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embeddedFontLst>
    <p:embeddedFont>
      <p:font typeface="Poppins"/>
      <p:regular r:id="rId9"/>
      <p:bold r:id="rId10"/>
      <p:italic r:id="rId11"/>
      <p:boldItalic r:id="rId12"/>
    </p:embeddedFont>
    <p:embeddedFont>
      <p:font typeface="Lato"/>
      <p:regular r:id="rId13"/>
      <p:bold r:id="rId14"/>
      <p:italic r:id="rId15"/>
      <p:boldItalic r:id="rId16"/>
    </p:embeddedFont>
    <p:embeddedFont>
      <p:font typeface="Bebas Neue"/>
      <p:regular r:id="rId17"/>
    </p:embeddedFont>
    <p:embeddedFont>
      <p:font typeface="PT Sans"/>
      <p:regular r:id="rId18"/>
      <p:bold r:id="rId19"/>
      <p:italic r:id="rId20"/>
      <p:boldItalic r:id="rId21"/>
    </p:embeddedFont>
    <p:embeddedFont>
      <p:font typeface="DM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italic.fntdata"/><Relationship Id="rId22" Type="http://schemas.openxmlformats.org/officeDocument/2006/relationships/font" Target="fonts/DMSans-regular.fntdata"/><Relationship Id="rId21" Type="http://schemas.openxmlformats.org/officeDocument/2006/relationships/font" Target="fonts/PTSans-boldItalic.fntdata"/><Relationship Id="rId24" Type="http://schemas.openxmlformats.org/officeDocument/2006/relationships/font" Target="fonts/DMSans-italic.fntdata"/><Relationship Id="rId23" Type="http://schemas.openxmlformats.org/officeDocument/2006/relationships/font" Target="fonts/DM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Poppins-regular.fntdata"/><Relationship Id="rId25" Type="http://schemas.openxmlformats.org/officeDocument/2006/relationships/font" Target="fonts/DM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Poppins-italic.fntdata"/><Relationship Id="rId10" Type="http://schemas.openxmlformats.org/officeDocument/2006/relationships/font" Target="fonts/Poppins-bold.fntdata"/><Relationship Id="rId13" Type="http://schemas.openxmlformats.org/officeDocument/2006/relationships/font" Target="fonts/Lato-regular.fntdata"/><Relationship Id="rId12" Type="http://schemas.openxmlformats.org/officeDocument/2006/relationships/font" Target="fonts/Poppins-boldItalic.fntdata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7" Type="http://schemas.openxmlformats.org/officeDocument/2006/relationships/font" Target="fonts/BebasNeue-regular.fntdata"/><Relationship Id="rId16" Type="http://schemas.openxmlformats.org/officeDocument/2006/relationships/font" Target="fonts/Lato-boldItalic.fntdata"/><Relationship Id="rId19" Type="http://schemas.openxmlformats.org/officeDocument/2006/relationships/font" Target="fonts/PTSans-bold.fntdata"/><Relationship Id="rId18" Type="http://schemas.openxmlformats.org/officeDocument/2006/relationships/font" Target="fonts/PTSa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54dda1946d_6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54dda1946d_6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7107d0c81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27107d0c81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Ten</a:t>
            </a:r>
            <a:br>
              <a:rPr b="0" lang="en" sz="4100"/>
            </a:br>
            <a:r>
              <a:rPr b="0" lang="en" sz="2300"/>
              <a:t>Database Connection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0" name="Google Shape;660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2" name="Google Shape;662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4" name="Google Shape;664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5" name="Google Shape;665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6" name="Google Shape;666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8" name="Google Shape;668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69" name="Google Shape;669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1" name="Google Shape;671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2" name="Google Shape;672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5" name="Google Shape;675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6" name="Google Shape;676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8" name="Google Shape;698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5" name="Google Shape;705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3" name="Google Shape;753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4" name="Google Shape;754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6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Database Connection &amp; Python</a:t>
            </a:r>
            <a:endParaRPr/>
          </a:p>
        </p:txBody>
      </p:sp>
      <p:sp>
        <p:nvSpPr>
          <p:cNvPr id="797" name="Google Shape;797;p36"/>
          <p:cNvSpPr txBox="1"/>
          <p:nvPr>
            <p:ph idx="1" type="subTitle"/>
          </p:nvPr>
        </p:nvSpPr>
        <p:spPr>
          <a:xfrm>
            <a:off x="720000" y="1700300"/>
            <a:ext cx="3843900" cy="16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dapat dimanfaatkan untuk berinteraksi dengan database secara tidak langsung melalui script / kode bahasa Python.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Dalam mengkoneksikan nya dibutuhkan module tambahan. Berikut cara instalasinya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8" name="Google Shape;798;p36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799" name="Google Shape;799;p36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800" name="Google Shape;800;p36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36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2" name="Google Shape;802;p36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803" name="Google Shape;803;p36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804" name="Google Shape;804;p36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5" name="Google Shape;805;p36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" name="Google Shape;806;p36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7" name="Google Shape;807;p36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8" name="Google Shape;808;p36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809" name="Google Shape;809;p36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0" name="Google Shape;810;p36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1" name="Google Shape;811;p36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2" name="Google Shape;812;p36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3" name="Google Shape;813;p36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4" name="Google Shape;814;p36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5" name="Google Shape;815;p36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6" name="Google Shape;816;p36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7" name="Google Shape;817;p36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8" name="Google Shape;818;p36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19" name="Google Shape;819;p36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0" name="Google Shape;820;p36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1" name="Google Shape;821;p36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2" name="Google Shape;822;p36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3" name="Google Shape;823;p36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824" name="Google Shape;824;p36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5" name="Google Shape;825;p36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6" name="Google Shape;826;p36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" name="Google Shape;827;p36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8" name="Google Shape;828;p36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9" name="Google Shape;829;p36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" name="Google Shape;830;p36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" name="Google Shape;831;p36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" name="Google Shape;832;p36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3" name="Google Shape;833;p36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4" name="Google Shape;834;p36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6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6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6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6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6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6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6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6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6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6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6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6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6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8" name="Google Shape;848;p36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" name="Google Shape;849;p36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6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6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6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6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6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6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6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6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6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6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6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6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6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6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4" name="Google Shape;864;p36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5" name="Google Shape;865;p36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6" name="Google Shape;866;p36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7" name="Google Shape;867;p36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8" name="Google Shape;868;p36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9" name="Google Shape;869;p36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0" name="Google Shape;870;p36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1" name="Google Shape;871;p36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2" name="Google Shape;872;p36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3" name="Google Shape;873;p36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" name="Google Shape;874;p36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" name="Google Shape;875;p36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" name="Google Shape;876;p36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" name="Google Shape;877;p36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" name="Google Shape;878;p36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" name="Google Shape;879;p36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" name="Google Shape;880;p36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1" name="Google Shape;881;p36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2" name="Google Shape;882;p36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3" name="Google Shape;883;p36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4" name="Google Shape;884;p36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5" name="Google Shape;885;p36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36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7" name="Google Shape;887;p36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8" name="Google Shape;888;p36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9" name="Google Shape;889;p36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0" name="Google Shape;890;p36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1" name="Google Shape;891;p36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2" name="Google Shape;892;p36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3" name="Google Shape;893;p36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4" name="Google Shape;894;p36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895" name="Google Shape;895;p36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6" name="Google Shape;896;p36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7" name="Google Shape;897;p36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" name="Google Shape;898;p36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" name="Google Shape;899;p36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6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2" name="Google Shape;902;p36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903" name="Google Shape;903;p36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" name="Google Shape;904;p36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" name="Google Shape;905;p36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6" name="Google Shape;906;p36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907" name="Google Shape;907;p36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8" name="Google Shape;908;p36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9" name="Google Shape;909;p36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0" name="Google Shape;910;p36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36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2" name="Google Shape;912;p36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3" name="Google Shape;913;p36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4" name="Google Shape;914;p36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5" name="Google Shape;915;p36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6" name="Google Shape;916;p36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7" name="Google Shape;917;p36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8" name="Google Shape;918;p36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9" name="Google Shape;919;p36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0" name="Google Shape;920;p36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" name="Google Shape;921;p36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" name="Google Shape;922;p36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" name="Google Shape;923;p36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36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" name="Google Shape;925;p36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" name="Google Shape;926;p36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" name="Google Shape;927;p36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928" name="Google Shape;928;p36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9" name="Google Shape;929;p36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0" name="Google Shape;930;p36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1" name="Google Shape;931;p36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2" name="Google Shape;932;p36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3" name="Google Shape;933;p36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4" name="Google Shape;934;p36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5" name="Google Shape;935;p36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6" name="Google Shape;936;p36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7" name="Google Shape;937;p36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8" name="Google Shape;938;p36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939" name="Google Shape;939;p36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36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1" name="Google Shape;941;p36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2" name="Google Shape;942;p36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3" name="Google Shape;943;p36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44" name="Google Shape;944;p36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36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36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36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36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36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36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6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36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36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36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36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56" name="Google Shape;956;p36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957" name="Google Shape;957;p36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6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6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6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6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6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6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6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6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6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67" name="Google Shape;967;p36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968" name="Google Shape;968;p36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36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6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6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6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6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6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6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6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6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36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36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6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" name="Google Shape;981;p36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36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36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36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36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6" name="Google Shape;986;p36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7" name="Google Shape;987;p36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36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36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36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36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36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36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6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6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6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6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6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6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6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6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6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6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6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6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6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6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6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6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6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11" name="Google Shape;1011;p36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012" name="Google Shape;1012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4" name="Google Shape;1014;p36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015" name="Google Shape;1015;p36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9" name="Google Shape;1019;p36"/>
          <p:cNvSpPr txBox="1"/>
          <p:nvPr/>
        </p:nvSpPr>
        <p:spPr>
          <a:xfrm>
            <a:off x="827900" y="3544325"/>
            <a:ext cx="3000000" cy="400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ip install mysql-connector-python</a:t>
            </a:r>
            <a:endParaRPr b="1"/>
          </a:p>
        </p:txBody>
      </p:sp>
      <p:sp>
        <p:nvSpPr>
          <p:cNvPr id="1020" name="Google Shape;1020;p36"/>
          <p:cNvSpPr txBox="1"/>
          <p:nvPr/>
        </p:nvSpPr>
        <p:spPr>
          <a:xfrm>
            <a:off x="720000" y="4067375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Jalankan baris kode tersebut pada terminal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7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026" name="Google Shape;1026;p37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027" name="Google Shape;1027;p37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28" name="Google Shape;1028;p37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029" name="Google Shape;1029;p37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7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7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7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7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7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7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37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37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37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37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37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37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42" name="Google Shape;1042;p37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043" name="Google Shape;1043;p37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7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7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7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37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37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37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37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37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37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37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37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37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37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7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37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37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37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1" name="Google Shape;1061;p37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062" name="Google Shape;1062;p37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37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37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37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37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37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37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37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37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37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37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37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37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37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37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37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37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37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37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37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37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37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4" name="Google Shape;1084;p37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37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37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37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7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7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37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37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37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37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37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37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37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37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37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37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37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37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4" name="Google Shape;1144;p37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145" name="Google Shape;1145;p37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37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37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37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37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37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37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37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37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37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37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37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37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7" name="Google Shape;1167;p37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168" name="Google Shape;1168;p37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37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37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37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2" name="Google Shape;1172;p37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3" name="Google Shape;1173;p37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4" name="Google Shape;1174;p37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175" name="Google Shape;1175;p37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6" name="Google Shape;1176;p37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37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37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37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37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37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37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3" name="Google Shape;1183;p37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184" name="Google Shape;1184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6" name="Google Shape;1186;p37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7" name="Google Shape;1187;p37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188" name="Google Shape;1188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37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2" name="Google Shape;1192;p37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37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94" name="Google Shape;1194;p37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