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88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9600-37B2-4C9B-A395-1F7BFEACFED8}" type="datetimeFigureOut">
              <a:rPr lang="id-ID" smtClean="0"/>
              <a:t>18/10/2021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E6375-15D6-476A-A6FC-F75363C872E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9600-37B2-4C9B-A395-1F7BFEACFED8}" type="datetimeFigureOut">
              <a:rPr lang="id-ID" smtClean="0"/>
              <a:t>18/10/2021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E6375-15D6-476A-A6FC-F75363C872E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9600-37B2-4C9B-A395-1F7BFEACFED8}" type="datetimeFigureOut">
              <a:rPr lang="id-ID" smtClean="0"/>
              <a:t>18/10/2021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E6375-15D6-476A-A6FC-F75363C872E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9600-37B2-4C9B-A395-1F7BFEACFED8}" type="datetimeFigureOut">
              <a:rPr lang="id-ID" smtClean="0"/>
              <a:t>18/10/2021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E6375-15D6-476A-A6FC-F75363C872E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9600-37B2-4C9B-A395-1F7BFEACFED8}" type="datetimeFigureOut">
              <a:rPr lang="id-ID" smtClean="0"/>
              <a:t>18/10/2021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E6375-15D6-476A-A6FC-F75363C872E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9600-37B2-4C9B-A395-1F7BFEACFED8}" type="datetimeFigureOut">
              <a:rPr lang="id-ID" smtClean="0"/>
              <a:t>18/10/2021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E6375-15D6-476A-A6FC-F75363C872E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9600-37B2-4C9B-A395-1F7BFEACFED8}" type="datetimeFigureOut">
              <a:rPr lang="id-ID" smtClean="0"/>
              <a:t>18/10/2021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E6375-15D6-476A-A6FC-F75363C872E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9600-37B2-4C9B-A395-1F7BFEACFED8}" type="datetimeFigureOut">
              <a:rPr lang="id-ID" smtClean="0"/>
              <a:t>18/10/2021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E6375-15D6-476A-A6FC-F75363C872E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9600-37B2-4C9B-A395-1F7BFEACFED8}" type="datetimeFigureOut">
              <a:rPr lang="id-ID" smtClean="0"/>
              <a:t>18/10/2021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E6375-15D6-476A-A6FC-F75363C872E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9600-37B2-4C9B-A395-1F7BFEACFED8}" type="datetimeFigureOut">
              <a:rPr lang="id-ID" smtClean="0"/>
              <a:t>18/10/2021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E6375-15D6-476A-A6FC-F75363C872E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9600-37B2-4C9B-A395-1F7BFEACFED8}" type="datetimeFigureOut">
              <a:rPr lang="id-ID" smtClean="0"/>
              <a:t>18/10/2021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E6375-15D6-476A-A6FC-F75363C872E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09600-37B2-4C9B-A395-1F7BFEACFED8}" type="datetimeFigureOut">
              <a:rPr lang="id-ID" smtClean="0"/>
              <a:t>18/10/2021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4E6375-15D6-476A-A6FC-F75363C872E8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Silahkan</a:t>
            </a:r>
            <a:r>
              <a:rPr lang="en-US" dirty="0" smtClean="0"/>
              <a:t> </a:t>
            </a:r>
            <a:r>
              <a:rPr lang="en-US" dirty="0" err="1" smtClean="0"/>
              <a:t>buka</a:t>
            </a:r>
            <a:r>
              <a:rPr lang="en-US" dirty="0" smtClean="0"/>
              <a:t> link </a:t>
            </a:r>
            <a:r>
              <a:rPr lang="en-US" dirty="0" err="1" smtClean="0"/>
              <a:t>google</a:t>
            </a:r>
            <a:r>
              <a:rPr lang="en-US" dirty="0" smtClean="0"/>
              <a:t> drive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smtClean="0"/>
              <a:t>: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d-ID" dirty="0" smtClean="0"/>
              <a:t>https://docs.google.com/presentation/d/1qoFbr0GZrsUSVLdDLnpaLUlpAi8621Bt/edit?usp=sharing&amp;ouid=104278933346418057649&amp;rtpof=true&amp;sd=true</a:t>
            </a:r>
            <a:endParaRPr lang="id-ID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Silahkan buka link google drive di bawah ini: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2</cp:revision>
  <dcterms:created xsi:type="dcterms:W3CDTF">2021-10-18T07:53:08Z</dcterms:created>
  <dcterms:modified xsi:type="dcterms:W3CDTF">2021-10-18T07:54:26Z</dcterms:modified>
</cp:coreProperties>
</file>