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6E10-037D-449C-B071-66A8479A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A3B9A-288A-411E-AAE6-132C9F58D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3B19-73CA-421E-8520-68E12C67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8AA3E-F160-4469-A24B-10D97319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3E2E-3AFE-43A7-BE8B-64AC152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075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BD9B-977A-4ECC-BA35-E0358B35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920D2-049C-4E01-8DCD-EB137DF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A2234-FD10-48F1-91D8-862B4D6E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AED3-8924-473B-9AAD-245D987B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342F-9CFC-42C0-8A95-3D0265AC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308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B2FD9-73D9-4A0A-8898-2BC2AC47B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DE093-6011-44E9-8ED8-EF8475C98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2700-6635-48A3-94C9-15227D86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1034C-257A-4854-9D4D-C5B08550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C23E7-D18D-466E-8643-767BDC4C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4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78FC-85FB-4439-ABE2-102D416C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1E34-770B-4D02-A311-7DA2333D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EEE9C-90AF-44EA-B044-20A4F631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9A83B-303F-46A6-82DF-A11459B7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A61EE-4821-473B-A40C-B38FDCE9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07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4C19-8E65-487D-8438-EDC26744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3E750-155B-4F7D-87B1-B30977A21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56CE5-8772-44F2-ACE7-91924680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0F0B-4666-44DA-A29B-E569BAB2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88428-6F3E-4CCA-82BC-F40F047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44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AA7C-1C17-4F17-8F61-93DB4277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D73B-B01F-421B-A853-6BD4F086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8635C-55B6-4EB7-8E42-A6AD00A86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1F06B-2DD7-4FC1-9A27-C3C8BAB5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0DF1B-A29B-4BA3-9E0E-0DF0E683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0FE6-3496-4F7A-9F04-281F5036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62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A709-C0B4-40C9-8657-F8B457ED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8C8D-F8E0-4999-801E-A56621D16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B5EA7-720C-4D87-BDD1-F03FBA488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B2940-AA29-41CA-AFED-AAD515949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E3012-7533-4B5C-A99C-E58C2576E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2CCB-8E47-4F8D-A517-01173269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10249-88AE-4964-9885-4A9D4058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3116C-7BD7-47FD-99C3-F03B7F35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005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C13B-0328-4C52-AE2A-255CBF9A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F33B5-99A8-4097-906E-2CF0BD9E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39A76-CC64-4C78-89B2-379C1DED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EBC3-A8A5-4891-86AF-1C0DD3B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68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7B515-4199-48CE-85DE-377D8E59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B019A-563F-4C75-A76C-7EB9E648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907A-F8CA-4BBC-A2A0-AC22F213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908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289A-5E83-4B31-AA48-6B244B48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B6FF-4A5F-4853-91CF-82B79E2B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22490-9111-4846-B22B-13E5972D9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4092-660E-4A9E-AF48-3277DC8B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BCE1-46B2-4C1F-9F70-867252F8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E391E-2AF6-4961-A54B-711648C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52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FB92-21E6-43AD-A00C-399A18F7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B080F-98A5-46E7-8801-C0D91E4DB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3442B-2162-4EF0-9717-1CDE2F6AA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FC3C8-F41E-4E2F-B3F8-0B254E8B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73BAD-AE8B-4830-8310-266E22E5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3C875-0D3E-4735-A34B-89D64ACE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45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4A581-9CB1-4305-9140-A53F3789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8647F-CE46-4D6D-B060-7EF85388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BB08-4BF0-4235-9D94-36BFD85A7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B5227-BF78-4CBA-8432-C81E0B46051E}" type="datetimeFigureOut">
              <a:rPr lang="en-ID" smtClean="0"/>
              <a:t>28/03/2024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DF46-7A96-43E1-AFA7-3FF0FBE5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F167-27FE-4280-92B6-B93B6C478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A006-9556-4BA1-925D-1E7685DCC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9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436A7E-10A9-40FA-85D8-D3C72088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"/>
            <a:ext cx="12192000" cy="68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74A940-ADE1-4C82-B4F1-E7743043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9" y="305717"/>
            <a:ext cx="9115864" cy="62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F12F83-6570-4367-B4EF-E38C60DC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176151"/>
            <a:ext cx="8598444" cy="63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2AA83-DF79-41C8-851B-371FDEEA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4" y="1083213"/>
            <a:ext cx="9894853" cy="34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EFB2A-7197-428B-85D7-19B6A12A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" r="995"/>
          <a:stretch/>
        </p:blipFill>
        <p:spPr>
          <a:xfrm>
            <a:off x="1277815" y="298997"/>
            <a:ext cx="9636369" cy="62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5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6E19E-B373-42DE-A309-B70C8873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8" y="300841"/>
            <a:ext cx="8510952" cy="62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ED4B4F-2362-476D-9C03-6DB7F24F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214356"/>
            <a:ext cx="8896481" cy="6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5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4F8F8-5D5E-43BF-9A5A-8C0AE3BD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208872"/>
            <a:ext cx="8725390" cy="64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06067-36B1-4ECD-8B30-0D59C2D9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235131"/>
            <a:ext cx="9608233" cy="63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3EBF61-48A3-4298-A1D1-D9BCBCF3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206244"/>
            <a:ext cx="8496887" cy="64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61A101-00C9-42EC-8E04-3F223F1B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4" y="225613"/>
            <a:ext cx="11339832" cy="64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297DAF-34DE-4AC2-B376-B996DFC1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" y="134331"/>
            <a:ext cx="9731984" cy="65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2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1</cp:revision>
  <dcterms:created xsi:type="dcterms:W3CDTF">2024-03-27T22:09:21Z</dcterms:created>
  <dcterms:modified xsi:type="dcterms:W3CDTF">2024-03-27T22:09:35Z</dcterms:modified>
</cp:coreProperties>
</file>