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3" autoAdjust="0"/>
    <p:restoredTop sz="94660"/>
  </p:normalViewPr>
  <p:slideViewPr>
    <p:cSldViewPr snapToGrid="0">
      <p:cViewPr varScale="1">
        <p:scale>
          <a:sx n="68" d="100"/>
          <a:sy n="68" d="100"/>
        </p:scale>
        <p:origin x="72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326E10-037D-449C-B071-66A8479AAD3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8A3B9A-288A-411E-AAE6-132C9F58D32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463B19-73CA-421E-8520-68E12C67AC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7B5227-BF78-4CBA-8432-C81E0B46051E}" type="datetimeFigureOut">
              <a:rPr lang="en-ID" smtClean="0"/>
              <a:t>28/03/2024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A78AA3E-F160-4469-A24B-10D97319A7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F63E2E-3AFE-43A7-BE8B-64AC152656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5BA006-9556-4BA1-925D-1E7685DCCCE8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8207579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3CBD9B-977A-4ECC-BA35-E0358B355B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84920D2-049C-4E01-8DCD-EB137DF4443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90A2234-FD10-48F1-91D8-862B4D6E42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7B5227-BF78-4CBA-8432-C81E0B46051E}" type="datetimeFigureOut">
              <a:rPr lang="en-ID" smtClean="0"/>
              <a:t>28/03/2024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62AED3-8924-473B-9AAD-245D987BE9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140342F-9CFC-42C0-8A95-3D0265ACD6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5BA006-9556-4BA1-925D-1E7685DCCCE8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5730839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89B2FD9-73D9-4A0A-8898-2BC2AC47BD7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F9DE093-6011-44E9-8ED8-EF8475C9864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B412700-6635-48A3-94C9-15227D8629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7B5227-BF78-4CBA-8432-C81E0B46051E}" type="datetimeFigureOut">
              <a:rPr lang="en-ID" smtClean="0"/>
              <a:t>28/03/2024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41034C-257A-4854-9D4D-C5B085501A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97C23E7-D18D-466E-8643-767BDC4C5C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5BA006-9556-4BA1-925D-1E7685DCCCE8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4584572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0878FC-85FB-4439-ABE2-102D416C7A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771E34-770B-4D02-A311-7DA2333D54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CEEE9C-90AF-44EA-B044-20A4F63110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7B5227-BF78-4CBA-8432-C81E0B46051E}" type="datetimeFigureOut">
              <a:rPr lang="en-ID" smtClean="0"/>
              <a:t>28/03/2024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59A83B-303F-46A6-82DF-A11459B749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4A61EE-4821-473B-A40C-B38FDCE92E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5BA006-9556-4BA1-925D-1E7685DCCCE8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8107673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954C19-8E65-487D-8438-EDC267446B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463E750-155B-4F7D-87B1-B30977A214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3156CE5-8772-44F2-ACE7-919246804B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7B5227-BF78-4CBA-8432-C81E0B46051E}" type="datetimeFigureOut">
              <a:rPr lang="en-ID" smtClean="0"/>
              <a:t>28/03/2024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F230F0B-4666-44DA-A29B-E569BAB218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F88428-6F3E-4CCA-82BC-F40F04771B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5BA006-9556-4BA1-925D-1E7685DCCCE8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7664437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09AA7C-1C17-4F17-8F61-93DB4277F5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BFD73B-B01F-421B-A853-6BD4F086FE8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948635C-55B6-4EB7-8E42-A6AD00A8682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F01F06B-2DD7-4FC1-9A27-C3C8BAB5F4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7B5227-BF78-4CBA-8432-C81E0B46051E}" type="datetimeFigureOut">
              <a:rPr lang="en-ID" smtClean="0"/>
              <a:t>28/03/2024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BE0DF1B-A29B-4BA3-9E0E-0DF0E68349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ACE0FE6-3496-4F7A-9F04-281F5036CA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5BA006-9556-4BA1-925D-1E7685DCCCE8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7862401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3BA709-C0B4-40C9-8657-F8B457ED01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35C8C8D-F8E0-4999-801E-A56621D160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F3B5EA7-720C-4D87-BDD1-F03FBA48876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C2B2940-AA29-41CA-AFED-AAD51594908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0AE3012-7533-4B5C-A99C-E58C2576EB2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9BA2CCB-8E47-4F8D-A517-0117326989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7B5227-BF78-4CBA-8432-C81E0B46051E}" type="datetimeFigureOut">
              <a:rPr lang="en-ID" smtClean="0"/>
              <a:t>28/03/2024</a:t>
            </a:fld>
            <a:endParaRPr lang="en-ID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1E10249-88AE-4964-9885-4A9D40582C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E93116C-7BD7-47FD-99C3-F03B7F3558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5BA006-9556-4BA1-925D-1E7685DCCCE8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7000526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B5C13B-0328-4C52-AE2A-255CBF9AF6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BF33B5-99A8-4097-906E-2CF0BD9E62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7B5227-BF78-4CBA-8432-C81E0B46051E}" type="datetimeFigureOut">
              <a:rPr lang="en-ID" smtClean="0"/>
              <a:t>28/03/2024</a:t>
            </a:fld>
            <a:endParaRPr lang="en-ID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1F39A76-CC64-4C78-89B2-379C1DED5B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16BEBC3-A8A5-4891-86AF-1C0DD3B5C8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5BA006-9556-4BA1-925D-1E7685DCCCE8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746844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EA7B515-4199-48CE-85DE-377D8E5946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7B5227-BF78-4CBA-8432-C81E0B46051E}" type="datetimeFigureOut">
              <a:rPr lang="en-ID" smtClean="0"/>
              <a:t>28/03/2024</a:t>
            </a:fld>
            <a:endParaRPr lang="en-ID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F2B019A-563F-4C75-A76C-7EB9E64890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955907A-F8CA-4BBC-A2A0-AC22F21320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5BA006-9556-4BA1-925D-1E7685DCCCE8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0690895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C6289A-5E83-4B31-AA48-6B244B48AF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18B6FF-4A5F-4853-91CF-82B79E2BF7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C622490-9111-4846-B22B-13E5972D9F7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A654092-660E-4A9E-AF48-3277DC8B62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7B5227-BF78-4CBA-8432-C81E0B46051E}" type="datetimeFigureOut">
              <a:rPr lang="en-ID" smtClean="0"/>
              <a:t>28/03/2024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DE0BCE1-46B2-4C1F-9F70-867252F822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ECE391E-2AF6-4961-A54B-711648C73E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5BA006-9556-4BA1-925D-1E7685DCCCE8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3752175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A3FB92-21E6-43AD-A00C-399A18F7D7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55B080F-98A5-46E7-8801-C0D91E4DBD9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D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A03442B-2162-4EF0-9717-1CDE2F6AAEB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B3FC3C8-F41E-4E2F-B3F8-0B254E8BA5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7B5227-BF78-4CBA-8432-C81E0B46051E}" type="datetimeFigureOut">
              <a:rPr lang="en-ID" smtClean="0"/>
              <a:t>28/03/2024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0573BAD-AE8B-4830-8310-266E22E5EF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7E3C875-0D3E-4735-A34B-89D64ACE10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5BA006-9556-4BA1-925D-1E7685DCCCE8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2345174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E84A581-9CB1-4305-9140-A53F378987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E78647F-CE46-4D6D-B060-7EF8538874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223BB08-4BF0-4235-9D94-36BFD85A7EC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7B5227-BF78-4CBA-8432-C81E0B46051E}" type="datetimeFigureOut">
              <a:rPr lang="en-ID" smtClean="0"/>
              <a:t>28/03/2024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00DF46-7A96-43E1-AFA7-3FF0FBE5171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67F167-27FE-4280-92B6-B93B6C47888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5BA006-9556-4BA1-925D-1E7685DCCCE8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1690431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CB436A7E-10A9-40FA-85D8-D3C720888F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934"/>
            <a:ext cx="12192000" cy="6836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7998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674A940-ADE1-4C82-B4F1-E77430435D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8979" y="305717"/>
            <a:ext cx="9115864" cy="6263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13177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8F12F83-6570-4367-B4EF-E38C60DC5D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1858" y="176151"/>
            <a:ext cx="8598444" cy="6351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79591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182AA83-DF79-41C8-851B-371FDEEA04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7984" y="1083213"/>
            <a:ext cx="9894853" cy="3489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5043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5D3EFB2A-7197-428B-85D7-19B6A12ACF2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27" r="995"/>
          <a:stretch/>
        </p:blipFill>
        <p:spPr>
          <a:xfrm>
            <a:off x="1277815" y="298997"/>
            <a:ext cx="9636369" cy="6260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58517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606E19E-B373-42DE-A309-B70C8873E8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8808" y="300841"/>
            <a:ext cx="8510952" cy="6256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38672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DED4B4F-2362-476D-9C03-6DB7F24FA3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6603" y="214356"/>
            <a:ext cx="8896481" cy="6429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18535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5D4F8F8-5D5E-43BF-9A5A-8C0AE3BD8F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4062" y="208872"/>
            <a:ext cx="8725390" cy="6459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03852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3B06067-36B1-4ECD-8B30-0D59C2D90E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8978" y="235131"/>
            <a:ext cx="9608233" cy="63922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10924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B3EBF61-48A3-4298-A1D1-D9BCBCF340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5926" y="206244"/>
            <a:ext cx="8496887" cy="6445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06957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861A101-00C9-42EC-8E04-3F223F1B84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084" y="225613"/>
            <a:ext cx="11339832" cy="6406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42417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2297DAF-34DE-4AC2-B376-B996DFC167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8301" y="134331"/>
            <a:ext cx="9731984" cy="6505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212436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Widescreen</PresentationFormat>
  <Paragraphs>0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Personal</dc:creator>
  <cp:lastModifiedBy>Personal</cp:lastModifiedBy>
  <cp:revision>1</cp:revision>
  <dcterms:created xsi:type="dcterms:W3CDTF">2024-03-27T22:09:21Z</dcterms:created>
  <dcterms:modified xsi:type="dcterms:W3CDTF">2024-03-27T22:09:35Z</dcterms:modified>
</cp:coreProperties>
</file>