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>
        <p:scale>
          <a:sx n="75" d="100"/>
          <a:sy n="75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 err="1"/>
            <a:t>Paragraf</a:t>
          </a:r>
          <a:r>
            <a:rPr lang="en-US" dirty="0"/>
            <a:t> Bagian </a:t>
          </a:r>
          <a:r>
            <a:rPr lang="en-US" dirty="0" err="1"/>
            <a:t>bab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karangan</a:t>
          </a:r>
          <a:r>
            <a:rPr lang="en-US" dirty="0"/>
            <a:t> </a:t>
          </a:r>
          <a:r>
            <a:rPr lang="en-US" i="1" dirty="0"/>
            <a:t>“</a:t>
          </a:r>
          <a:r>
            <a:rPr lang="en-US" i="1" dirty="0" err="1"/>
            <a:t>mengandung</a:t>
          </a:r>
          <a:r>
            <a:rPr lang="en-US" i="1" dirty="0"/>
            <a:t> </a:t>
          </a:r>
          <a:r>
            <a:rPr lang="en-US" i="1" dirty="0" err="1"/>
            <a:t>suatu</a:t>
          </a:r>
          <a:r>
            <a:rPr lang="en-US" i="1" dirty="0"/>
            <a:t> ide </a:t>
          </a:r>
          <a:r>
            <a:rPr lang="en-US" i="1" dirty="0" err="1"/>
            <a:t>pokok</a:t>
          </a:r>
          <a:r>
            <a:rPr lang="en-US" i="1" dirty="0"/>
            <a:t> dan </a:t>
          </a:r>
          <a:r>
            <a:rPr lang="en-US" i="1" dirty="0" err="1"/>
            <a:t>penulisannya</a:t>
          </a:r>
          <a:r>
            <a:rPr lang="en-US" i="1" dirty="0"/>
            <a:t> </a:t>
          </a:r>
          <a:r>
            <a:rPr lang="en-US" i="1" dirty="0" err="1"/>
            <a:t>dengan</a:t>
          </a:r>
          <a:r>
            <a:rPr lang="en-US" i="1" dirty="0"/>
            <a:t> garis </a:t>
          </a:r>
          <a:r>
            <a:rPr lang="en-US" i="1" dirty="0" err="1"/>
            <a:t>baru</a:t>
          </a:r>
          <a:r>
            <a:rPr lang="en-US" i="1" dirty="0"/>
            <a:t>”</a:t>
          </a:r>
          <a:r>
            <a:rPr lang="en-US" dirty="0"/>
            <a:t>.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Alinea</a:t>
          </a:r>
          <a:r>
            <a:rPr lang="en-US" dirty="0"/>
            <a:t>: </a:t>
          </a:r>
          <a:r>
            <a:rPr lang="en-US" dirty="0" err="1"/>
            <a:t>bagian</a:t>
          </a:r>
          <a:r>
            <a:rPr lang="en-US" dirty="0"/>
            <a:t> </a:t>
          </a:r>
          <a:r>
            <a:rPr lang="en-US" dirty="0" err="1"/>
            <a:t>wacana</a:t>
          </a:r>
          <a:r>
            <a:rPr lang="en-US" dirty="0"/>
            <a:t> yang </a:t>
          </a:r>
          <a:r>
            <a:rPr lang="en-US" dirty="0" err="1"/>
            <a:t>mengungkapakan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pikiran</a:t>
          </a:r>
          <a:r>
            <a:rPr lang="en-US" dirty="0"/>
            <a:t> yang </a:t>
          </a:r>
          <a:r>
            <a:rPr lang="en-US" dirty="0" err="1"/>
            <a:t>lengkap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tema</a:t>
          </a:r>
          <a:r>
            <a:rPr lang="en-US" dirty="0"/>
            <a:t> yang </a:t>
          </a:r>
          <a:r>
            <a:rPr lang="en-US" dirty="0" err="1"/>
            <a:t>didalam</a:t>
          </a:r>
          <a:r>
            <a:rPr lang="en-US" dirty="0"/>
            <a:t> ragam </a:t>
          </a:r>
          <a:r>
            <a:rPr lang="en-US" dirty="0" err="1"/>
            <a:t>tulisanya</a:t>
          </a:r>
          <a:r>
            <a:rPr lang="en-US" dirty="0"/>
            <a:t> </a:t>
          </a:r>
          <a:r>
            <a:rPr lang="en-US" dirty="0" err="1"/>
            <a:t>ditandai</a:t>
          </a:r>
          <a:r>
            <a:rPr lang="en-US" dirty="0"/>
            <a:t> oleh </a:t>
          </a:r>
          <a:r>
            <a:rPr lang="en-US" dirty="0" err="1"/>
            <a:t>jarak</a:t>
          </a:r>
          <a:r>
            <a:rPr lang="en-US" dirty="0"/>
            <a:t> baris yang </a:t>
          </a:r>
          <a:r>
            <a:rPr lang="en-US" dirty="0" err="1"/>
            <a:t>llebih</a:t>
          </a:r>
          <a:r>
            <a:rPr lang="en-US" dirty="0"/>
            <a:t> </a:t>
          </a:r>
          <a:r>
            <a:rPr lang="en-US" dirty="0" err="1"/>
            <a:t>kebar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awal</a:t>
          </a:r>
          <a:r>
            <a:rPr lang="en-US" dirty="0"/>
            <a:t> baris </a:t>
          </a:r>
          <a:r>
            <a:rPr lang="en-US" dirty="0" err="1"/>
            <a:t>menjorok</a:t>
          </a:r>
          <a:r>
            <a:rPr lang="en-US" dirty="0"/>
            <a:t> </a:t>
          </a:r>
          <a:r>
            <a:rPr lang="en-US" dirty="0" err="1"/>
            <a:t>kedalam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jarak</a:t>
          </a:r>
          <a:r>
            <a:rPr lang="en-US" dirty="0"/>
            <a:t> </a:t>
          </a:r>
          <a:r>
            <a:rPr lang="en-US" dirty="0" err="1"/>
            <a:t>spasi</a:t>
          </a:r>
          <a:r>
            <a:rPr lang="en-US" dirty="0"/>
            <a:t> yang </a:t>
          </a:r>
          <a:r>
            <a:rPr lang="en-US" dirty="0" err="1"/>
            <a:t>lebih</a:t>
          </a:r>
          <a:r>
            <a:rPr lang="en-US" dirty="0"/>
            <a:t>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 err="1"/>
            <a:t>Wacana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satuan</a:t>
          </a:r>
          <a:r>
            <a:rPr lang="en-US" dirty="0"/>
            <a:t> Bahasa </a:t>
          </a:r>
          <a:r>
            <a:rPr lang="en-US" dirty="0" err="1"/>
            <a:t>terlengkap</a:t>
          </a:r>
          <a:r>
            <a:rPr lang="en-US" dirty="0"/>
            <a:t> yang </a:t>
          </a:r>
          <a:r>
            <a:rPr lang="en-US" dirty="0" err="1"/>
            <a:t>direalisasikan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bentuk</a:t>
          </a:r>
          <a:r>
            <a:rPr lang="en-US" dirty="0"/>
            <a:t> </a:t>
          </a:r>
          <a:r>
            <a:rPr lang="en-US" dirty="0" err="1"/>
            <a:t>karangan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laporan</a:t>
          </a:r>
          <a:r>
            <a:rPr lang="en-US" dirty="0"/>
            <a:t> </a:t>
          </a:r>
          <a:r>
            <a:rPr lang="en-US" dirty="0" err="1"/>
            <a:t>utuh</a:t>
          </a:r>
          <a:r>
            <a:rPr lang="en-US" dirty="0"/>
            <a:t>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219602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607164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604602"/>
          <a:ext cx="2981250" cy="96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 err="1"/>
            <a:t>Paragraf</a:t>
          </a:r>
          <a:r>
            <a:rPr lang="en-US" sz="1100" kern="1200" dirty="0"/>
            <a:t> Bagian </a:t>
          </a:r>
          <a:r>
            <a:rPr lang="en-US" sz="1100" kern="1200" dirty="0" err="1"/>
            <a:t>bab</a:t>
          </a:r>
          <a:r>
            <a:rPr lang="en-US" sz="1100" kern="1200" dirty="0"/>
            <a:t> </a:t>
          </a:r>
          <a:r>
            <a:rPr lang="en-US" sz="1100" kern="1200" dirty="0" err="1"/>
            <a:t>dalam</a:t>
          </a:r>
          <a:r>
            <a:rPr lang="en-US" sz="1100" kern="1200" dirty="0"/>
            <a:t> </a:t>
          </a:r>
          <a:r>
            <a:rPr lang="en-US" sz="1100" kern="1200" dirty="0" err="1"/>
            <a:t>suatu</a:t>
          </a:r>
          <a:r>
            <a:rPr lang="en-US" sz="1100" kern="1200" dirty="0"/>
            <a:t> </a:t>
          </a:r>
          <a:r>
            <a:rPr lang="en-US" sz="1100" kern="1200" dirty="0" err="1"/>
            <a:t>karangan</a:t>
          </a:r>
          <a:r>
            <a:rPr lang="en-US" sz="1100" kern="1200" dirty="0"/>
            <a:t> </a:t>
          </a:r>
          <a:r>
            <a:rPr lang="en-US" sz="1100" i="1" kern="1200" dirty="0"/>
            <a:t>“</a:t>
          </a:r>
          <a:r>
            <a:rPr lang="en-US" sz="1100" i="1" kern="1200" dirty="0" err="1"/>
            <a:t>mengandung</a:t>
          </a:r>
          <a:r>
            <a:rPr lang="en-US" sz="1100" i="1" kern="1200" dirty="0"/>
            <a:t> </a:t>
          </a:r>
          <a:r>
            <a:rPr lang="en-US" sz="1100" i="1" kern="1200" dirty="0" err="1"/>
            <a:t>suatu</a:t>
          </a:r>
          <a:r>
            <a:rPr lang="en-US" sz="1100" i="1" kern="1200" dirty="0"/>
            <a:t> ide </a:t>
          </a:r>
          <a:r>
            <a:rPr lang="en-US" sz="1100" i="1" kern="1200" dirty="0" err="1"/>
            <a:t>pokok</a:t>
          </a:r>
          <a:r>
            <a:rPr lang="en-US" sz="1100" i="1" kern="1200" dirty="0"/>
            <a:t> dan </a:t>
          </a:r>
          <a:r>
            <a:rPr lang="en-US" sz="1100" i="1" kern="1200" dirty="0" err="1"/>
            <a:t>penulisannya</a:t>
          </a:r>
          <a:r>
            <a:rPr lang="en-US" sz="1100" i="1" kern="1200" dirty="0"/>
            <a:t> </a:t>
          </a:r>
          <a:r>
            <a:rPr lang="en-US" sz="1100" i="1" kern="1200" dirty="0" err="1"/>
            <a:t>dengan</a:t>
          </a:r>
          <a:r>
            <a:rPr lang="en-US" sz="1100" i="1" kern="1200" dirty="0"/>
            <a:t> garis </a:t>
          </a:r>
          <a:r>
            <a:rPr lang="en-US" sz="1100" i="1" kern="1200" dirty="0" err="1"/>
            <a:t>baru</a:t>
          </a:r>
          <a:r>
            <a:rPr lang="en-US" sz="1100" i="1" kern="1200" dirty="0"/>
            <a:t>”</a:t>
          </a:r>
          <a:r>
            <a:rPr lang="en-US" sz="1100" kern="1200" dirty="0"/>
            <a:t>. </a:t>
          </a:r>
        </a:p>
      </dsp:txBody>
      <dsp:txXfrm>
        <a:off x="35606" y="2604602"/>
        <a:ext cx="2981250" cy="961875"/>
      </dsp:txXfrm>
    </dsp:sp>
    <dsp:sp modelId="{543C18BC-1989-44B2-9862-C670C61D3452}">
      <dsp:nvSpPr>
        <dsp:cNvPr id="0" name=""/>
        <dsp:cNvSpPr/>
      </dsp:nvSpPr>
      <dsp:spPr>
        <a:xfrm>
          <a:off x="4119918" y="219602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607164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604602"/>
          <a:ext cx="2981250" cy="96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Alinea</a:t>
          </a:r>
          <a:r>
            <a:rPr lang="en-US" sz="1100" kern="1200" dirty="0"/>
            <a:t>: </a:t>
          </a:r>
          <a:r>
            <a:rPr lang="en-US" sz="1100" kern="1200" dirty="0" err="1"/>
            <a:t>bagian</a:t>
          </a:r>
          <a:r>
            <a:rPr lang="en-US" sz="1100" kern="1200" dirty="0"/>
            <a:t> </a:t>
          </a:r>
          <a:r>
            <a:rPr lang="en-US" sz="1100" kern="1200" dirty="0" err="1"/>
            <a:t>wacana</a:t>
          </a:r>
          <a:r>
            <a:rPr lang="en-US" sz="1100" kern="1200" dirty="0"/>
            <a:t> yang </a:t>
          </a:r>
          <a:r>
            <a:rPr lang="en-US" sz="1100" kern="1200" dirty="0" err="1"/>
            <a:t>mengungkapakan</a:t>
          </a:r>
          <a:r>
            <a:rPr lang="en-US" sz="1100" kern="1200" dirty="0"/>
            <a:t> </a:t>
          </a:r>
          <a:r>
            <a:rPr lang="en-US" sz="1100" kern="1200" dirty="0" err="1"/>
            <a:t>satu</a:t>
          </a:r>
          <a:r>
            <a:rPr lang="en-US" sz="1100" kern="1200" dirty="0"/>
            <a:t> </a:t>
          </a:r>
          <a:r>
            <a:rPr lang="en-US" sz="1100" kern="1200" dirty="0" err="1"/>
            <a:t>pikiran</a:t>
          </a:r>
          <a:r>
            <a:rPr lang="en-US" sz="1100" kern="1200" dirty="0"/>
            <a:t> yang </a:t>
          </a:r>
          <a:r>
            <a:rPr lang="en-US" sz="1100" kern="1200" dirty="0" err="1"/>
            <a:t>lengkap</a:t>
          </a:r>
          <a:r>
            <a:rPr lang="en-US" sz="1100" kern="1200" dirty="0"/>
            <a:t> </a:t>
          </a:r>
          <a:r>
            <a:rPr lang="en-US" sz="1100" kern="1200" dirty="0" err="1"/>
            <a:t>atau</a:t>
          </a:r>
          <a:r>
            <a:rPr lang="en-US" sz="1100" kern="1200" dirty="0"/>
            <a:t> </a:t>
          </a:r>
          <a:r>
            <a:rPr lang="en-US" sz="1100" kern="1200" dirty="0" err="1"/>
            <a:t>satu</a:t>
          </a:r>
          <a:r>
            <a:rPr lang="en-US" sz="1100" kern="1200" dirty="0"/>
            <a:t> </a:t>
          </a:r>
          <a:r>
            <a:rPr lang="en-US" sz="1100" kern="1200" dirty="0" err="1"/>
            <a:t>tema</a:t>
          </a:r>
          <a:r>
            <a:rPr lang="en-US" sz="1100" kern="1200" dirty="0"/>
            <a:t> yang </a:t>
          </a:r>
          <a:r>
            <a:rPr lang="en-US" sz="1100" kern="1200" dirty="0" err="1"/>
            <a:t>didalam</a:t>
          </a:r>
          <a:r>
            <a:rPr lang="en-US" sz="1100" kern="1200" dirty="0"/>
            <a:t> ragam </a:t>
          </a:r>
          <a:r>
            <a:rPr lang="en-US" sz="1100" kern="1200" dirty="0" err="1"/>
            <a:t>tulisanya</a:t>
          </a:r>
          <a:r>
            <a:rPr lang="en-US" sz="1100" kern="1200" dirty="0"/>
            <a:t> </a:t>
          </a:r>
          <a:r>
            <a:rPr lang="en-US" sz="1100" kern="1200" dirty="0" err="1"/>
            <a:t>ditandai</a:t>
          </a:r>
          <a:r>
            <a:rPr lang="en-US" sz="1100" kern="1200" dirty="0"/>
            <a:t> oleh </a:t>
          </a:r>
          <a:r>
            <a:rPr lang="en-US" sz="1100" kern="1200" dirty="0" err="1"/>
            <a:t>jarak</a:t>
          </a:r>
          <a:r>
            <a:rPr lang="en-US" sz="1100" kern="1200" dirty="0"/>
            <a:t> baris yang </a:t>
          </a:r>
          <a:r>
            <a:rPr lang="en-US" sz="1100" kern="1200" dirty="0" err="1"/>
            <a:t>llebih</a:t>
          </a:r>
          <a:r>
            <a:rPr lang="en-US" sz="1100" kern="1200" dirty="0"/>
            <a:t> </a:t>
          </a:r>
          <a:r>
            <a:rPr lang="en-US" sz="1100" kern="1200" dirty="0" err="1"/>
            <a:t>kebar</a:t>
          </a:r>
          <a:r>
            <a:rPr lang="en-US" sz="1100" kern="1200" dirty="0"/>
            <a:t> </a:t>
          </a:r>
          <a:r>
            <a:rPr lang="en-US" sz="1100" kern="1200" dirty="0" err="1"/>
            <a:t>atau</a:t>
          </a:r>
          <a:r>
            <a:rPr lang="en-US" sz="1100" kern="1200" dirty="0"/>
            <a:t> </a:t>
          </a:r>
          <a:r>
            <a:rPr lang="en-US" sz="1100" kern="1200" dirty="0" err="1"/>
            <a:t>awal</a:t>
          </a:r>
          <a:r>
            <a:rPr lang="en-US" sz="1100" kern="1200" dirty="0"/>
            <a:t> baris </a:t>
          </a:r>
          <a:r>
            <a:rPr lang="en-US" sz="1100" kern="1200" dirty="0" err="1"/>
            <a:t>menjorok</a:t>
          </a:r>
          <a:r>
            <a:rPr lang="en-US" sz="1100" kern="1200" dirty="0"/>
            <a:t> </a:t>
          </a:r>
          <a:r>
            <a:rPr lang="en-US" sz="1100" kern="1200" dirty="0" err="1"/>
            <a:t>kedalam</a:t>
          </a:r>
          <a:r>
            <a:rPr lang="en-US" sz="1100" kern="1200" dirty="0"/>
            <a:t> </a:t>
          </a:r>
          <a:r>
            <a:rPr lang="en-US" sz="1100" kern="1200" dirty="0" err="1"/>
            <a:t>atau</a:t>
          </a:r>
          <a:r>
            <a:rPr lang="en-US" sz="1100" kern="1200" dirty="0"/>
            <a:t> </a:t>
          </a:r>
          <a:r>
            <a:rPr lang="en-US" sz="1100" kern="1200" dirty="0" err="1"/>
            <a:t>jarak</a:t>
          </a:r>
          <a:r>
            <a:rPr lang="en-US" sz="1100" kern="1200" dirty="0"/>
            <a:t> </a:t>
          </a:r>
          <a:r>
            <a:rPr lang="en-US" sz="1100" kern="1200" dirty="0" err="1"/>
            <a:t>spasi</a:t>
          </a:r>
          <a:r>
            <a:rPr lang="en-US" sz="1100" kern="1200" dirty="0"/>
            <a:t> yang </a:t>
          </a:r>
          <a:r>
            <a:rPr lang="en-US" sz="1100" kern="1200" dirty="0" err="1"/>
            <a:t>lebih</a:t>
          </a:r>
          <a:r>
            <a:rPr lang="en-US" sz="1100" kern="1200" dirty="0"/>
            <a:t>.</a:t>
          </a:r>
        </a:p>
      </dsp:txBody>
      <dsp:txXfrm>
        <a:off x="3538574" y="2604602"/>
        <a:ext cx="2981250" cy="961875"/>
      </dsp:txXfrm>
    </dsp:sp>
    <dsp:sp modelId="{5BDDFF18-9AEC-4E5E-B9AA-33D86F01A63E}">
      <dsp:nvSpPr>
        <dsp:cNvPr id="0" name=""/>
        <dsp:cNvSpPr/>
      </dsp:nvSpPr>
      <dsp:spPr>
        <a:xfrm>
          <a:off x="7622887" y="219602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607164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604602"/>
          <a:ext cx="2981250" cy="96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 err="1"/>
            <a:t>Wacana</a:t>
          </a:r>
          <a:r>
            <a:rPr lang="en-US" sz="1100" kern="1200" dirty="0"/>
            <a:t> </a:t>
          </a:r>
          <a:r>
            <a:rPr lang="en-US" sz="1100" kern="1200" dirty="0" err="1"/>
            <a:t>adalah</a:t>
          </a:r>
          <a:r>
            <a:rPr lang="en-US" sz="1100" kern="1200" dirty="0"/>
            <a:t> </a:t>
          </a:r>
          <a:r>
            <a:rPr lang="en-US" sz="1100" kern="1200" dirty="0" err="1"/>
            <a:t>satuan</a:t>
          </a:r>
          <a:r>
            <a:rPr lang="en-US" sz="1100" kern="1200" dirty="0"/>
            <a:t> Bahasa </a:t>
          </a:r>
          <a:r>
            <a:rPr lang="en-US" sz="1100" kern="1200" dirty="0" err="1"/>
            <a:t>terlengkap</a:t>
          </a:r>
          <a:r>
            <a:rPr lang="en-US" sz="1100" kern="1200" dirty="0"/>
            <a:t> yang </a:t>
          </a:r>
          <a:r>
            <a:rPr lang="en-US" sz="1100" kern="1200" dirty="0" err="1"/>
            <a:t>direalisasikan</a:t>
          </a:r>
          <a:r>
            <a:rPr lang="en-US" sz="1100" kern="1200" dirty="0"/>
            <a:t> </a:t>
          </a:r>
          <a:r>
            <a:rPr lang="en-US" sz="1100" kern="1200" dirty="0" err="1"/>
            <a:t>dalam</a:t>
          </a:r>
          <a:r>
            <a:rPr lang="en-US" sz="1100" kern="1200" dirty="0"/>
            <a:t> </a:t>
          </a:r>
          <a:r>
            <a:rPr lang="en-US" sz="1100" kern="1200" dirty="0" err="1"/>
            <a:t>bentuk</a:t>
          </a:r>
          <a:r>
            <a:rPr lang="en-US" sz="1100" kern="1200" dirty="0"/>
            <a:t> </a:t>
          </a:r>
          <a:r>
            <a:rPr lang="en-US" sz="1100" kern="1200" dirty="0" err="1"/>
            <a:t>karangan</a:t>
          </a:r>
          <a:r>
            <a:rPr lang="en-US" sz="1100" kern="1200" dirty="0"/>
            <a:t> </a:t>
          </a:r>
          <a:r>
            <a:rPr lang="en-US" sz="1100" kern="1200" dirty="0" err="1"/>
            <a:t>atau</a:t>
          </a:r>
          <a:r>
            <a:rPr lang="en-US" sz="1100" kern="1200" dirty="0"/>
            <a:t> </a:t>
          </a:r>
          <a:r>
            <a:rPr lang="en-US" sz="1100" kern="1200" dirty="0" err="1"/>
            <a:t>laporan</a:t>
          </a:r>
          <a:r>
            <a:rPr lang="en-US" sz="1100" kern="1200" dirty="0"/>
            <a:t> </a:t>
          </a:r>
          <a:r>
            <a:rPr lang="en-US" sz="1100" kern="1200" dirty="0" err="1"/>
            <a:t>utuh</a:t>
          </a:r>
          <a:r>
            <a:rPr lang="en-US" sz="1100" kern="1200" dirty="0"/>
            <a:t>.</a:t>
          </a:r>
        </a:p>
      </dsp:txBody>
      <dsp:txXfrm>
        <a:off x="7041543" y="2604602"/>
        <a:ext cx="2981250" cy="961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 err="1"/>
              <a:t>Paragraf</a:t>
            </a:r>
            <a:r>
              <a:rPr lang="en-US" dirty="0"/>
              <a:t> dan </a:t>
            </a:r>
            <a:r>
              <a:rPr lang="en-US" dirty="0" err="1"/>
              <a:t>Karangan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Sit Dolor Amet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21087"/>
          </a:xfrm>
        </p:spPr>
        <p:txBody>
          <a:bodyPr>
            <a:normAutofit/>
          </a:bodyPr>
          <a:lstStyle/>
          <a:p>
            <a:r>
              <a:rPr lang="en-US" dirty="0" err="1"/>
              <a:t>paragraf</a:t>
            </a:r>
            <a:endParaRPr lang="en-US" dirty="0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86908"/>
              </p:ext>
            </p:extLst>
          </p:nvPr>
        </p:nvGraphicFramePr>
        <p:xfrm>
          <a:off x="1066800" y="1695393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01D7A7-914C-4D24-8B82-EE40155AB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201D7A7-914C-4D24-8B82-EE40155AB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201D7A7-914C-4D24-8B82-EE40155AB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A2F131-CD01-4CBD-B7A5-1B9B5E7F0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8FA2F131-CD01-4CBD-B7A5-1B9B5E7F0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8FA2F131-CD01-4CBD-B7A5-1B9B5E7F0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F4E96D-0DB6-4476-8C51-7CC7EC2F2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08F4E96D-0DB6-4476-8C51-7CC7EC2F2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08F4E96D-0DB6-4476-8C51-7CC7EC2F2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4F35BC-9C76-400A-BBCA-0032259E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94F35BC-9C76-400A-BBCA-0032259E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94F35BC-9C76-400A-BBCA-0032259E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3C18BC-1989-44B2-9862-C670C61D3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543C18BC-1989-44B2-9862-C670C61D3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543C18BC-1989-44B2-9862-C670C61D3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363298-B2A6-463D-A7BE-F9F67404E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20363298-B2A6-463D-A7BE-F9F67404E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20363298-B2A6-463D-A7BE-F9F67404E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9AEBFF-D2D3-4FFF-AD65-C3CEAEEB1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09AEBFF-D2D3-4FFF-AD65-C3CEAEEB1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09AEBFF-D2D3-4FFF-AD65-C3CEAEEB1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DDFF18-9AEC-4E5E-B9AA-33D86F01A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5BDDFF18-9AEC-4E5E-B9AA-33D86F01A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5BDDFF18-9AEC-4E5E-B9AA-33D86F01A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9CAFAA-6939-48A6-A89B-19D1A94B9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B9CAFAA-6939-48A6-A89B-19D1A94B9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B9CAFAA-6939-48A6-A89B-19D1A94B9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A695A-4230-B401-7360-A44ECB0B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E2F94-29C4-419A-E1A3-637FDFF82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7573"/>
            <a:ext cx="10058400" cy="1067618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Paragraf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saranan</a:t>
            </a:r>
            <a:r>
              <a:rPr lang="en-US" dirty="0"/>
              <a:t> </a:t>
            </a:r>
            <a:r>
              <a:rPr lang="en-US" dirty="0" err="1"/>
              <a:t>penuagngan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, </a:t>
            </a:r>
            <a:r>
              <a:rPr lang="en-US" dirty="0" err="1"/>
              <a:t>perasaan</a:t>
            </a:r>
            <a:r>
              <a:rPr lang="en-US" dirty="0"/>
              <a:t>,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penulis</a:t>
            </a:r>
            <a:r>
              <a:rPr lang="en-US" dirty="0"/>
              <a:t> yang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kata yang </a:t>
            </a:r>
            <a:r>
              <a:rPr lang="en-US" dirty="0" err="1"/>
              <a:t>runtut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yang </a:t>
            </a:r>
            <a:r>
              <a:rPr lang="en-US" dirty="0" err="1"/>
              <a:t>padu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oleh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.</a:t>
            </a:r>
          </a:p>
          <a:p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7BDBE7-B176-F0F6-B3A6-0C42C13065E1}"/>
              </a:ext>
            </a:extLst>
          </p:cNvPr>
          <p:cNvSpPr txBox="1">
            <a:spLocks/>
          </p:cNvSpPr>
          <p:nvPr/>
        </p:nvSpPr>
        <p:spPr>
          <a:xfrm>
            <a:off x="1066800" y="2895191"/>
            <a:ext cx="10058400" cy="1067618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Gagasan</a:t>
            </a:r>
            <a:r>
              <a:rPr lang="en-US" b="1" dirty="0"/>
              <a:t> </a:t>
            </a:r>
            <a:r>
              <a:rPr lang="en-US" b="1" dirty="0" err="1"/>
              <a:t>pokok</a:t>
            </a:r>
            <a:r>
              <a:rPr lang="en-US" b="1" dirty="0"/>
              <a:t> dan </a:t>
            </a:r>
            <a:r>
              <a:rPr lang="en-US" b="1" dirty="0" err="1"/>
              <a:t>kalimat</a:t>
            </a:r>
            <a:r>
              <a:rPr lang="en-US" b="1" dirty="0"/>
              <a:t> </a:t>
            </a:r>
            <a:r>
              <a:rPr lang="en-US" b="1" dirty="0" err="1"/>
              <a:t>pengembang</a:t>
            </a:r>
            <a:r>
              <a:rPr lang="en-US" b="1" dirty="0"/>
              <a:t> “ </a:t>
            </a:r>
            <a:r>
              <a:rPr lang="en-US" b="1" dirty="0" err="1"/>
              <a:t>Kalimat</a:t>
            </a:r>
            <a:r>
              <a:rPr lang="en-US" b="1" dirty="0"/>
              <a:t> </a:t>
            </a:r>
            <a:r>
              <a:rPr lang="en-US" b="1" dirty="0" err="1"/>
              <a:t>topik</a:t>
            </a:r>
            <a:r>
              <a:rPr lang="en-US" b="1" dirty="0"/>
              <a:t> yang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diposisikan</a:t>
            </a:r>
            <a:r>
              <a:rPr lang="en-US" b="1" dirty="0"/>
              <a:t> </a:t>
            </a:r>
            <a:r>
              <a:rPr lang="en-US" b="1" dirty="0" err="1"/>
              <a:t>diawal</a:t>
            </a:r>
            <a:r>
              <a:rPr lang="en-US" b="1" dirty="0"/>
              <a:t>, </a:t>
            </a:r>
            <a:r>
              <a:rPr lang="en-US" b="1" dirty="0" err="1"/>
              <a:t>tegah</a:t>
            </a:r>
            <a:r>
              <a:rPr lang="en-US" b="1" dirty="0"/>
              <a:t>, </a:t>
            </a:r>
            <a:r>
              <a:rPr lang="en-US" b="1" dirty="0" err="1"/>
              <a:t>akhir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gabungan</a:t>
            </a:r>
            <a:r>
              <a:rPr lang="en-US" b="1" dirty="0"/>
              <a:t> </a:t>
            </a:r>
            <a:r>
              <a:rPr lang="en-US" b="1" dirty="0" err="1"/>
              <a:t>awal</a:t>
            </a:r>
            <a:r>
              <a:rPr lang="en-US" b="1" dirty="0"/>
              <a:t> dan </a:t>
            </a:r>
            <a:r>
              <a:rPr lang="en-US" b="1" dirty="0" err="1"/>
              <a:t>akhir</a:t>
            </a:r>
            <a:r>
              <a:rPr lang="en-US" b="1" dirty="0"/>
              <a:t>, </a:t>
            </a:r>
            <a:r>
              <a:rPr lang="en-US" b="1" dirty="0" err="1"/>
              <a:t>berfungsi</a:t>
            </a:r>
            <a:r>
              <a:rPr lang="en-US" b="1" dirty="0"/>
              <a:t> </a:t>
            </a:r>
            <a:r>
              <a:rPr lang="en-US" b="1" dirty="0" err="1"/>
              <a:t>pengendali</a:t>
            </a:r>
            <a:r>
              <a:rPr lang="en-US" b="1" dirty="0"/>
              <a:t> </a:t>
            </a:r>
            <a:r>
              <a:rPr lang="en-US" b="1" dirty="0" err="1"/>
              <a:t>isi</a:t>
            </a:r>
            <a:r>
              <a:rPr lang="en-US" b="1" dirty="0"/>
              <a:t> </a:t>
            </a:r>
            <a:r>
              <a:rPr lang="en-US" b="1" dirty="0" err="1"/>
              <a:t>paragrap</a:t>
            </a:r>
            <a:r>
              <a:rPr lang="en-US" b="1" dirty="0"/>
              <a:t>.</a:t>
            </a:r>
          </a:p>
          <a:p>
            <a:r>
              <a:rPr lang="en-US" b="1" dirty="0" err="1"/>
              <a:t>Kalimat</a:t>
            </a:r>
            <a:r>
              <a:rPr lang="en-US" b="1" dirty="0"/>
              <a:t> </a:t>
            </a:r>
            <a:r>
              <a:rPr lang="en-US" b="1" dirty="0" err="1"/>
              <a:t>pengembang</a:t>
            </a:r>
            <a:r>
              <a:rPr lang="en-US" b="1" dirty="0"/>
              <a:t> </a:t>
            </a:r>
            <a:r>
              <a:rPr lang="en-US" b="1" dirty="0" err="1"/>
              <a:t>langsung</a:t>
            </a:r>
            <a:r>
              <a:rPr lang="en-US" b="1" dirty="0"/>
              <a:t> (KPL) dan </a:t>
            </a:r>
            <a:r>
              <a:rPr lang="en-US" b="1" dirty="0" err="1"/>
              <a:t>kalimat</a:t>
            </a:r>
            <a:r>
              <a:rPr lang="en-US" b="1" dirty="0"/>
              <a:t> </a:t>
            </a:r>
            <a:r>
              <a:rPr lang="en-US" b="1" dirty="0" err="1"/>
              <a:t>pengembang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langsung</a:t>
            </a:r>
            <a:r>
              <a:rPr lang="en-US" b="1" dirty="0"/>
              <a:t> (KPTL)</a:t>
            </a:r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016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497944-C614-4C45-A7FF-B1AE3E422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3596640"/>
            <a:ext cx="8888759" cy="2455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90A12D-D7C3-EEE2-AF28-7D6E8CA2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paragrap</a:t>
            </a:r>
            <a:r>
              <a:rPr lang="en-US" dirty="0"/>
              <a:t> yang </a:t>
            </a:r>
            <a:r>
              <a:rPr lang="en-US" dirty="0" err="1"/>
              <a:t>baik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CC973-87C5-E56B-A867-B91CE2058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78132"/>
            <a:ext cx="10058400" cy="2033468"/>
          </a:xfrm>
        </p:spPr>
        <p:txBody>
          <a:bodyPr>
            <a:normAutofit fontScale="92500" lnSpcReduction="10000"/>
          </a:bodyPr>
          <a:lstStyle/>
          <a:p>
            <a:pPr marL="0">
              <a:lnSpc>
                <a:spcPct val="100000"/>
              </a:lnSpc>
              <a:buFontTx/>
              <a:buChar char="-"/>
            </a:pPr>
            <a:r>
              <a:rPr lang="en-US" sz="1800" dirty="0" err="1"/>
              <a:t>Kesatuan</a:t>
            </a:r>
            <a:endParaRPr lang="en-US" sz="1800" dirty="0"/>
          </a:p>
          <a:p>
            <a:pPr marL="0">
              <a:lnSpc>
                <a:spcPct val="100000"/>
              </a:lnSpc>
              <a:buFontTx/>
              <a:buChar char="-"/>
            </a:pPr>
            <a:r>
              <a:rPr lang="en-US" sz="1800" dirty="0" err="1"/>
              <a:t>Kepaduan</a:t>
            </a:r>
            <a:r>
              <a:rPr lang="en-US" sz="1800" dirty="0"/>
              <a:t> </a:t>
            </a:r>
          </a:p>
          <a:p>
            <a:pPr marL="0">
              <a:lnSpc>
                <a:spcPct val="100000"/>
              </a:lnSpc>
              <a:buFontTx/>
              <a:buChar char="-"/>
            </a:pPr>
            <a:r>
              <a:rPr lang="en-US" sz="1800" dirty="0" err="1"/>
              <a:t>Ketuntasan</a:t>
            </a:r>
            <a:endParaRPr lang="en-US" sz="1800" dirty="0"/>
          </a:p>
          <a:p>
            <a:pPr marL="0">
              <a:lnSpc>
                <a:spcPct val="100000"/>
              </a:lnSpc>
              <a:buFontTx/>
              <a:buChar char="-"/>
            </a:pPr>
            <a:r>
              <a:rPr lang="en-US" sz="1800" dirty="0" err="1"/>
              <a:t>Keruntutan</a:t>
            </a:r>
            <a:endParaRPr lang="en-US" sz="1800" dirty="0"/>
          </a:p>
          <a:p>
            <a:pPr marL="0">
              <a:lnSpc>
                <a:spcPct val="100000"/>
              </a:lnSpc>
              <a:buFontTx/>
              <a:buChar char="-"/>
            </a:pPr>
            <a:r>
              <a:rPr lang="en-US" sz="1800" dirty="0" err="1"/>
              <a:t>Konsistensi</a:t>
            </a:r>
            <a:r>
              <a:rPr lang="en-US" sz="1800" dirty="0"/>
              <a:t> </a:t>
            </a:r>
            <a:r>
              <a:rPr lang="en-US" sz="1800" dirty="0" err="1"/>
              <a:t>sudut</a:t>
            </a:r>
            <a:r>
              <a:rPr lang="en-US" sz="1800" dirty="0"/>
              <a:t> </a:t>
            </a:r>
            <a:r>
              <a:rPr lang="en-US" sz="1800" dirty="0" err="1"/>
              <a:t>pandang</a:t>
            </a:r>
            <a:endParaRPr lang="en-US" sz="1800" dirty="0"/>
          </a:p>
          <a:p>
            <a:pPr marL="0">
              <a:lnSpc>
                <a:spcPct val="100000"/>
              </a:lnSpc>
              <a:buFontTx/>
              <a:buChar char="-"/>
            </a:pPr>
            <a:endParaRPr lang="en-US" sz="1800" dirty="0"/>
          </a:p>
          <a:p>
            <a:pPr marL="0">
              <a:lnSpc>
                <a:spcPct val="100000"/>
              </a:lnSpc>
            </a:pP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218772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5ED8-A013-62C3-304C-58173385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Jenis</a:t>
            </a:r>
            <a:r>
              <a:rPr lang="en-US" sz="4000" dirty="0"/>
              <a:t> </a:t>
            </a:r>
            <a:r>
              <a:rPr lang="en-US" sz="4000" dirty="0" err="1"/>
              <a:t>paragrap</a:t>
            </a:r>
            <a:r>
              <a:rPr lang="en-US" sz="4000" dirty="0"/>
              <a:t> </a:t>
            </a:r>
            <a:r>
              <a:rPr lang="en-US" sz="4000" dirty="0" err="1"/>
              <a:t>berdasarkan</a:t>
            </a:r>
            <a:r>
              <a:rPr lang="en-US" sz="4000" dirty="0"/>
              <a:t> </a:t>
            </a:r>
            <a:r>
              <a:rPr lang="en-US" sz="4000" dirty="0" err="1"/>
              <a:t>letak</a:t>
            </a:r>
            <a:r>
              <a:rPr lang="en-US" sz="4000" dirty="0"/>
              <a:t> </a:t>
            </a:r>
            <a:r>
              <a:rPr lang="en-US" sz="4000" dirty="0" err="1"/>
              <a:t>kalimat</a:t>
            </a:r>
            <a:r>
              <a:rPr lang="en-US" sz="4000" dirty="0"/>
              <a:t> </a:t>
            </a:r>
            <a:r>
              <a:rPr lang="en-US" sz="4000" dirty="0" err="1"/>
              <a:t>topiknya</a:t>
            </a:r>
            <a:endParaRPr lang="en-ID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6B785-E461-3021-8221-6D94FE26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Deduktif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Induktif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Campuran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Naratif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B8C31-23B7-06FD-AF3A-059C46E93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905" y="2575042"/>
            <a:ext cx="8661757" cy="254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4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D559-D2A1-99FE-2F41-EDE01110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1ADE-60EF-D34F-BB57-000662C24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Argumentasi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Eksposisi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Deskripsi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Narasi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Persuasi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136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27D7-2113-7EB7-B458-A5C3B5D6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Karangan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8ABDCC-652A-3C5D-C099-2DE5941BA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108200"/>
            <a:ext cx="10058400" cy="3760788"/>
          </a:xfrm>
        </p:spPr>
        <p:txBody>
          <a:bodyPr>
            <a:normAutofit/>
          </a:bodyPr>
          <a:lstStyle/>
          <a:p>
            <a:r>
              <a:rPr lang="en-US" b="1" dirty="0" err="1"/>
              <a:t>Metode</a:t>
            </a:r>
            <a:r>
              <a:rPr lang="en-US" b="1" dirty="0"/>
              <a:t> yang </a:t>
            </a:r>
            <a:r>
              <a:rPr lang="en-US" b="1" dirty="0" err="1"/>
              <a:t>biasa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merakai</a:t>
            </a:r>
            <a:r>
              <a:rPr lang="en-US" b="1" dirty="0"/>
              <a:t>, </a:t>
            </a:r>
            <a:r>
              <a:rPr lang="en-US" b="1" dirty="0" err="1"/>
              <a:t>membuat</a:t>
            </a:r>
            <a:r>
              <a:rPr lang="en-US" b="1" dirty="0"/>
              <a:t> </a:t>
            </a:r>
            <a:r>
              <a:rPr lang="en-US" b="1" dirty="0" err="1"/>
              <a:t>narasi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karangan</a:t>
            </a:r>
            <a:r>
              <a:rPr lang="en-US" b="1" dirty="0"/>
              <a:t> Tulisa </a:t>
            </a:r>
            <a:r>
              <a:rPr lang="en-US" b="1" i="1" dirty="0"/>
              <a:t>(outline)</a:t>
            </a:r>
            <a:endParaRPr lang="en-US" i="1" dirty="0"/>
          </a:p>
          <a:p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yang </a:t>
            </a:r>
            <a:r>
              <a:rPr lang="en-ID" dirty="0" err="1"/>
              <a:t>memuat</a:t>
            </a:r>
            <a:r>
              <a:rPr lang="en-ID" dirty="0"/>
              <a:t> </a:t>
            </a:r>
            <a:r>
              <a:rPr lang="en-ID" dirty="0" err="1"/>
              <a:t>pokok-pokok</a:t>
            </a:r>
            <a:r>
              <a:rPr lang="en-ID" dirty="0"/>
              <a:t> </a:t>
            </a:r>
            <a:r>
              <a:rPr lang="en-ID" dirty="0" err="1"/>
              <a:t>pikiran</a:t>
            </a:r>
            <a:r>
              <a:rPr lang="en-ID" dirty="0"/>
              <a:t>/ </a:t>
            </a:r>
            <a:r>
              <a:rPr lang="en-ID" dirty="0" err="1"/>
              <a:t>topik-topik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dirinci</a:t>
            </a:r>
            <a:r>
              <a:rPr lang="en-ID" dirty="0"/>
              <a:t> dan </a:t>
            </a:r>
            <a:r>
              <a:rPr lang="en-ID" dirty="0" err="1"/>
              <a:t>dikembangkan</a:t>
            </a:r>
            <a:r>
              <a:rPr lang="en-ID" dirty="0"/>
              <a:t> agar </a:t>
            </a:r>
            <a:r>
              <a:rPr lang="en-ID" dirty="0" err="1"/>
              <a:t>diperoleh</a:t>
            </a:r>
            <a:r>
              <a:rPr lang="en-ID" dirty="0"/>
              <a:t> </a:t>
            </a:r>
            <a:r>
              <a:rPr lang="en-ID" dirty="0" err="1"/>
              <a:t>susunan</a:t>
            </a:r>
            <a:r>
              <a:rPr lang="en-ID" dirty="0"/>
              <a:t> tulisan yang </a:t>
            </a:r>
            <a:r>
              <a:rPr lang="en-ID" dirty="0" err="1"/>
              <a:t>logis</a:t>
            </a:r>
            <a:r>
              <a:rPr lang="en-ID" dirty="0"/>
              <a:t> dan </a:t>
            </a:r>
            <a:r>
              <a:rPr lang="en-ID" dirty="0" err="1"/>
              <a:t>teratur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penulis</a:t>
            </a:r>
            <a:r>
              <a:rPr lang="en-ID" dirty="0"/>
              <a:t> </a:t>
            </a:r>
            <a:r>
              <a:rPr lang="en-ID" dirty="0" err="1"/>
              <a:t>membedakan</a:t>
            </a:r>
            <a:r>
              <a:rPr lang="en-ID" dirty="0"/>
              <a:t> </a:t>
            </a:r>
            <a:r>
              <a:rPr lang="en-ID" dirty="0" err="1"/>
              <a:t>gagasan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gagasan</a:t>
            </a:r>
            <a:r>
              <a:rPr lang="en-ID" dirty="0"/>
              <a:t> </a:t>
            </a:r>
            <a:r>
              <a:rPr lang="en-ID" dirty="0" err="1"/>
              <a:t>tambahan</a:t>
            </a:r>
            <a:r>
              <a:rPr lang="en-ID" dirty="0"/>
              <a:t> (Keraf,2004:149)</a:t>
            </a:r>
          </a:p>
        </p:txBody>
      </p:sp>
    </p:spTree>
    <p:extLst>
      <p:ext uri="{BB962C8B-B14F-4D97-AF65-F5344CB8AC3E}">
        <p14:creationId xmlns:p14="http://schemas.microsoft.com/office/powerpoint/2010/main" val="64177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31EB-F7BE-CE2F-F65D-91CE2039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Karangan</a:t>
            </a:r>
            <a:r>
              <a:rPr lang="en-US" dirty="0"/>
              <a:t>	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50DD0-11BE-9534-FBDD-5AEF756DD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Menyusun </a:t>
            </a:r>
            <a:r>
              <a:rPr lang="en-US" dirty="0" err="1"/>
              <a:t>karangan</a:t>
            </a:r>
            <a:r>
              <a:rPr lang="en-US" dirty="0"/>
              <a:t> yang </a:t>
            </a:r>
            <a:r>
              <a:rPr lang="en-US" dirty="0" err="1"/>
              <a:t>runtut</a:t>
            </a:r>
            <a:r>
              <a:rPr lang="en-US" dirty="0"/>
              <a:t> dan </a:t>
            </a:r>
            <a:r>
              <a:rPr lang="en-US" dirty="0" err="1"/>
              <a:t>teratur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penulis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klimaks</a:t>
            </a:r>
            <a:r>
              <a:rPr lang="en-US" dirty="0"/>
              <a:t> yang </a:t>
            </a:r>
            <a:r>
              <a:rPr lang="en-US" dirty="0" err="1"/>
              <a:t>berbeda-beda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kali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(</a:t>
            </a:r>
            <a:r>
              <a:rPr lang="en-US" dirty="0" err="1"/>
              <a:t>pengulangan</a:t>
            </a:r>
            <a:r>
              <a:rPr lang="en-US" dirty="0"/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5922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9B9141C0-0A0F-3EBA-4205-BFE0AB22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 t="2502" r="14278"/>
          <a:stretch>
            <a:fillRect/>
          </a:stretch>
        </p:blipFill>
        <p:spPr bwMode="auto">
          <a:xfrm>
            <a:off x="4994482" y="-4763"/>
            <a:ext cx="7197517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1BBA5EE3-C9B5-F14A-C59A-9C35C5453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95"/>
          <a:stretch>
            <a:fillRect/>
          </a:stretch>
        </p:blipFill>
        <p:spPr bwMode="auto">
          <a:xfrm>
            <a:off x="1" y="0"/>
            <a:ext cx="59485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861D76B-D681-264D-31FB-777CD1D05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8173" t="13862" r="7695" b="14273"/>
          <a:stretch/>
        </p:blipFill>
        <p:spPr bwMode="auto">
          <a:xfrm>
            <a:off x="3706379" y="1971947"/>
            <a:ext cx="4650658" cy="43907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7393B31-C9AA-E572-6D98-72300FFC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296" y="5533179"/>
            <a:ext cx="48498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 b="1" u="sng" dirty="0" err="1">
                <a:solidFill>
                  <a:srgbClr val="00B050"/>
                </a:solidFill>
                <a:latin typeface="Brush Script MT" panose="03060802040406070304" pitchFamily="66" charset="0"/>
              </a:rPr>
              <a:t>Terimakasih</a:t>
            </a:r>
            <a:endParaRPr lang="en-US" altLang="en-US" sz="4800" b="1" u="sng" dirty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{8A3CAD4E-7142-4294-938F-F3CDDC289958}tf11437505_win32</Template>
  <TotalTime>18812</TotalTime>
  <Words>256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Brush Script MT</vt:lpstr>
      <vt:lpstr>Calibri</vt:lpstr>
      <vt:lpstr>Georgia Pro Cond Light</vt:lpstr>
      <vt:lpstr>Speak Pro</vt:lpstr>
      <vt:lpstr>Wingdings</vt:lpstr>
      <vt:lpstr>RetrospectVTI</vt:lpstr>
      <vt:lpstr>Paragraf dan Karangan</vt:lpstr>
      <vt:lpstr>paragraf</vt:lpstr>
      <vt:lpstr>Paragraf </vt:lpstr>
      <vt:lpstr>Syarat paragrap yang baik</vt:lpstr>
      <vt:lpstr>Jenis paragrap berdasarkan letak kalimat topiknya</vt:lpstr>
      <vt:lpstr>Paragraf berdasarkan tujuan </vt:lpstr>
      <vt:lpstr>Kerangka Karangan</vt:lpstr>
      <vt:lpstr>Manfaat Kerangka Karangan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Dibyo s</dc:creator>
  <cp:lastModifiedBy>Dibyo s</cp:lastModifiedBy>
  <cp:revision>2</cp:revision>
  <dcterms:created xsi:type="dcterms:W3CDTF">2024-12-11T05:17:39Z</dcterms:created>
  <dcterms:modified xsi:type="dcterms:W3CDTF">2024-12-24T06:50:19Z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