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66" r:id="rId5"/>
    <p:sldId id="308" r:id="rId6"/>
    <p:sldId id="309" r:id="rId7"/>
    <p:sldId id="310" r:id="rId8"/>
    <p:sldId id="311" r:id="rId9"/>
    <p:sldId id="312" r:id="rId10"/>
    <p:sldId id="313" r:id="rId11"/>
    <p:sldId id="314" r:id="rId12"/>
    <p:sldId id="27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19" autoAdjust="0"/>
  </p:normalViewPr>
  <p:slideViewPr>
    <p:cSldViewPr snapToGrid="0">
      <p:cViewPr>
        <p:scale>
          <a:sx n="75" d="100"/>
          <a:sy n="75" d="100"/>
        </p:scale>
        <p:origin x="97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A66772-F185-4D58-B8BB-E9370D7A7A2B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40FC4FFE-8987-4A26-B7F4-8A516F18ADAE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b="1" dirty="0" err="1"/>
            <a:t>Paragraf</a:t>
          </a:r>
          <a:r>
            <a:rPr lang="en-US" dirty="0"/>
            <a:t> Bagian </a:t>
          </a:r>
          <a:r>
            <a:rPr lang="en-US" dirty="0" err="1"/>
            <a:t>bab</a:t>
          </a:r>
          <a:r>
            <a:rPr lang="en-US" dirty="0"/>
            <a:t> </a:t>
          </a:r>
          <a:r>
            <a:rPr lang="en-US" dirty="0" err="1"/>
            <a:t>dalam</a:t>
          </a:r>
          <a:r>
            <a:rPr lang="en-US" dirty="0"/>
            <a:t> </a:t>
          </a:r>
          <a:r>
            <a:rPr lang="en-US" dirty="0" err="1"/>
            <a:t>suatu</a:t>
          </a:r>
          <a:r>
            <a:rPr lang="en-US" dirty="0"/>
            <a:t> </a:t>
          </a:r>
          <a:r>
            <a:rPr lang="en-US" dirty="0" err="1"/>
            <a:t>karangan</a:t>
          </a:r>
          <a:r>
            <a:rPr lang="en-US" dirty="0"/>
            <a:t> </a:t>
          </a:r>
          <a:r>
            <a:rPr lang="en-US" i="1" dirty="0"/>
            <a:t>“</a:t>
          </a:r>
          <a:r>
            <a:rPr lang="en-US" i="1" dirty="0" err="1"/>
            <a:t>mengandung</a:t>
          </a:r>
          <a:r>
            <a:rPr lang="en-US" i="1" dirty="0"/>
            <a:t> </a:t>
          </a:r>
          <a:r>
            <a:rPr lang="en-US" i="1" dirty="0" err="1"/>
            <a:t>suatu</a:t>
          </a:r>
          <a:r>
            <a:rPr lang="en-US" i="1" dirty="0"/>
            <a:t> ide </a:t>
          </a:r>
          <a:r>
            <a:rPr lang="en-US" i="1" dirty="0" err="1"/>
            <a:t>pokok</a:t>
          </a:r>
          <a:r>
            <a:rPr lang="en-US" i="1" dirty="0"/>
            <a:t> dan </a:t>
          </a:r>
          <a:r>
            <a:rPr lang="en-US" i="1" dirty="0" err="1"/>
            <a:t>penulisannya</a:t>
          </a:r>
          <a:r>
            <a:rPr lang="en-US" i="1" dirty="0"/>
            <a:t> </a:t>
          </a:r>
          <a:r>
            <a:rPr lang="en-US" i="1" dirty="0" err="1"/>
            <a:t>dengan</a:t>
          </a:r>
          <a:r>
            <a:rPr lang="en-US" i="1" dirty="0"/>
            <a:t> garis </a:t>
          </a:r>
          <a:r>
            <a:rPr lang="en-US" i="1" dirty="0" err="1"/>
            <a:t>baru</a:t>
          </a:r>
          <a:r>
            <a:rPr lang="en-US" i="1" dirty="0"/>
            <a:t>”</a:t>
          </a:r>
          <a:r>
            <a:rPr lang="en-US" dirty="0"/>
            <a:t>. </a:t>
          </a:r>
        </a:p>
      </dgm:t>
    </dgm:pt>
    <dgm:pt modelId="{CAD7EF86-FB23-41F6-BF42-040B36DEFDB1}" type="parTrans" cxnId="{C7AD8469-3C68-4AF9-AB82-79B0043AA120}">
      <dgm:prSet/>
      <dgm:spPr/>
      <dgm:t>
        <a:bodyPr/>
        <a:lstStyle/>
        <a:p>
          <a:endParaRPr lang="en-US"/>
        </a:p>
      </dgm:t>
    </dgm:pt>
    <dgm:pt modelId="{5B62599A-5C9B-48E7-896E-EA782AC60C8B}" type="sibTrans" cxnId="{C7AD8469-3C68-4AF9-AB82-79B0043AA120}">
      <dgm:prSet/>
      <dgm:spPr/>
      <dgm:t>
        <a:bodyPr/>
        <a:lstStyle/>
        <a:p>
          <a:endParaRPr lang="en-US"/>
        </a:p>
      </dgm:t>
    </dgm:pt>
    <dgm:pt modelId="{49225C73-1633-42F1-AB3B-7CB183E5F8B8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b="1" dirty="0"/>
            <a:t>Alinea</a:t>
          </a:r>
          <a:r>
            <a:rPr lang="en-US" dirty="0"/>
            <a:t>: </a:t>
          </a:r>
          <a:r>
            <a:rPr lang="en-US" dirty="0" err="1"/>
            <a:t>bagian</a:t>
          </a:r>
          <a:r>
            <a:rPr lang="en-US" dirty="0"/>
            <a:t> </a:t>
          </a:r>
          <a:r>
            <a:rPr lang="en-US" dirty="0" err="1"/>
            <a:t>wacana</a:t>
          </a:r>
          <a:r>
            <a:rPr lang="en-US" dirty="0"/>
            <a:t> yang </a:t>
          </a:r>
          <a:r>
            <a:rPr lang="en-US" dirty="0" err="1"/>
            <a:t>mengungkapakan</a:t>
          </a:r>
          <a:r>
            <a:rPr lang="en-US" dirty="0"/>
            <a:t> </a:t>
          </a:r>
          <a:r>
            <a:rPr lang="en-US" dirty="0" err="1"/>
            <a:t>satu</a:t>
          </a:r>
          <a:r>
            <a:rPr lang="en-US" dirty="0"/>
            <a:t> </a:t>
          </a:r>
          <a:r>
            <a:rPr lang="en-US" dirty="0" err="1"/>
            <a:t>pikiran</a:t>
          </a:r>
          <a:r>
            <a:rPr lang="en-US" dirty="0"/>
            <a:t> yang </a:t>
          </a:r>
          <a:r>
            <a:rPr lang="en-US" dirty="0" err="1"/>
            <a:t>lengkap</a:t>
          </a:r>
          <a:r>
            <a:rPr lang="en-US" dirty="0"/>
            <a:t> </a:t>
          </a:r>
          <a:r>
            <a:rPr lang="en-US" dirty="0" err="1"/>
            <a:t>atau</a:t>
          </a:r>
          <a:r>
            <a:rPr lang="en-US" dirty="0"/>
            <a:t> </a:t>
          </a:r>
          <a:r>
            <a:rPr lang="en-US" dirty="0" err="1"/>
            <a:t>satu</a:t>
          </a:r>
          <a:r>
            <a:rPr lang="en-US" dirty="0"/>
            <a:t> </a:t>
          </a:r>
          <a:r>
            <a:rPr lang="en-US" dirty="0" err="1"/>
            <a:t>tema</a:t>
          </a:r>
          <a:r>
            <a:rPr lang="en-US" dirty="0"/>
            <a:t> yang </a:t>
          </a:r>
          <a:r>
            <a:rPr lang="en-US" dirty="0" err="1"/>
            <a:t>didalam</a:t>
          </a:r>
          <a:r>
            <a:rPr lang="en-US" dirty="0"/>
            <a:t> ragam </a:t>
          </a:r>
          <a:r>
            <a:rPr lang="en-US" dirty="0" err="1"/>
            <a:t>tulisanya</a:t>
          </a:r>
          <a:r>
            <a:rPr lang="en-US" dirty="0"/>
            <a:t> </a:t>
          </a:r>
          <a:r>
            <a:rPr lang="en-US" dirty="0" err="1"/>
            <a:t>ditandai</a:t>
          </a:r>
          <a:r>
            <a:rPr lang="en-US" dirty="0"/>
            <a:t> oleh </a:t>
          </a:r>
          <a:r>
            <a:rPr lang="en-US" dirty="0" err="1"/>
            <a:t>jarak</a:t>
          </a:r>
          <a:r>
            <a:rPr lang="en-US" dirty="0"/>
            <a:t> baris yang </a:t>
          </a:r>
          <a:r>
            <a:rPr lang="en-US" dirty="0" err="1"/>
            <a:t>llebih</a:t>
          </a:r>
          <a:r>
            <a:rPr lang="en-US" dirty="0"/>
            <a:t> </a:t>
          </a:r>
          <a:r>
            <a:rPr lang="en-US" dirty="0" err="1"/>
            <a:t>kebar</a:t>
          </a:r>
          <a:r>
            <a:rPr lang="en-US" dirty="0"/>
            <a:t> </a:t>
          </a:r>
          <a:r>
            <a:rPr lang="en-US" dirty="0" err="1"/>
            <a:t>atau</a:t>
          </a:r>
          <a:r>
            <a:rPr lang="en-US" dirty="0"/>
            <a:t> </a:t>
          </a:r>
          <a:r>
            <a:rPr lang="en-US" dirty="0" err="1"/>
            <a:t>awal</a:t>
          </a:r>
          <a:r>
            <a:rPr lang="en-US" dirty="0"/>
            <a:t> baris </a:t>
          </a:r>
          <a:r>
            <a:rPr lang="en-US" dirty="0" err="1"/>
            <a:t>menjorok</a:t>
          </a:r>
          <a:r>
            <a:rPr lang="en-US" dirty="0"/>
            <a:t> </a:t>
          </a:r>
          <a:r>
            <a:rPr lang="en-US" dirty="0" err="1"/>
            <a:t>kedalam</a:t>
          </a:r>
          <a:r>
            <a:rPr lang="en-US" dirty="0"/>
            <a:t> </a:t>
          </a:r>
          <a:r>
            <a:rPr lang="en-US" dirty="0" err="1"/>
            <a:t>atau</a:t>
          </a:r>
          <a:r>
            <a:rPr lang="en-US" dirty="0"/>
            <a:t> </a:t>
          </a:r>
          <a:r>
            <a:rPr lang="en-US" dirty="0" err="1"/>
            <a:t>jarak</a:t>
          </a:r>
          <a:r>
            <a:rPr lang="en-US" dirty="0"/>
            <a:t> </a:t>
          </a:r>
          <a:r>
            <a:rPr lang="en-US" dirty="0" err="1"/>
            <a:t>spasi</a:t>
          </a:r>
          <a:r>
            <a:rPr lang="en-US" dirty="0"/>
            <a:t> yang </a:t>
          </a:r>
          <a:r>
            <a:rPr lang="en-US" dirty="0" err="1"/>
            <a:t>lebih</a:t>
          </a:r>
          <a:r>
            <a:rPr lang="en-US" dirty="0"/>
            <a:t>.</a:t>
          </a:r>
        </a:p>
      </dgm:t>
    </dgm:pt>
    <dgm:pt modelId="{1A0E2090-1D4F-438A-8766-B6030CE01ADD}" type="parTrans" cxnId="{A9154303-8225-4248-91DC-1B0156A35F07}">
      <dgm:prSet/>
      <dgm:spPr/>
      <dgm:t>
        <a:bodyPr/>
        <a:lstStyle/>
        <a:p>
          <a:endParaRPr lang="en-US"/>
        </a:p>
      </dgm:t>
    </dgm:pt>
    <dgm:pt modelId="{9646853A-8964-4519-A5B1-0B7D18B2983D}" type="sibTrans" cxnId="{A9154303-8225-4248-91DC-1B0156A35F07}">
      <dgm:prSet/>
      <dgm:spPr/>
      <dgm:t>
        <a:bodyPr/>
        <a:lstStyle/>
        <a:p>
          <a:endParaRPr lang="en-US"/>
        </a:p>
      </dgm:t>
    </dgm:pt>
    <dgm:pt modelId="{1C383F32-22E8-4F62-A3E0-BDC3D5F48992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b="1" dirty="0" err="1"/>
            <a:t>Wacana</a:t>
          </a:r>
          <a:r>
            <a:rPr lang="en-US" dirty="0"/>
            <a:t> </a:t>
          </a:r>
          <a:r>
            <a:rPr lang="en-US" dirty="0" err="1"/>
            <a:t>adalah</a:t>
          </a:r>
          <a:r>
            <a:rPr lang="en-US" dirty="0"/>
            <a:t> </a:t>
          </a:r>
          <a:r>
            <a:rPr lang="en-US" dirty="0" err="1"/>
            <a:t>satuan</a:t>
          </a:r>
          <a:r>
            <a:rPr lang="en-US" dirty="0"/>
            <a:t> Bahasa </a:t>
          </a:r>
          <a:r>
            <a:rPr lang="en-US" dirty="0" err="1"/>
            <a:t>terlengkap</a:t>
          </a:r>
          <a:r>
            <a:rPr lang="en-US" dirty="0"/>
            <a:t> yang </a:t>
          </a:r>
          <a:r>
            <a:rPr lang="en-US" dirty="0" err="1"/>
            <a:t>direalisasikan</a:t>
          </a:r>
          <a:r>
            <a:rPr lang="en-US" dirty="0"/>
            <a:t> </a:t>
          </a:r>
          <a:r>
            <a:rPr lang="en-US" dirty="0" err="1"/>
            <a:t>dalam</a:t>
          </a:r>
          <a:r>
            <a:rPr lang="en-US" dirty="0"/>
            <a:t> </a:t>
          </a:r>
          <a:r>
            <a:rPr lang="en-US" dirty="0" err="1"/>
            <a:t>bentuk</a:t>
          </a:r>
          <a:r>
            <a:rPr lang="en-US" dirty="0"/>
            <a:t> </a:t>
          </a:r>
          <a:r>
            <a:rPr lang="en-US" dirty="0" err="1"/>
            <a:t>karangan</a:t>
          </a:r>
          <a:r>
            <a:rPr lang="en-US" dirty="0"/>
            <a:t> </a:t>
          </a:r>
          <a:r>
            <a:rPr lang="en-US" dirty="0" err="1"/>
            <a:t>atau</a:t>
          </a:r>
          <a:r>
            <a:rPr lang="en-US" dirty="0"/>
            <a:t> </a:t>
          </a:r>
          <a:r>
            <a:rPr lang="en-US" dirty="0" err="1"/>
            <a:t>laporan</a:t>
          </a:r>
          <a:r>
            <a:rPr lang="en-US" dirty="0"/>
            <a:t> </a:t>
          </a:r>
          <a:r>
            <a:rPr lang="en-US" dirty="0" err="1"/>
            <a:t>utuh</a:t>
          </a:r>
          <a:r>
            <a:rPr lang="en-US" dirty="0"/>
            <a:t>.</a:t>
          </a:r>
        </a:p>
      </dgm:t>
    </dgm:pt>
    <dgm:pt modelId="{A7920A2F-3244-4159-AF04-6A1D38B7B317}" type="parTrans" cxnId="{C4CCE57E-E871-46D6-BAD5-880252C95D22}">
      <dgm:prSet/>
      <dgm:spPr/>
      <dgm:t>
        <a:bodyPr/>
        <a:lstStyle/>
        <a:p>
          <a:endParaRPr lang="en-US"/>
        </a:p>
      </dgm:t>
    </dgm:pt>
    <dgm:pt modelId="{8500F72A-2C6D-4FDF-9C1D-CA691380EB0B}" type="sibTrans" cxnId="{C4CCE57E-E871-46D6-BAD5-880252C95D22}">
      <dgm:prSet/>
      <dgm:spPr/>
      <dgm:t>
        <a:bodyPr/>
        <a:lstStyle/>
        <a:p>
          <a:endParaRPr lang="en-US"/>
        </a:p>
      </dgm:t>
    </dgm:pt>
    <dgm:pt modelId="{B6056BFB-47D7-4C5F-BA11-2CB63C56A52D}" type="pres">
      <dgm:prSet presAssocID="{01A66772-F185-4D58-B8BB-E9370D7A7A2B}" presName="root" presStyleCnt="0">
        <dgm:presLayoutVars>
          <dgm:dir/>
          <dgm:resizeHandles val="exact"/>
        </dgm:presLayoutVars>
      </dgm:prSet>
      <dgm:spPr/>
    </dgm:pt>
    <dgm:pt modelId="{311B26C8-22B1-4363-B621-DD56FB7418C8}" type="pres">
      <dgm:prSet presAssocID="{40FC4FFE-8987-4A26-B7F4-8A516F18ADAE}" presName="compNode" presStyleCnt="0"/>
      <dgm:spPr/>
    </dgm:pt>
    <dgm:pt modelId="{A201D7A7-914C-4D24-8B82-EE40155AB0BE}" type="pres">
      <dgm:prSet presAssocID="{40FC4FFE-8987-4A26-B7F4-8A516F18ADAE}" presName="iconBgRect" presStyleLbl="bgShp" presStyleIdx="0" presStyleCnt="3"/>
      <dgm:spPr>
        <a:prstGeom prst="ellipse">
          <a:avLst/>
        </a:prstGeom>
      </dgm:spPr>
    </dgm:pt>
    <dgm:pt modelId="{8FA2F131-CD01-4CBD-B7A5-1B9B5E7F0402}" type="pres">
      <dgm:prSet presAssocID="{40FC4FFE-8987-4A26-B7F4-8A516F18ADAE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ie chart"/>
        </a:ext>
      </dgm:extLst>
    </dgm:pt>
    <dgm:pt modelId="{F755F00C-B2DB-4097-B4BC-8F1BACC938B7}" type="pres">
      <dgm:prSet presAssocID="{40FC4FFE-8987-4A26-B7F4-8A516F18ADAE}" presName="spaceRect" presStyleCnt="0"/>
      <dgm:spPr/>
    </dgm:pt>
    <dgm:pt modelId="{08F4E96D-0DB6-4476-8C51-7CC7EC2F227B}" type="pres">
      <dgm:prSet presAssocID="{40FC4FFE-8987-4A26-B7F4-8A516F18ADAE}" presName="textRect" presStyleLbl="revTx" presStyleIdx="0" presStyleCnt="3">
        <dgm:presLayoutVars>
          <dgm:chMax val="1"/>
          <dgm:chPref val="1"/>
        </dgm:presLayoutVars>
      </dgm:prSet>
      <dgm:spPr/>
    </dgm:pt>
    <dgm:pt modelId="{5AB3C10D-885E-4522-AB39-7ED4318D191A}" type="pres">
      <dgm:prSet presAssocID="{5B62599A-5C9B-48E7-896E-EA782AC60C8B}" presName="sibTrans" presStyleCnt="0"/>
      <dgm:spPr/>
    </dgm:pt>
    <dgm:pt modelId="{2F278BF9-E1B2-4A1C-B065-C19A7B904219}" type="pres">
      <dgm:prSet presAssocID="{49225C73-1633-42F1-AB3B-7CB183E5F8B8}" presName="compNode" presStyleCnt="0"/>
      <dgm:spPr/>
    </dgm:pt>
    <dgm:pt modelId="{543C18BC-1989-44B2-9862-C670C61D3452}" type="pres">
      <dgm:prSet presAssocID="{49225C73-1633-42F1-AB3B-7CB183E5F8B8}" presName="iconBgRect" presStyleLbl="bgShp" presStyleIdx="1" presStyleCnt="3"/>
      <dgm:spPr>
        <a:prstGeom prst="ellipse">
          <a:avLst/>
        </a:prstGeom>
      </dgm:spPr>
    </dgm:pt>
    <dgm:pt modelId="{E94F35BC-9C76-400A-BBCA-0032259E2E5A}" type="pres">
      <dgm:prSet presAssocID="{49225C73-1633-42F1-AB3B-7CB183E5F8B8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llseye"/>
        </a:ext>
      </dgm:extLst>
    </dgm:pt>
    <dgm:pt modelId="{503A6D04-9ADD-43CC-9847-497CD48F2D11}" type="pres">
      <dgm:prSet presAssocID="{49225C73-1633-42F1-AB3B-7CB183E5F8B8}" presName="spaceRect" presStyleCnt="0"/>
      <dgm:spPr/>
    </dgm:pt>
    <dgm:pt modelId="{20363298-B2A6-463D-A7BE-F9F67404E389}" type="pres">
      <dgm:prSet presAssocID="{49225C73-1633-42F1-AB3B-7CB183E5F8B8}" presName="textRect" presStyleLbl="revTx" presStyleIdx="1" presStyleCnt="3">
        <dgm:presLayoutVars>
          <dgm:chMax val="1"/>
          <dgm:chPref val="1"/>
        </dgm:presLayoutVars>
      </dgm:prSet>
      <dgm:spPr/>
    </dgm:pt>
    <dgm:pt modelId="{A47947BB-708D-4F7E-B072-3C2E42B34B24}" type="pres">
      <dgm:prSet presAssocID="{9646853A-8964-4519-A5B1-0B7D18B2983D}" presName="sibTrans" presStyleCnt="0"/>
      <dgm:spPr/>
    </dgm:pt>
    <dgm:pt modelId="{BDCD0AC9-D564-4025-AD8A-36664A6CBE31}" type="pres">
      <dgm:prSet presAssocID="{1C383F32-22E8-4F62-A3E0-BDC3D5F48992}" presName="compNode" presStyleCnt="0"/>
      <dgm:spPr/>
    </dgm:pt>
    <dgm:pt modelId="{5BDDFF18-9AEC-4E5E-B9AA-33D86F01A63E}" type="pres">
      <dgm:prSet presAssocID="{1C383F32-22E8-4F62-A3E0-BDC3D5F48992}" presName="iconBgRect" presStyleLbl="bgShp" presStyleIdx="2" presStyleCnt="3"/>
      <dgm:spPr>
        <a:prstGeom prst="ellipse">
          <a:avLst/>
        </a:prstGeom>
      </dgm:spPr>
    </dgm:pt>
    <dgm:pt modelId="{F09AEBFF-D2D3-4FFF-AD65-C3CEAEEB10F2}" type="pres">
      <dgm:prSet presAssocID="{1C383F32-22E8-4F62-A3E0-BDC3D5F48992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F2EBFBCF-0520-415A-A886-3C4F90D208EF}" type="pres">
      <dgm:prSet presAssocID="{1C383F32-22E8-4F62-A3E0-BDC3D5F48992}" presName="spaceRect" presStyleCnt="0"/>
      <dgm:spPr/>
    </dgm:pt>
    <dgm:pt modelId="{AB9CAFAA-6939-48A6-A89B-19D1A94B9EA1}" type="pres">
      <dgm:prSet presAssocID="{1C383F32-22E8-4F62-A3E0-BDC3D5F48992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A9154303-8225-4248-91DC-1B0156A35F07}" srcId="{01A66772-F185-4D58-B8BB-E9370D7A7A2B}" destId="{49225C73-1633-42F1-AB3B-7CB183E5F8B8}" srcOrd="1" destOrd="0" parTransId="{1A0E2090-1D4F-438A-8766-B6030CE01ADD}" sibTransId="{9646853A-8964-4519-A5B1-0B7D18B2983D}"/>
    <dgm:cxn modelId="{BA953D32-2DFF-47FE-AF26-C6B9E63D38DF}" type="presOf" srcId="{49225C73-1633-42F1-AB3B-7CB183E5F8B8}" destId="{20363298-B2A6-463D-A7BE-F9F67404E389}" srcOrd="0" destOrd="0" presId="urn:microsoft.com/office/officeart/2018/5/layout/IconLeafLabelList"/>
    <dgm:cxn modelId="{EC450542-0ED9-4BD6-9E85-5709B80794C5}" type="presOf" srcId="{01A66772-F185-4D58-B8BB-E9370D7A7A2B}" destId="{B6056BFB-47D7-4C5F-BA11-2CB63C56A52D}" srcOrd="0" destOrd="0" presId="urn:microsoft.com/office/officeart/2018/5/layout/IconLeafLabelList"/>
    <dgm:cxn modelId="{C7AD8469-3C68-4AF9-AB82-79B0043AA120}" srcId="{01A66772-F185-4D58-B8BB-E9370D7A7A2B}" destId="{40FC4FFE-8987-4A26-B7F4-8A516F18ADAE}" srcOrd="0" destOrd="0" parTransId="{CAD7EF86-FB23-41F6-BF42-040B36DEFDB1}" sibTransId="{5B62599A-5C9B-48E7-896E-EA782AC60C8B}"/>
    <dgm:cxn modelId="{C4CCE57E-E871-46D6-BAD5-880252C95D22}" srcId="{01A66772-F185-4D58-B8BB-E9370D7A7A2B}" destId="{1C383F32-22E8-4F62-A3E0-BDC3D5F48992}" srcOrd="2" destOrd="0" parTransId="{A7920A2F-3244-4159-AF04-6A1D38B7B317}" sibTransId="{8500F72A-2C6D-4FDF-9C1D-CA691380EB0B}"/>
    <dgm:cxn modelId="{D55FAE9C-CF3C-44F3-9D1E-DE6DF574E6D9}" type="presOf" srcId="{1C383F32-22E8-4F62-A3E0-BDC3D5F48992}" destId="{AB9CAFAA-6939-48A6-A89B-19D1A94B9EA1}" srcOrd="0" destOrd="0" presId="urn:microsoft.com/office/officeart/2018/5/layout/IconLeafLabelList"/>
    <dgm:cxn modelId="{A85983B4-FADF-419C-BC71-B5F0871C3055}" type="presOf" srcId="{40FC4FFE-8987-4A26-B7F4-8A516F18ADAE}" destId="{08F4E96D-0DB6-4476-8C51-7CC7EC2F227B}" srcOrd="0" destOrd="0" presId="urn:microsoft.com/office/officeart/2018/5/layout/IconLeafLabelList"/>
    <dgm:cxn modelId="{A3E74EE8-8900-4EBD-8983-3BF0AFD6DCC7}" type="presParOf" srcId="{B6056BFB-47D7-4C5F-BA11-2CB63C56A52D}" destId="{311B26C8-22B1-4363-B621-DD56FB7418C8}" srcOrd="0" destOrd="0" presId="urn:microsoft.com/office/officeart/2018/5/layout/IconLeafLabelList"/>
    <dgm:cxn modelId="{044EA9E0-B51B-492A-BE32-015CEAD0BAC9}" type="presParOf" srcId="{311B26C8-22B1-4363-B621-DD56FB7418C8}" destId="{A201D7A7-914C-4D24-8B82-EE40155AB0BE}" srcOrd="0" destOrd="0" presId="urn:microsoft.com/office/officeart/2018/5/layout/IconLeafLabelList"/>
    <dgm:cxn modelId="{08373EC6-14CB-429D-9495-F32683B931D7}" type="presParOf" srcId="{311B26C8-22B1-4363-B621-DD56FB7418C8}" destId="{8FA2F131-CD01-4CBD-B7A5-1B9B5E7F0402}" srcOrd="1" destOrd="0" presId="urn:microsoft.com/office/officeart/2018/5/layout/IconLeafLabelList"/>
    <dgm:cxn modelId="{9AB500F0-62A2-4E73-B4F4-5056804C8D6A}" type="presParOf" srcId="{311B26C8-22B1-4363-B621-DD56FB7418C8}" destId="{F755F00C-B2DB-4097-B4BC-8F1BACC938B7}" srcOrd="2" destOrd="0" presId="urn:microsoft.com/office/officeart/2018/5/layout/IconLeafLabelList"/>
    <dgm:cxn modelId="{676606A7-6564-4CEB-ACE0-4FF9A3A04E67}" type="presParOf" srcId="{311B26C8-22B1-4363-B621-DD56FB7418C8}" destId="{08F4E96D-0DB6-4476-8C51-7CC7EC2F227B}" srcOrd="3" destOrd="0" presId="urn:microsoft.com/office/officeart/2018/5/layout/IconLeafLabelList"/>
    <dgm:cxn modelId="{EAE0F94A-A454-4049-84F7-9EC90E847A03}" type="presParOf" srcId="{B6056BFB-47D7-4C5F-BA11-2CB63C56A52D}" destId="{5AB3C10D-885E-4522-AB39-7ED4318D191A}" srcOrd="1" destOrd="0" presId="urn:microsoft.com/office/officeart/2018/5/layout/IconLeafLabelList"/>
    <dgm:cxn modelId="{B0B5B21A-5ADD-4500-9A67-9B26AF543EBA}" type="presParOf" srcId="{B6056BFB-47D7-4C5F-BA11-2CB63C56A52D}" destId="{2F278BF9-E1B2-4A1C-B065-C19A7B904219}" srcOrd="2" destOrd="0" presId="urn:microsoft.com/office/officeart/2018/5/layout/IconLeafLabelList"/>
    <dgm:cxn modelId="{11FEAF2C-54F7-4E9C-A1D6-5FA0BF7F3665}" type="presParOf" srcId="{2F278BF9-E1B2-4A1C-B065-C19A7B904219}" destId="{543C18BC-1989-44B2-9862-C670C61D3452}" srcOrd="0" destOrd="0" presId="urn:microsoft.com/office/officeart/2018/5/layout/IconLeafLabelList"/>
    <dgm:cxn modelId="{92C17ECB-A80D-4A0E-95CF-40A53D32275F}" type="presParOf" srcId="{2F278BF9-E1B2-4A1C-B065-C19A7B904219}" destId="{E94F35BC-9C76-400A-BBCA-0032259E2E5A}" srcOrd="1" destOrd="0" presId="urn:microsoft.com/office/officeart/2018/5/layout/IconLeafLabelList"/>
    <dgm:cxn modelId="{54E5AE33-4BE6-44E7-871B-1103A0BA7A56}" type="presParOf" srcId="{2F278BF9-E1B2-4A1C-B065-C19A7B904219}" destId="{503A6D04-9ADD-43CC-9847-497CD48F2D11}" srcOrd="2" destOrd="0" presId="urn:microsoft.com/office/officeart/2018/5/layout/IconLeafLabelList"/>
    <dgm:cxn modelId="{3575FCA0-4FCE-460A-8D84-2C767D311A20}" type="presParOf" srcId="{2F278BF9-E1B2-4A1C-B065-C19A7B904219}" destId="{20363298-B2A6-463D-A7BE-F9F67404E389}" srcOrd="3" destOrd="0" presId="urn:microsoft.com/office/officeart/2018/5/layout/IconLeafLabelList"/>
    <dgm:cxn modelId="{4FD22448-C17B-4C43-BAB3-A0B7AA9BCE0D}" type="presParOf" srcId="{B6056BFB-47D7-4C5F-BA11-2CB63C56A52D}" destId="{A47947BB-708D-4F7E-B072-3C2E42B34B24}" srcOrd="3" destOrd="0" presId="urn:microsoft.com/office/officeart/2018/5/layout/IconLeafLabelList"/>
    <dgm:cxn modelId="{75E30F4F-0E76-457B-9D4F-CDE27C2F7F77}" type="presParOf" srcId="{B6056BFB-47D7-4C5F-BA11-2CB63C56A52D}" destId="{BDCD0AC9-D564-4025-AD8A-36664A6CBE31}" srcOrd="4" destOrd="0" presId="urn:microsoft.com/office/officeart/2018/5/layout/IconLeafLabelList"/>
    <dgm:cxn modelId="{C6A367E7-6A7C-42CB-94E4-8EA78AEF87BF}" type="presParOf" srcId="{BDCD0AC9-D564-4025-AD8A-36664A6CBE31}" destId="{5BDDFF18-9AEC-4E5E-B9AA-33D86F01A63E}" srcOrd="0" destOrd="0" presId="urn:microsoft.com/office/officeart/2018/5/layout/IconLeafLabelList"/>
    <dgm:cxn modelId="{B180CBEB-FA9F-4E52-8CA3-A65CB80BB91B}" type="presParOf" srcId="{BDCD0AC9-D564-4025-AD8A-36664A6CBE31}" destId="{F09AEBFF-D2D3-4FFF-AD65-C3CEAEEB10F2}" srcOrd="1" destOrd="0" presId="urn:microsoft.com/office/officeart/2018/5/layout/IconLeafLabelList"/>
    <dgm:cxn modelId="{170B020E-1E19-4EB4-A72C-4FCF01A7DD7E}" type="presParOf" srcId="{BDCD0AC9-D564-4025-AD8A-36664A6CBE31}" destId="{F2EBFBCF-0520-415A-A886-3C4F90D208EF}" srcOrd="2" destOrd="0" presId="urn:microsoft.com/office/officeart/2018/5/layout/IconLeafLabelList"/>
    <dgm:cxn modelId="{CADD8F7D-722C-42A0-AF21-39A3559F8D7B}" type="presParOf" srcId="{BDCD0AC9-D564-4025-AD8A-36664A6CBE31}" destId="{AB9CAFAA-6939-48A6-A89B-19D1A94B9EA1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01D7A7-914C-4D24-8B82-EE40155AB0BE}">
      <dsp:nvSpPr>
        <dsp:cNvPr id="0" name=""/>
        <dsp:cNvSpPr/>
      </dsp:nvSpPr>
      <dsp:spPr>
        <a:xfrm>
          <a:off x="616949" y="219602"/>
          <a:ext cx="1818562" cy="181856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A2F131-CD01-4CBD-B7A5-1B9B5E7F0402}">
      <dsp:nvSpPr>
        <dsp:cNvPr id="0" name=""/>
        <dsp:cNvSpPr/>
      </dsp:nvSpPr>
      <dsp:spPr>
        <a:xfrm>
          <a:off x="1004512" y="607164"/>
          <a:ext cx="1043437" cy="104343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F4E96D-0DB6-4476-8C51-7CC7EC2F227B}">
      <dsp:nvSpPr>
        <dsp:cNvPr id="0" name=""/>
        <dsp:cNvSpPr/>
      </dsp:nvSpPr>
      <dsp:spPr>
        <a:xfrm>
          <a:off x="35606" y="2604602"/>
          <a:ext cx="2981250" cy="961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b="1" kern="1200" dirty="0" err="1"/>
            <a:t>Paragraf</a:t>
          </a:r>
          <a:r>
            <a:rPr lang="en-US" sz="1100" kern="1200" dirty="0"/>
            <a:t> Bagian </a:t>
          </a:r>
          <a:r>
            <a:rPr lang="en-US" sz="1100" kern="1200" dirty="0" err="1"/>
            <a:t>bab</a:t>
          </a:r>
          <a:r>
            <a:rPr lang="en-US" sz="1100" kern="1200" dirty="0"/>
            <a:t> </a:t>
          </a:r>
          <a:r>
            <a:rPr lang="en-US" sz="1100" kern="1200" dirty="0" err="1"/>
            <a:t>dalam</a:t>
          </a:r>
          <a:r>
            <a:rPr lang="en-US" sz="1100" kern="1200" dirty="0"/>
            <a:t> </a:t>
          </a:r>
          <a:r>
            <a:rPr lang="en-US" sz="1100" kern="1200" dirty="0" err="1"/>
            <a:t>suatu</a:t>
          </a:r>
          <a:r>
            <a:rPr lang="en-US" sz="1100" kern="1200" dirty="0"/>
            <a:t> </a:t>
          </a:r>
          <a:r>
            <a:rPr lang="en-US" sz="1100" kern="1200" dirty="0" err="1"/>
            <a:t>karangan</a:t>
          </a:r>
          <a:r>
            <a:rPr lang="en-US" sz="1100" kern="1200" dirty="0"/>
            <a:t> </a:t>
          </a:r>
          <a:r>
            <a:rPr lang="en-US" sz="1100" i="1" kern="1200" dirty="0"/>
            <a:t>“</a:t>
          </a:r>
          <a:r>
            <a:rPr lang="en-US" sz="1100" i="1" kern="1200" dirty="0" err="1"/>
            <a:t>mengandung</a:t>
          </a:r>
          <a:r>
            <a:rPr lang="en-US" sz="1100" i="1" kern="1200" dirty="0"/>
            <a:t> </a:t>
          </a:r>
          <a:r>
            <a:rPr lang="en-US" sz="1100" i="1" kern="1200" dirty="0" err="1"/>
            <a:t>suatu</a:t>
          </a:r>
          <a:r>
            <a:rPr lang="en-US" sz="1100" i="1" kern="1200" dirty="0"/>
            <a:t> ide </a:t>
          </a:r>
          <a:r>
            <a:rPr lang="en-US" sz="1100" i="1" kern="1200" dirty="0" err="1"/>
            <a:t>pokok</a:t>
          </a:r>
          <a:r>
            <a:rPr lang="en-US" sz="1100" i="1" kern="1200" dirty="0"/>
            <a:t> dan </a:t>
          </a:r>
          <a:r>
            <a:rPr lang="en-US" sz="1100" i="1" kern="1200" dirty="0" err="1"/>
            <a:t>penulisannya</a:t>
          </a:r>
          <a:r>
            <a:rPr lang="en-US" sz="1100" i="1" kern="1200" dirty="0"/>
            <a:t> </a:t>
          </a:r>
          <a:r>
            <a:rPr lang="en-US" sz="1100" i="1" kern="1200" dirty="0" err="1"/>
            <a:t>dengan</a:t>
          </a:r>
          <a:r>
            <a:rPr lang="en-US" sz="1100" i="1" kern="1200" dirty="0"/>
            <a:t> garis </a:t>
          </a:r>
          <a:r>
            <a:rPr lang="en-US" sz="1100" i="1" kern="1200" dirty="0" err="1"/>
            <a:t>baru</a:t>
          </a:r>
          <a:r>
            <a:rPr lang="en-US" sz="1100" i="1" kern="1200" dirty="0"/>
            <a:t>”</a:t>
          </a:r>
          <a:r>
            <a:rPr lang="en-US" sz="1100" kern="1200" dirty="0"/>
            <a:t>. </a:t>
          </a:r>
        </a:p>
      </dsp:txBody>
      <dsp:txXfrm>
        <a:off x="35606" y="2604602"/>
        <a:ext cx="2981250" cy="961875"/>
      </dsp:txXfrm>
    </dsp:sp>
    <dsp:sp modelId="{543C18BC-1989-44B2-9862-C670C61D3452}">
      <dsp:nvSpPr>
        <dsp:cNvPr id="0" name=""/>
        <dsp:cNvSpPr/>
      </dsp:nvSpPr>
      <dsp:spPr>
        <a:xfrm>
          <a:off x="4119918" y="219602"/>
          <a:ext cx="1818562" cy="181856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4F35BC-9C76-400A-BBCA-0032259E2E5A}">
      <dsp:nvSpPr>
        <dsp:cNvPr id="0" name=""/>
        <dsp:cNvSpPr/>
      </dsp:nvSpPr>
      <dsp:spPr>
        <a:xfrm>
          <a:off x="4507481" y="607164"/>
          <a:ext cx="1043437" cy="104343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363298-B2A6-463D-A7BE-F9F67404E389}">
      <dsp:nvSpPr>
        <dsp:cNvPr id="0" name=""/>
        <dsp:cNvSpPr/>
      </dsp:nvSpPr>
      <dsp:spPr>
        <a:xfrm>
          <a:off x="3538574" y="2604602"/>
          <a:ext cx="2981250" cy="961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b="1" kern="1200" dirty="0"/>
            <a:t>Alinea</a:t>
          </a:r>
          <a:r>
            <a:rPr lang="en-US" sz="1100" kern="1200" dirty="0"/>
            <a:t>: </a:t>
          </a:r>
          <a:r>
            <a:rPr lang="en-US" sz="1100" kern="1200" dirty="0" err="1"/>
            <a:t>bagian</a:t>
          </a:r>
          <a:r>
            <a:rPr lang="en-US" sz="1100" kern="1200" dirty="0"/>
            <a:t> </a:t>
          </a:r>
          <a:r>
            <a:rPr lang="en-US" sz="1100" kern="1200" dirty="0" err="1"/>
            <a:t>wacana</a:t>
          </a:r>
          <a:r>
            <a:rPr lang="en-US" sz="1100" kern="1200" dirty="0"/>
            <a:t> yang </a:t>
          </a:r>
          <a:r>
            <a:rPr lang="en-US" sz="1100" kern="1200" dirty="0" err="1"/>
            <a:t>mengungkapakan</a:t>
          </a:r>
          <a:r>
            <a:rPr lang="en-US" sz="1100" kern="1200" dirty="0"/>
            <a:t> </a:t>
          </a:r>
          <a:r>
            <a:rPr lang="en-US" sz="1100" kern="1200" dirty="0" err="1"/>
            <a:t>satu</a:t>
          </a:r>
          <a:r>
            <a:rPr lang="en-US" sz="1100" kern="1200" dirty="0"/>
            <a:t> </a:t>
          </a:r>
          <a:r>
            <a:rPr lang="en-US" sz="1100" kern="1200" dirty="0" err="1"/>
            <a:t>pikiran</a:t>
          </a:r>
          <a:r>
            <a:rPr lang="en-US" sz="1100" kern="1200" dirty="0"/>
            <a:t> yang </a:t>
          </a:r>
          <a:r>
            <a:rPr lang="en-US" sz="1100" kern="1200" dirty="0" err="1"/>
            <a:t>lengkap</a:t>
          </a:r>
          <a:r>
            <a:rPr lang="en-US" sz="1100" kern="1200" dirty="0"/>
            <a:t> </a:t>
          </a:r>
          <a:r>
            <a:rPr lang="en-US" sz="1100" kern="1200" dirty="0" err="1"/>
            <a:t>atau</a:t>
          </a:r>
          <a:r>
            <a:rPr lang="en-US" sz="1100" kern="1200" dirty="0"/>
            <a:t> </a:t>
          </a:r>
          <a:r>
            <a:rPr lang="en-US" sz="1100" kern="1200" dirty="0" err="1"/>
            <a:t>satu</a:t>
          </a:r>
          <a:r>
            <a:rPr lang="en-US" sz="1100" kern="1200" dirty="0"/>
            <a:t> </a:t>
          </a:r>
          <a:r>
            <a:rPr lang="en-US" sz="1100" kern="1200" dirty="0" err="1"/>
            <a:t>tema</a:t>
          </a:r>
          <a:r>
            <a:rPr lang="en-US" sz="1100" kern="1200" dirty="0"/>
            <a:t> yang </a:t>
          </a:r>
          <a:r>
            <a:rPr lang="en-US" sz="1100" kern="1200" dirty="0" err="1"/>
            <a:t>didalam</a:t>
          </a:r>
          <a:r>
            <a:rPr lang="en-US" sz="1100" kern="1200" dirty="0"/>
            <a:t> ragam </a:t>
          </a:r>
          <a:r>
            <a:rPr lang="en-US" sz="1100" kern="1200" dirty="0" err="1"/>
            <a:t>tulisanya</a:t>
          </a:r>
          <a:r>
            <a:rPr lang="en-US" sz="1100" kern="1200" dirty="0"/>
            <a:t> </a:t>
          </a:r>
          <a:r>
            <a:rPr lang="en-US" sz="1100" kern="1200" dirty="0" err="1"/>
            <a:t>ditandai</a:t>
          </a:r>
          <a:r>
            <a:rPr lang="en-US" sz="1100" kern="1200" dirty="0"/>
            <a:t> oleh </a:t>
          </a:r>
          <a:r>
            <a:rPr lang="en-US" sz="1100" kern="1200" dirty="0" err="1"/>
            <a:t>jarak</a:t>
          </a:r>
          <a:r>
            <a:rPr lang="en-US" sz="1100" kern="1200" dirty="0"/>
            <a:t> baris yang </a:t>
          </a:r>
          <a:r>
            <a:rPr lang="en-US" sz="1100" kern="1200" dirty="0" err="1"/>
            <a:t>llebih</a:t>
          </a:r>
          <a:r>
            <a:rPr lang="en-US" sz="1100" kern="1200" dirty="0"/>
            <a:t> </a:t>
          </a:r>
          <a:r>
            <a:rPr lang="en-US" sz="1100" kern="1200" dirty="0" err="1"/>
            <a:t>kebar</a:t>
          </a:r>
          <a:r>
            <a:rPr lang="en-US" sz="1100" kern="1200" dirty="0"/>
            <a:t> </a:t>
          </a:r>
          <a:r>
            <a:rPr lang="en-US" sz="1100" kern="1200" dirty="0" err="1"/>
            <a:t>atau</a:t>
          </a:r>
          <a:r>
            <a:rPr lang="en-US" sz="1100" kern="1200" dirty="0"/>
            <a:t> </a:t>
          </a:r>
          <a:r>
            <a:rPr lang="en-US" sz="1100" kern="1200" dirty="0" err="1"/>
            <a:t>awal</a:t>
          </a:r>
          <a:r>
            <a:rPr lang="en-US" sz="1100" kern="1200" dirty="0"/>
            <a:t> baris </a:t>
          </a:r>
          <a:r>
            <a:rPr lang="en-US" sz="1100" kern="1200" dirty="0" err="1"/>
            <a:t>menjorok</a:t>
          </a:r>
          <a:r>
            <a:rPr lang="en-US" sz="1100" kern="1200" dirty="0"/>
            <a:t> </a:t>
          </a:r>
          <a:r>
            <a:rPr lang="en-US" sz="1100" kern="1200" dirty="0" err="1"/>
            <a:t>kedalam</a:t>
          </a:r>
          <a:r>
            <a:rPr lang="en-US" sz="1100" kern="1200" dirty="0"/>
            <a:t> </a:t>
          </a:r>
          <a:r>
            <a:rPr lang="en-US" sz="1100" kern="1200" dirty="0" err="1"/>
            <a:t>atau</a:t>
          </a:r>
          <a:r>
            <a:rPr lang="en-US" sz="1100" kern="1200" dirty="0"/>
            <a:t> </a:t>
          </a:r>
          <a:r>
            <a:rPr lang="en-US" sz="1100" kern="1200" dirty="0" err="1"/>
            <a:t>jarak</a:t>
          </a:r>
          <a:r>
            <a:rPr lang="en-US" sz="1100" kern="1200" dirty="0"/>
            <a:t> </a:t>
          </a:r>
          <a:r>
            <a:rPr lang="en-US" sz="1100" kern="1200" dirty="0" err="1"/>
            <a:t>spasi</a:t>
          </a:r>
          <a:r>
            <a:rPr lang="en-US" sz="1100" kern="1200" dirty="0"/>
            <a:t> yang </a:t>
          </a:r>
          <a:r>
            <a:rPr lang="en-US" sz="1100" kern="1200" dirty="0" err="1"/>
            <a:t>lebih</a:t>
          </a:r>
          <a:r>
            <a:rPr lang="en-US" sz="1100" kern="1200" dirty="0"/>
            <a:t>.</a:t>
          </a:r>
        </a:p>
      </dsp:txBody>
      <dsp:txXfrm>
        <a:off x="3538574" y="2604602"/>
        <a:ext cx="2981250" cy="961875"/>
      </dsp:txXfrm>
    </dsp:sp>
    <dsp:sp modelId="{5BDDFF18-9AEC-4E5E-B9AA-33D86F01A63E}">
      <dsp:nvSpPr>
        <dsp:cNvPr id="0" name=""/>
        <dsp:cNvSpPr/>
      </dsp:nvSpPr>
      <dsp:spPr>
        <a:xfrm>
          <a:off x="7622887" y="219602"/>
          <a:ext cx="1818562" cy="181856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9AEBFF-D2D3-4FFF-AD65-C3CEAEEB10F2}">
      <dsp:nvSpPr>
        <dsp:cNvPr id="0" name=""/>
        <dsp:cNvSpPr/>
      </dsp:nvSpPr>
      <dsp:spPr>
        <a:xfrm>
          <a:off x="8010450" y="607164"/>
          <a:ext cx="1043437" cy="104343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9CAFAA-6939-48A6-A89B-19D1A94B9EA1}">
      <dsp:nvSpPr>
        <dsp:cNvPr id="0" name=""/>
        <dsp:cNvSpPr/>
      </dsp:nvSpPr>
      <dsp:spPr>
        <a:xfrm>
          <a:off x="7041543" y="2604602"/>
          <a:ext cx="2981250" cy="961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b="1" kern="1200" dirty="0" err="1"/>
            <a:t>Wacana</a:t>
          </a:r>
          <a:r>
            <a:rPr lang="en-US" sz="1100" kern="1200" dirty="0"/>
            <a:t> </a:t>
          </a:r>
          <a:r>
            <a:rPr lang="en-US" sz="1100" kern="1200" dirty="0" err="1"/>
            <a:t>adalah</a:t>
          </a:r>
          <a:r>
            <a:rPr lang="en-US" sz="1100" kern="1200" dirty="0"/>
            <a:t> </a:t>
          </a:r>
          <a:r>
            <a:rPr lang="en-US" sz="1100" kern="1200" dirty="0" err="1"/>
            <a:t>satuan</a:t>
          </a:r>
          <a:r>
            <a:rPr lang="en-US" sz="1100" kern="1200" dirty="0"/>
            <a:t> Bahasa </a:t>
          </a:r>
          <a:r>
            <a:rPr lang="en-US" sz="1100" kern="1200" dirty="0" err="1"/>
            <a:t>terlengkap</a:t>
          </a:r>
          <a:r>
            <a:rPr lang="en-US" sz="1100" kern="1200" dirty="0"/>
            <a:t> yang </a:t>
          </a:r>
          <a:r>
            <a:rPr lang="en-US" sz="1100" kern="1200" dirty="0" err="1"/>
            <a:t>direalisasikan</a:t>
          </a:r>
          <a:r>
            <a:rPr lang="en-US" sz="1100" kern="1200" dirty="0"/>
            <a:t> </a:t>
          </a:r>
          <a:r>
            <a:rPr lang="en-US" sz="1100" kern="1200" dirty="0" err="1"/>
            <a:t>dalam</a:t>
          </a:r>
          <a:r>
            <a:rPr lang="en-US" sz="1100" kern="1200" dirty="0"/>
            <a:t> </a:t>
          </a:r>
          <a:r>
            <a:rPr lang="en-US" sz="1100" kern="1200" dirty="0" err="1"/>
            <a:t>bentuk</a:t>
          </a:r>
          <a:r>
            <a:rPr lang="en-US" sz="1100" kern="1200" dirty="0"/>
            <a:t> </a:t>
          </a:r>
          <a:r>
            <a:rPr lang="en-US" sz="1100" kern="1200" dirty="0" err="1"/>
            <a:t>karangan</a:t>
          </a:r>
          <a:r>
            <a:rPr lang="en-US" sz="1100" kern="1200" dirty="0"/>
            <a:t> </a:t>
          </a:r>
          <a:r>
            <a:rPr lang="en-US" sz="1100" kern="1200" dirty="0" err="1"/>
            <a:t>atau</a:t>
          </a:r>
          <a:r>
            <a:rPr lang="en-US" sz="1100" kern="1200" dirty="0"/>
            <a:t> </a:t>
          </a:r>
          <a:r>
            <a:rPr lang="en-US" sz="1100" kern="1200" dirty="0" err="1"/>
            <a:t>laporan</a:t>
          </a:r>
          <a:r>
            <a:rPr lang="en-US" sz="1100" kern="1200" dirty="0"/>
            <a:t> </a:t>
          </a:r>
          <a:r>
            <a:rPr lang="en-US" sz="1100" kern="1200" dirty="0" err="1"/>
            <a:t>utuh</a:t>
          </a:r>
          <a:r>
            <a:rPr lang="en-US" sz="1100" kern="1200" dirty="0"/>
            <a:t>.</a:t>
          </a:r>
        </a:p>
      </dsp:txBody>
      <dsp:txXfrm>
        <a:off x="7041543" y="2604602"/>
        <a:ext cx="2981250" cy="9618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12/11/2024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293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12/11/2024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980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12/11/2024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331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12/11/2024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7611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12/11/2024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808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12/11/2024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771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12/11/2024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701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12/11/2024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302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12/11/2024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826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12/11/2024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6014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6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F452A527-3631-41ED-858D-3777A7D14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peak Pro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30000" y="639097"/>
            <a:ext cx="4813072" cy="3494791"/>
          </a:xfrm>
        </p:spPr>
        <p:txBody>
          <a:bodyPr>
            <a:normAutofit/>
          </a:bodyPr>
          <a:lstStyle/>
          <a:p>
            <a:r>
              <a:rPr lang="en-US" dirty="0" err="1"/>
              <a:t>Paragraf</a:t>
            </a:r>
            <a:r>
              <a:rPr lang="en-US" dirty="0"/>
              <a:t> dan </a:t>
            </a:r>
            <a:r>
              <a:rPr lang="en-US" dirty="0" err="1"/>
              <a:t>Karangan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29999" y="4455621"/>
            <a:ext cx="4829101" cy="1238616"/>
          </a:xfrm>
        </p:spPr>
        <p:txBody>
          <a:bodyPr>
            <a:normAutofit/>
          </a:bodyPr>
          <a:lstStyle/>
          <a:p>
            <a:r>
              <a:rPr lang="en-US" dirty="0"/>
              <a:t>Sit Dolor Amet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40CBE3-3F91-419A-A649-32AB388ECA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0"/>
            <a:ext cx="6096000" cy="6857990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805053" y="4294754"/>
            <a:ext cx="43891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5915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47F5C-50EC-416A-AE8C-6F6BB4225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021087"/>
          </a:xfrm>
        </p:spPr>
        <p:txBody>
          <a:bodyPr>
            <a:normAutofit/>
          </a:bodyPr>
          <a:lstStyle/>
          <a:p>
            <a:r>
              <a:rPr lang="en-US" dirty="0" err="1"/>
              <a:t>paragraf</a:t>
            </a:r>
            <a:endParaRPr lang="en-US" dirty="0"/>
          </a:p>
        </p:txBody>
      </p:sp>
      <p:graphicFrame>
        <p:nvGraphicFramePr>
          <p:cNvPr id="4" name="Content Placeholder 2" descr="SmartArt graphic">
            <a:extLst>
              <a:ext uri="{FF2B5EF4-FFF2-40B4-BE49-F238E27FC236}">
                <a16:creationId xmlns:a16="http://schemas.microsoft.com/office/drawing/2014/main" id="{59F5A1AC-D08D-42AE-B94A-1CAFB517D8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886908"/>
              </p:ext>
            </p:extLst>
          </p:nvPr>
        </p:nvGraphicFramePr>
        <p:xfrm>
          <a:off x="1066800" y="1695393"/>
          <a:ext cx="100584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5522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201D7A7-914C-4D24-8B82-EE40155AB0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A201D7A7-914C-4D24-8B82-EE40155AB0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A201D7A7-914C-4D24-8B82-EE40155AB0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FA2F131-CD01-4CBD-B7A5-1B9B5E7F04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graphicEl>
                                              <a:dgm id="{8FA2F131-CD01-4CBD-B7A5-1B9B5E7F04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graphicEl>
                                              <a:dgm id="{8FA2F131-CD01-4CBD-B7A5-1B9B5E7F04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8F4E96D-0DB6-4476-8C51-7CC7EC2F22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graphicEl>
                                              <a:dgm id="{08F4E96D-0DB6-4476-8C51-7CC7EC2F22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graphicEl>
                                              <a:dgm id="{08F4E96D-0DB6-4476-8C51-7CC7EC2F22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94F35BC-9C76-400A-BBCA-0032259E2E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E94F35BC-9C76-400A-BBCA-0032259E2E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E94F35BC-9C76-400A-BBCA-0032259E2E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43C18BC-1989-44B2-9862-C670C61D34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graphicEl>
                                              <a:dgm id="{543C18BC-1989-44B2-9862-C670C61D34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graphicEl>
                                              <a:dgm id="{543C18BC-1989-44B2-9862-C670C61D34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0363298-B2A6-463D-A7BE-F9F67404E3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graphicEl>
                                              <a:dgm id="{20363298-B2A6-463D-A7BE-F9F67404E3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graphicEl>
                                              <a:dgm id="{20363298-B2A6-463D-A7BE-F9F67404E3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09AEBFF-D2D3-4FFF-AD65-C3CEAEEB10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F09AEBFF-D2D3-4FFF-AD65-C3CEAEEB10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F09AEBFF-D2D3-4FFF-AD65-C3CEAEEB10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BDDFF18-9AEC-4E5E-B9AA-33D86F01A6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graphicEl>
                                              <a:dgm id="{5BDDFF18-9AEC-4E5E-B9AA-33D86F01A6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graphicEl>
                                              <a:dgm id="{5BDDFF18-9AEC-4E5E-B9AA-33D86F01A6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B9CAFAA-6939-48A6-A89B-19D1A94B9E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graphicEl>
                                              <a:dgm id="{AB9CAFAA-6939-48A6-A89B-19D1A94B9E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graphicEl>
                                              <a:dgm id="{AB9CAFAA-6939-48A6-A89B-19D1A94B9E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A695A-4230-B401-7360-A44ECB0BD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Paragraf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CE2F94-29C4-419A-E1A3-637FDFF82A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27573"/>
            <a:ext cx="10058400" cy="1067618"/>
          </a:xfrm>
        </p:spPr>
        <p:txBody>
          <a:bodyPr>
            <a:normAutofit lnSpcReduction="10000"/>
          </a:bodyPr>
          <a:lstStyle/>
          <a:p>
            <a:r>
              <a:rPr lang="en-US" b="1" dirty="0" err="1"/>
              <a:t>Paragraf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saranan</a:t>
            </a:r>
            <a:r>
              <a:rPr lang="en-US" dirty="0"/>
              <a:t> </a:t>
            </a:r>
            <a:r>
              <a:rPr lang="en-US" dirty="0" err="1"/>
              <a:t>penuagngan</a:t>
            </a:r>
            <a:r>
              <a:rPr lang="en-US" dirty="0"/>
              <a:t> </a:t>
            </a:r>
            <a:r>
              <a:rPr lang="en-US" dirty="0" err="1"/>
              <a:t>gagasan</a:t>
            </a:r>
            <a:r>
              <a:rPr lang="en-US" dirty="0"/>
              <a:t>, </a:t>
            </a:r>
            <a:r>
              <a:rPr lang="en-US" dirty="0" err="1"/>
              <a:t>perasaan</a:t>
            </a:r>
            <a:r>
              <a:rPr lang="en-US" dirty="0"/>
              <a:t>, </a:t>
            </a:r>
            <a:r>
              <a:rPr lang="en-US" dirty="0" err="1"/>
              <a:t>pengalaman</a:t>
            </a:r>
            <a:r>
              <a:rPr lang="en-US" dirty="0"/>
              <a:t> </a:t>
            </a:r>
            <a:r>
              <a:rPr lang="en-US" dirty="0" err="1"/>
              <a:t>penulis</a:t>
            </a:r>
            <a:r>
              <a:rPr lang="en-US" dirty="0"/>
              <a:t> yang </a:t>
            </a:r>
            <a:r>
              <a:rPr lang="en-US" dirty="0" err="1"/>
              <a:t>disusun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rangkaian</a:t>
            </a:r>
            <a:r>
              <a:rPr lang="en-US" dirty="0"/>
              <a:t> kata yang </a:t>
            </a:r>
            <a:r>
              <a:rPr lang="en-US" dirty="0" err="1"/>
              <a:t>runtut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kesatuan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yang </a:t>
            </a:r>
            <a:r>
              <a:rPr lang="en-US" dirty="0" err="1"/>
              <a:t>padu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pemikiran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dipahami</a:t>
            </a:r>
            <a:r>
              <a:rPr lang="en-US" dirty="0"/>
              <a:t> oleh </a:t>
            </a:r>
            <a:r>
              <a:rPr lang="en-US" dirty="0" err="1"/>
              <a:t>pembaca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mudah</a:t>
            </a:r>
            <a:r>
              <a:rPr lang="en-US" dirty="0"/>
              <a:t>.</a:t>
            </a:r>
          </a:p>
          <a:p>
            <a:endParaRPr lang="en-ID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47BDBE7-B176-F0F6-B3A6-0C42C13065E1}"/>
              </a:ext>
            </a:extLst>
          </p:cNvPr>
          <p:cNvSpPr txBox="1">
            <a:spLocks/>
          </p:cNvSpPr>
          <p:nvPr/>
        </p:nvSpPr>
        <p:spPr>
          <a:xfrm>
            <a:off x="1066800" y="2895191"/>
            <a:ext cx="10058400" cy="1067618"/>
          </a:xfrm>
          <a:prstGeom prst="rect">
            <a:avLst/>
          </a:prstGeom>
        </p:spPr>
        <p:txBody>
          <a:bodyPr vert="horz" lIns="0" tIns="45720" rIns="0" bIns="45720" rtlCol="0">
            <a:normAutofit fontScale="85000" lnSpcReduction="20000"/>
          </a:bodyPr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/>
              <a:t>Gagasan</a:t>
            </a:r>
            <a:r>
              <a:rPr lang="en-US" b="1" dirty="0"/>
              <a:t> </a:t>
            </a:r>
            <a:r>
              <a:rPr lang="en-US" b="1" dirty="0" err="1"/>
              <a:t>pokok</a:t>
            </a:r>
            <a:r>
              <a:rPr lang="en-US" b="1" dirty="0"/>
              <a:t> dan </a:t>
            </a:r>
            <a:r>
              <a:rPr lang="en-US" b="1" dirty="0" err="1"/>
              <a:t>kalimat</a:t>
            </a:r>
            <a:r>
              <a:rPr lang="en-US" b="1" dirty="0"/>
              <a:t> </a:t>
            </a:r>
            <a:r>
              <a:rPr lang="en-US" b="1" dirty="0" err="1"/>
              <a:t>pengembang</a:t>
            </a:r>
            <a:r>
              <a:rPr lang="en-US" b="1" dirty="0"/>
              <a:t> “ </a:t>
            </a:r>
            <a:r>
              <a:rPr lang="en-US" b="1" dirty="0" err="1"/>
              <a:t>Kalimat</a:t>
            </a:r>
            <a:r>
              <a:rPr lang="en-US" b="1" dirty="0"/>
              <a:t> </a:t>
            </a:r>
            <a:r>
              <a:rPr lang="en-US" b="1" dirty="0" err="1"/>
              <a:t>topik</a:t>
            </a:r>
            <a:r>
              <a:rPr lang="en-US" b="1" dirty="0"/>
              <a:t> yang </a:t>
            </a:r>
            <a:r>
              <a:rPr lang="en-US" b="1" dirty="0" err="1"/>
              <a:t>dapat</a:t>
            </a:r>
            <a:r>
              <a:rPr lang="en-US" b="1" dirty="0"/>
              <a:t> </a:t>
            </a:r>
            <a:r>
              <a:rPr lang="en-US" b="1" dirty="0" err="1"/>
              <a:t>diposisikan</a:t>
            </a:r>
            <a:r>
              <a:rPr lang="en-US" b="1" dirty="0"/>
              <a:t> </a:t>
            </a:r>
            <a:r>
              <a:rPr lang="en-US" b="1" dirty="0" err="1"/>
              <a:t>diawal</a:t>
            </a:r>
            <a:r>
              <a:rPr lang="en-US" b="1" dirty="0"/>
              <a:t>, </a:t>
            </a:r>
            <a:r>
              <a:rPr lang="en-US" b="1" dirty="0" err="1"/>
              <a:t>tegah</a:t>
            </a:r>
            <a:r>
              <a:rPr lang="en-US" b="1" dirty="0"/>
              <a:t>, </a:t>
            </a:r>
            <a:r>
              <a:rPr lang="en-US" b="1" dirty="0" err="1"/>
              <a:t>akhir</a:t>
            </a:r>
            <a:r>
              <a:rPr lang="en-US" b="1" dirty="0"/>
              <a:t> </a:t>
            </a:r>
            <a:r>
              <a:rPr lang="en-US" b="1" dirty="0" err="1"/>
              <a:t>atau</a:t>
            </a:r>
            <a:r>
              <a:rPr lang="en-US" b="1" dirty="0"/>
              <a:t> </a:t>
            </a:r>
            <a:r>
              <a:rPr lang="en-US" b="1" dirty="0" err="1"/>
              <a:t>gabungan</a:t>
            </a:r>
            <a:r>
              <a:rPr lang="en-US" b="1" dirty="0"/>
              <a:t> </a:t>
            </a:r>
            <a:r>
              <a:rPr lang="en-US" b="1" dirty="0" err="1"/>
              <a:t>awal</a:t>
            </a:r>
            <a:r>
              <a:rPr lang="en-US" b="1" dirty="0"/>
              <a:t> dan </a:t>
            </a:r>
            <a:r>
              <a:rPr lang="en-US" b="1" dirty="0" err="1"/>
              <a:t>akhir</a:t>
            </a:r>
            <a:r>
              <a:rPr lang="en-US" b="1" dirty="0"/>
              <a:t>, </a:t>
            </a:r>
            <a:r>
              <a:rPr lang="en-US" b="1" dirty="0" err="1"/>
              <a:t>berfungsi</a:t>
            </a:r>
            <a:r>
              <a:rPr lang="en-US" b="1" dirty="0"/>
              <a:t> </a:t>
            </a:r>
            <a:r>
              <a:rPr lang="en-US" b="1" dirty="0" err="1"/>
              <a:t>pengendali</a:t>
            </a:r>
            <a:r>
              <a:rPr lang="en-US" b="1" dirty="0"/>
              <a:t> </a:t>
            </a:r>
            <a:r>
              <a:rPr lang="en-US" b="1" dirty="0" err="1"/>
              <a:t>isi</a:t>
            </a:r>
            <a:r>
              <a:rPr lang="en-US" b="1" dirty="0"/>
              <a:t> </a:t>
            </a:r>
            <a:r>
              <a:rPr lang="en-US" b="1" dirty="0" err="1"/>
              <a:t>paragrap</a:t>
            </a:r>
            <a:r>
              <a:rPr lang="en-US" b="1" dirty="0"/>
              <a:t>.</a:t>
            </a:r>
          </a:p>
          <a:p>
            <a:r>
              <a:rPr lang="en-US" b="1" dirty="0" err="1"/>
              <a:t>Kalimat</a:t>
            </a:r>
            <a:r>
              <a:rPr lang="en-US" b="1" dirty="0"/>
              <a:t> </a:t>
            </a:r>
            <a:r>
              <a:rPr lang="en-US" b="1" dirty="0" err="1"/>
              <a:t>pengembang</a:t>
            </a:r>
            <a:r>
              <a:rPr lang="en-US" b="1" dirty="0"/>
              <a:t> </a:t>
            </a:r>
            <a:r>
              <a:rPr lang="en-US" b="1" dirty="0" err="1"/>
              <a:t>langsung</a:t>
            </a:r>
            <a:r>
              <a:rPr lang="en-US" b="1" dirty="0"/>
              <a:t> (KPL) dan </a:t>
            </a:r>
            <a:r>
              <a:rPr lang="en-US" b="1" dirty="0" err="1"/>
              <a:t>kalimat</a:t>
            </a:r>
            <a:r>
              <a:rPr lang="en-US" b="1" dirty="0"/>
              <a:t> </a:t>
            </a:r>
            <a:r>
              <a:rPr lang="en-US" b="1" dirty="0" err="1"/>
              <a:t>pengembang</a:t>
            </a:r>
            <a:r>
              <a:rPr lang="en-US" b="1" dirty="0"/>
              <a:t> </a:t>
            </a:r>
            <a:r>
              <a:rPr lang="en-US" b="1" dirty="0" err="1"/>
              <a:t>tidak</a:t>
            </a:r>
            <a:r>
              <a:rPr lang="en-US" b="1" dirty="0"/>
              <a:t> </a:t>
            </a:r>
            <a:r>
              <a:rPr lang="en-US" b="1" dirty="0" err="1"/>
              <a:t>langsung</a:t>
            </a:r>
            <a:r>
              <a:rPr lang="en-US" b="1" dirty="0"/>
              <a:t> (KPTL)</a:t>
            </a:r>
            <a:endParaRPr lang="en-US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50164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2497944-C614-4C45-A7FF-B1AE3E422F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9600" y="3596640"/>
            <a:ext cx="8888759" cy="245596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90A12D-D7C3-EEE2-AF28-7D6E8CA29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Syarat</a:t>
            </a:r>
            <a:r>
              <a:rPr lang="en-US" dirty="0"/>
              <a:t> </a:t>
            </a:r>
            <a:r>
              <a:rPr lang="en-US" dirty="0" err="1"/>
              <a:t>paragrap</a:t>
            </a:r>
            <a:r>
              <a:rPr lang="en-US" dirty="0"/>
              <a:t> yang </a:t>
            </a:r>
            <a:r>
              <a:rPr lang="en-US" dirty="0" err="1"/>
              <a:t>baik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2CC973-87C5-E56B-A867-B91CE2058E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78132"/>
            <a:ext cx="10058400" cy="2033468"/>
          </a:xfrm>
        </p:spPr>
        <p:txBody>
          <a:bodyPr>
            <a:normAutofit fontScale="92500" lnSpcReduction="10000"/>
          </a:bodyPr>
          <a:lstStyle/>
          <a:p>
            <a:pPr marL="0">
              <a:lnSpc>
                <a:spcPct val="100000"/>
              </a:lnSpc>
              <a:buFontTx/>
              <a:buChar char="-"/>
            </a:pPr>
            <a:r>
              <a:rPr lang="en-US" sz="1800" dirty="0" err="1"/>
              <a:t>Kesatuan</a:t>
            </a:r>
            <a:endParaRPr lang="en-US" sz="1800" dirty="0"/>
          </a:p>
          <a:p>
            <a:pPr marL="0">
              <a:lnSpc>
                <a:spcPct val="100000"/>
              </a:lnSpc>
              <a:buFontTx/>
              <a:buChar char="-"/>
            </a:pPr>
            <a:r>
              <a:rPr lang="en-US" sz="1800" dirty="0" err="1"/>
              <a:t>Kepaduan</a:t>
            </a:r>
            <a:r>
              <a:rPr lang="en-US" sz="1800" dirty="0"/>
              <a:t> </a:t>
            </a:r>
          </a:p>
          <a:p>
            <a:pPr marL="0">
              <a:lnSpc>
                <a:spcPct val="100000"/>
              </a:lnSpc>
              <a:buFontTx/>
              <a:buChar char="-"/>
            </a:pPr>
            <a:r>
              <a:rPr lang="en-US" sz="1800" dirty="0" err="1"/>
              <a:t>Ketuntasan</a:t>
            </a:r>
            <a:endParaRPr lang="en-US" sz="1800" dirty="0"/>
          </a:p>
          <a:p>
            <a:pPr marL="0">
              <a:lnSpc>
                <a:spcPct val="100000"/>
              </a:lnSpc>
              <a:buFontTx/>
              <a:buChar char="-"/>
            </a:pPr>
            <a:r>
              <a:rPr lang="en-US" sz="1800" dirty="0" err="1"/>
              <a:t>Keruntutan</a:t>
            </a:r>
            <a:endParaRPr lang="en-US" sz="1800" dirty="0"/>
          </a:p>
          <a:p>
            <a:pPr marL="0">
              <a:lnSpc>
                <a:spcPct val="100000"/>
              </a:lnSpc>
              <a:buFontTx/>
              <a:buChar char="-"/>
            </a:pPr>
            <a:r>
              <a:rPr lang="en-US" sz="1800" dirty="0" err="1"/>
              <a:t>Konsistensi</a:t>
            </a:r>
            <a:r>
              <a:rPr lang="en-US" sz="1800" dirty="0"/>
              <a:t> </a:t>
            </a:r>
            <a:r>
              <a:rPr lang="en-US" sz="1800" dirty="0" err="1"/>
              <a:t>sudut</a:t>
            </a:r>
            <a:r>
              <a:rPr lang="en-US" sz="1800" dirty="0"/>
              <a:t> </a:t>
            </a:r>
            <a:r>
              <a:rPr lang="en-US" sz="1800" dirty="0" err="1"/>
              <a:t>pandang</a:t>
            </a:r>
            <a:endParaRPr lang="en-US" sz="1800" dirty="0"/>
          </a:p>
          <a:p>
            <a:pPr marL="0">
              <a:lnSpc>
                <a:spcPct val="100000"/>
              </a:lnSpc>
              <a:buFontTx/>
              <a:buChar char="-"/>
            </a:pPr>
            <a:endParaRPr lang="en-US" sz="1800" dirty="0"/>
          </a:p>
          <a:p>
            <a:pPr marL="0">
              <a:lnSpc>
                <a:spcPct val="100000"/>
              </a:lnSpc>
            </a:pPr>
            <a:endParaRPr lang="en-ID" sz="1800" dirty="0"/>
          </a:p>
        </p:txBody>
      </p:sp>
    </p:spTree>
    <p:extLst>
      <p:ext uri="{BB962C8B-B14F-4D97-AF65-F5344CB8AC3E}">
        <p14:creationId xmlns:p14="http://schemas.microsoft.com/office/powerpoint/2010/main" val="2187725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CB5ED8-A013-62C3-304C-58173385B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err="1"/>
              <a:t>Jenis</a:t>
            </a:r>
            <a:r>
              <a:rPr lang="en-US" sz="4000" dirty="0"/>
              <a:t> </a:t>
            </a:r>
            <a:r>
              <a:rPr lang="en-US" sz="4000" dirty="0" err="1"/>
              <a:t>paragrap</a:t>
            </a:r>
            <a:r>
              <a:rPr lang="en-US" sz="4000" dirty="0"/>
              <a:t> </a:t>
            </a:r>
            <a:r>
              <a:rPr lang="en-US" sz="4000" dirty="0" err="1"/>
              <a:t>berdasarkan</a:t>
            </a:r>
            <a:r>
              <a:rPr lang="en-US" sz="4000" dirty="0"/>
              <a:t> </a:t>
            </a:r>
            <a:r>
              <a:rPr lang="en-US" sz="4000" dirty="0" err="1"/>
              <a:t>letak</a:t>
            </a:r>
            <a:r>
              <a:rPr lang="en-US" sz="4000" dirty="0"/>
              <a:t> </a:t>
            </a:r>
            <a:r>
              <a:rPr lang="en-US" sz="4000" dirty="0" err="1"/>
              <a:t>kalimat</a:t>
            </a:r>
            <a:r>
              <a:rPr lang="en-US" sz="4000" dirty="0"/>
              <a:t> </a:t>
            </a:r>
            <a:r>
              <a:rPr lang="en-US" sz="4000" dirty="0" err="1"/>
              <a:t>topiknya</a:t>
            </a:r>
            <a:endParaRPr lang="en-ID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46B785-E461-3021-8221-6D94FE265E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dirty="0" err="1"/>
              <a:t>Deduktif</a:t>
            </a:r>
            <a:r>
              <a:rPr lang="en-US" dirty="0"/>
              <a:t>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err="1"/>
              <a:t>Induktif</a:t>
            </a:r>
            <a:endParaRPr lang="en-US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dirty="0" err="1"/>
              <a:t>Campuran</a:t>
            </a:r>
            <a:endParaRPr lang="en-US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dirty="0" err="1"/>
              <a:t>Naratif</a:t>
            </a:r>
            <a:endParaRPr lang="en-US" dirty="0"/>
          </a:p>
          <a:p>
            <a:pPr>
              <a:buFont typeface="Wingdings" panose="05000000000000000000" pitchFamily="2" charset="2"/>
              <a:buChar char="v"/>
            </a:pPr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1B8C31-23B7-06FD-AF3A-059C46E93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8905" y="2575042"/>
            <a:ext cx="8661757" cy="2545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447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9D559-D2A1-99FE-2F41-EDE011101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Paragraf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6C1ADE-60EF-D34F-BB57-000662C242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err="1"/>
              <a:t>Argumentasi</a:t>
            </a:r>
            <a:r>
              <a:rPr lang="en-US" dirty="0"/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/>
              <a:t>Eksposisi</a:t>
            </a:r>
            <a:r>
              <a:rPr lang="en-US" dirty="0"/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/>
              <a:t>Deskripsi</a:t>
            </a: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/>
              <a:t>Narasi</a:t>
            </a:r>
            <a:r>
              <a:rPr lang="en-US" dirty="0"/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/>
              <a:t>Persuasi</a:t>
            </a: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913614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4427D7-2113-7EB7-B458-A5C3B5D68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Kerangka</a:t>
            </a:r>
            <a:r>
              <a:rPr lang="en-US" dirty="0"/>
              <a:t> </a:t>
            </a:r>
            <a:r>
              <a:rPr lang="en-US" dirty="0" err="1"/>
              <a:t>Karangan</a:t>
            </a:r>
            <a:endParaRPr lang="en-ID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D8ABDCC-652A-3C5D-C099-2DE5941BA4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6963" y="2108200"/>
            <a:ext cx="10058400" cy="3760788"/>
          </a:xfrm>
        </p:spPr>
        <p:txBody>
          <a:bodyPr>
            <a:normAutofit/>
          </a:bodyPr>
          <a:lstStyle/>
          <a:p>
            <a:r>
              <a:rPr lang="en-US" b="1" dirty="0" err="1"/>
              <a:t>Metode</a:t>
            </a:r>
            <a:r>
              <a:rPr lang="en-US" b="1" dirty="0"/>
              <a:t> yang </a:t>
            </a:r>
            <a:r>
              <a:rPr lang="en-US" b="1" dirty="0" err="1"/>
              <a:t>biasa</a:t>
            </a:r>
            <a:r>
              <a:rPr lang="en-US" b="1" dirty="0"/>
              <a:t> </a:t>
            </a:r>
            <a:r>
              <a:rPr lang="en-US" b="1" dirty="0" err="1"/>
              <a:t>digunakan</a:t>
            </a:r>
            <a:r>
              <a:rPr lang="en-US" b="1" dirty="0"/>
              <a:t> </a:t>
            </a: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dirty="0" err="1"/>
              <a:t>merakai</a:t>
            </a:r>
            <a:r>
              <a:rPr lang="en-US" b="1" dirty="0"/>
              <a:t>, </a:t>
            </a:r>
            <a:r>
              <a:rPr lang="en-US" b="1" dirty="0" err="1"/>
              <a:t>membuat</a:t>
            </a:r>
            <a:r>
              <a:rPr lang="en-US" b="1" dirty="0"/>
              <a:t> </a:t>
            </a:r>
            <a:r>
              <a:rPr lang="en-US" b="1" dirty="0" err="1"/>
              <a:t>narasi</a:t>
            </a:r>
            <a:r>
              <a:rPr lang="en-US" b="1" dirty="0"/>
              <a:t> </a:t>
            </a:r>
            <a:r>
              <a:rPr lang="en-US" b="1" dirty="0" err="1"/>
              <a:t>atau</a:t>
            </a:r>
            <a:r>
              <a:rPr lang="en-US" b="1" dirty="0"/>
              <a:t> </a:t>
            </a:r>
            <a:r>
              <a:rPr lang="en-US" b="1" dirty="0" err="1"/>
              <a:t>karangan</a:t>
            </a:r>
            <a:r>
              <a:rPr lang="en-US" b="1" dirty="0"/>
              <a:t> Tulisa </a:t>
            </a:r>
            <a:r>
              <a:rPr lang="en-US" b="1" i="1" dirty="0"/>
              <a:t>(outline)</a:t>
            </a:r>
            <a:endParaRPr lang="en-US" i="1" dirty="0"/>
          </a:p>
          <a:p>
            <a:r>
              <a:rPr lang="en-ID" dirty="0" err="1"/>
              <a:t>Rencana</a:t>
            </a:r>
            <a:r>
              <a:rPr lang="en-ID" dirty="0"/>
              <a:t> </a:t>
            </a:r>
            <a:r>
              <a:rPr lang="en-ID" dirty="0" err="1"/>
              <a:t>kerja</a:t>
            </a:r>
            <a:r>
              <a:rPr lang="en-ID" dirty="0"/>
              <a:t> yang </a:t>
            </a:r>
            <a:r>
              <a:rPr lang="en-ID" dirty="0" err="1"/>
              <a:t>memuat</a:t>
            </a:r>
            <a:r>
              <a:rPr lang="en-ID" dirty="0"/>
              <a:t> </a:t>
            </a:r>
            <a:r>
              <a:rPr lang="en-ID" dirty="0" err="1"/>
              <a:t>pokok-pokok</a:t>
            </a:r>
            <a:r>
              <a:rPr lang="en-ID" dirty="0"/>
              <a:t> </a:t>
            </a:r>
            <a:r>
              <a:rPr lang="en-ID" dirty="0" err="1"/>
              <a:t>pikiran</a:t>
            </a:r>
            <a:r>
              <a:rPr lang="en-ID" dirty="0"/>
              <a:t>/ </a:t>
            </a:r>
            <a:r>
              <a:rPr lang="en-ID" dirty="0" err="1"/>
              <a:t>topik-topik</a:t>
            </a:r>
            <a:r>
              <a:rPr lang="en-ID" dirty="0"/>
              <a:t> yang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dirinci</a:t>
            </a:r>
            <a:r>
              <a:rPr lang="en-ID" dirty="0"/>
              <a:t> dan </a:t>
            </a:r>
            <a:r>
              <a:rPr lang="en-ID" dirty="0" err="1"/>
              <a:t>dikembangkan</a:t>
            </a:r>
            <a:r>
              <a:rPr lang="en-ID" dirty="0"/>
              <a:t> agar </a:t>
            </a:r>
            <a:r>
              <a:rPr lang="en-ID" dirty="0" err="1"/>
              <a:t>diperoleh</a:t>
            </a:r>
            <a:r>
              <a:rPr lang="en-ID" dirty="0"/>
              <a:t> </a:t>
            </a:r>
            <a:r>
              <a:rPr lang="en-ID" dirty="0" err="1"/>
              <a:t>susunan</a:t>
            </a:r>
            <a:r>
              <a:rPr lang="en-ID" dirty="0"/>
              <a:t> tulisan yang </a:t>
            </a:r>
            <a:r>
              <a:rPr lang="en-ID" dirty="0" err="1"/>
              <a:t>logis</a:t>
            </a:r>
            <a:r>
              <a:rPr lang="en-ID" dirty="0"/>
              <a:t> dan </a:t>
            </a:r>
            <a:r>
              <a:rPr lang="en-ID" dirty="0" err="1"/>
              <a:t>teratur</a:t>
            </a:r>
            <a:r>
              <a:rPr lang="en-ID" dirty="0"/>
              <a:t> </a:t>
            </a:r>
            <a:r>
              <a:rPr lang="en-ID" dirty="0" err="1"/>
              <a:t>serta</a:t>
            </a:r>
            <a:r>
              <a:rPr lang="en-ID" dirty="0"/>
              <a:t> </a:t>
            </a:r>
            <a:r>
              <a:rPr lang="en-ID" dirty="0" err="1"/>
              <a:t>memungkinkan</a:t>
            </a:r>
            <a:r>
              <a:rPr lang="en-ID" dirty="0"/>
              <a:t> </a:t>
            </a:r>
            <a:r>
              <a:rPr lang="en-ID" dirty="0" err="1"/>
              <a:t>penulis</a:t>
            </a:r>
            <a:r>
              <a:rPr lang="en-ID" dirty="0"/>
              <a:t> </a:t>
            </a:r>
            <a:r>
              <a:rPr lang="en-ID" dirty="0" err="1"/>
              <a:t>membedakan</a:t>
            </a:r>
            <a:r>
              <a:rPr lang="en-ID" dirty="0"/>
              <a:t> </a:t>
            </a:r>
            <a:r>
              <a:rPr lang="en-ID" dirty="0" err="1"/>
              <a:t>gagasan</a:t>
            </a:r>
            <a:r>
              <a:rPr lang="en-ID" dirty="0"/>
              <a:t> </a:t>
            </a:r>
            <a:r>
              <a:rPr lang="en-ID" dirty="0" err="1"/>
              <a:t>utama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gagasan</a:t>
            </a:r>
            <a:r>
              <a:rPr lang="en-ID" dirty="0"/>
              <a:t> </a:t>
            </a:r>
            <a:r>
              <a:rPr lang="en-ID" dirty="0" err="1"/>
              <a:t>tambahan</a:t>
            </a:r>
            <a:r>
              <a:rPr lang="en-ID" dirty="0"/>
              <a:t> (Keraf,2004:149)</a:t>
            </a:r>
          </a:p>
        </p:txBody>
      </p:sp>
    </p:spTree>
    <p:extLst>
      <p:ext uri="{BB962C8B-B14F-4D97-AF65-F5344CB8AC3E}">
        <p14:creationId xmlns:p14="http://schemas.microsoft.com/office/powerpoint/2010/main" val="641773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2831EB-F7BE-CE2F-F65D-91CE2039F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Manfaat</a:t>
            </a:r>
            <a:r>
              <a:rPr lang="en-US" dirty="0"/>
              <a:t> </a:t>
            </a:r>
            <a:r>
              <a:rPr lang="en-US" dirty="0" err="1"/>
              <a:t>Kerangka</a:t>
            </a:r>
            <a:r>
              <a:rPr lang="en-US" dirty="0"/>
              <a:t> </a:t>
            </a:r>
            <a:r>
              <a:rPr lang="en-US" dirty="0" err="1"/>
              <a:t>Karangan</a:t>
            </a:r>
            <a:r>
              <a:rPr lang="en-US" dirty="0"/>
              <a:t>	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F50DD0-11BE-9534-FBDD-5AEF756DDE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Menyusun </a:t>
            </a:r>
            <a:r>
              <a:rPr lang="en-US" dirty="0" err="1"/>
              <a:t>karangan</a:t>
            </a:r>
            <a:r>
              <a:rPr lang="en-US" dirty="0"/>
              <a:t> yang </a:t>
            </a:r>
            <a:r>
              <a:rPr lang="en-US" dirty="0" err="1"/>
              <a:t>runtut</a:t>
            </a:r>
            <a:r>
              <a:rPr lang="en-US" dirty="0"/>
              <a:t> dan </a:t>
            </a:r>
            <a:r>
              <a:rPr lang="en-US" dirty="0" err="1"/>
              <a:t>teratur</a:t>
            </a:r>
            <a:endParaRPr lang="en-US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dirty="0" err="1"/>
              <a:t>Memudahkan</a:t>
            </a:r>
            <a:r>
              <a:rPr lang="en-US" dirty="0"/>
              <a:t> </a:t>
            </a:r>
            <a:r>
              <a:rPr lang="en-US" dirty="0" err="1"/>
              <a:t>penulis</a:t>
            </a:r>
            <a:r>
              <a:rPr lang="en-US" dirty="0"/>
              <a:t> </a:t>
            </a:r>
            <a:r>
              <a:rPr lang="en-US" dirty="0" err="1"/>
              <a:t>menciptakan</a:t>
            </a:r>
            <a:r>
              <a:rPr lang="en-US" dirty="0"/>
              <a:t> </a:t>
            </a:r>
            <a:r>
              <a:rPr lang="en-US" dirty="0" err="1"/>
              <a:t>klimaks</a:t>
            </a:r>
            <a:r>
              <a:rPr lang="en-US" dirty="0"/>
              <a:t> yang </a:t>
            </a:r>
            <a:r>
              <a:rPr lang="en-US" dirty="0" err="1"/>
              <a:t>berbeda-beda</a:t>
            </a:r>
            <a:endParaRPr lang="en-US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dirty="0" err="1"/>
              <a:t>Menghindari</a:t>
            </a:r>
            <a:r>
              <a:rPr lang="en-US" dirty="0"/>
              <a:t> </a:t>
            </a:r>
            <a:r>
              <a:rPr lang="en-US" dirty="0" err="1"/>
              <a:t>penulisan</a:t>
            </a:r>
            <a:r>
              <a:rPr lang="en-US" dirty="0"/>
              <a:t> </a:t>
            </a:r>
            <a:r>
              <a:rPr lang="en-US" dirty="0" err="1"/>
              <a:t>topik</a:t>
            </a:r>
            <a:r>
              <a:rPr lang="en-US" dirty="0"/>
              <a:t> </a:t>
            </a:r>
            <a:r>
              <a:rPr lang="en-US" dirty="0" err="1"/>
              <a:t>sampai</a:t>
            </a:r>
            <a:r>
              <a:rPr lang="en-US" dirty="0"/>
              <a:t> </a:t>
            </a:r>
            <a:r>
              <a:rPr lang="en-US" dirty="0" err="1"/>
              <a:t>kedua</a:t>
            </a:r>
            <a:r>
              <a:rPr lang="en-US" dirty="0"/>
              <a:t> kali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(</a:t>
            </a:r>
            <a:r>
              <a:rPr lang="en-US" dirty="0" err="1"/>
              <a:t>pengulangan</a:t>
            </a:r>
            <a:r>
              <a:rPr lang="en-US" dirty="0"/>
              <a:t>)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3592237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>
            <a:extLst>
              <a:ext uri="{FF2B5EF4-FFF2-40B4-BE49-F238E27FC236}">
                <a16:creationId xmlns:a16="http://schemas.microsoft.com/office/drawing/2014/main" id="{9B9141C0-0A0F-3EBA-4205-BFE0AB2278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59" t="2502" r="14278"/>
          <a:stretch>
            <a:fillRect/>
          </a:stretch>
        </p:blipFill>
        <p:spPr bwMode="auto">
          <a:xfrm>
            <a:off x="4994482" y="-4763"/>
            <a:ext cx="7197517" cy="686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>
            <a:extLst>
              <a:ext uri="{FF2B5EF4-FFF2-40B4-BE49-F238E27FC236}">
                <a16:creationId xmlns:a16="http://schemas.microsoft.com/office/drawing/2014/main" id="{1BBA5EE3-C9B5-F14A-C59A-9C35C5453A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195"/>
          <a:stretch>
            <a:fillRect/>
          </a:stretch>
        </p:blipFill>
        <p:spPr bwMode="auto">
          <a:xfrm>
            <a:off x="1" y="0"/>
            <a:ext cx="594851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D861D76B-D681-264D-31FB-777CD1D05E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/>
          <a:srcRect l="8173" t="13862" r="7695" b="14273"/>
          <a:stretch/>
        </p:blipFill>
        <p:spPr bwMode="auto">
          <a:xfrm>
            <a:off x="3706379" y="1971947"/>
            <a:ext cx="4650658" cy="43907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77393B31-C9AA-E572-6D98-72300FFC4C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2296" y="5533179"/>
            <a:ext cx="4849813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8000" b="1" u="sng" dirty="0" err="1">
                <a:solidFill>
                  <a:srgbClr val="00B050"/>
                </a:solidFill>
                <a:latin typeface="Brush Script MT" panose="03060802040406070304" pitchFamily="66" charset="0"/>
              </a:rPr>
              <a:t>Terimakasih</a:t>
            </a:r>
            <a:endParaRPr lang="en-US" altLang="en-US" sz="4800" b="1" u="sng" dirty="0">
              <a:solidFill>
                <a:srgbClr val="00B050"/>
              </a:solidFill>
              <a:latin typeface="Brush Script MT" panose="030608020404060703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RetrospectVTI">
  <a:themeElements>
    <a:clrScheme name="">
      <a:dk1>
        <a:srgbClr val="000000"/>
      </a:dk1>
      <a:lt1>
        <a:srgbClr val="FFFFFF"/>
      </a:lt1>
      <a:dk2>
        <a:srgbClr val="243541"/>
      </a:dk2>
      <a:lt2>
        <a:srgbClr val="E2E5E8"/>
      </a:lt2>
      <a:accent1>
        <a:srgbClr val="E88B33"/>
      </a:accent1>
      <a:accent2>
        <a:srgbClr val="AEA33A"/>
      </a:accent2>
      <a:accent3>
        <a:srgbClr val="8CAB4A"/>
      </a:accent3>
      <a:accent4>
        <a:srgbClr val="57B636"/>
      </a:accent4>
      <a:accent5>
        <a:srgbClr val="2EBA43"/>
      </a:accent5>
      <a:accent6>
        <a:srgbClr val="33B67D"/>
      </a:accent6>
      <a:hlink>
        <a:srgbClr val="5F84A8"/>
      </a:hlink>
      <a:folHlink>
        <a:srgbClr val="7F7F7F"/>
      </a:folHlink>
    </a:clrScheme>
    <a:fontScheme name="Retrospect">
      <a:majorFont>
        <a:latin typeface="Georgia Pro Cond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peak Pro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ppt/theme/themeOverride1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ppt/theme/themeOverride2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F3CD65D-61A5-43C9-A837-6EC73C7DA8AB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31F006B4-A9E1-4F39-85C8-FB836F91934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6377351-63A1-4C2E-8C9A-66CDD70F16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{8A3CAD4E-7142-4294-938F-F3CDDC289958}tf11437505_win32</Template>
  <TotalTime>18812</TotalTime>
  <Words>256</Words>
  <Application>Microsoft Office PowerPoint</Application>
  <PresentationFormat>Widescreen</PresentationFormat>
  <Paragraphs>35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Brush Script MT</vt:lpstr>
      <vt:lpstr>Calibri</vt:lpstr>
      <vt:lpstr>Georgia Pro Cond Light</vt:lpstr>
      <vt:lpstr>Speak Pro</vt:lpstr>
      <vt:lpstr>Wingdings</vt:lpstr>
      <vt:lpstr>RetrospectVTI</vt:lpstr>
      <vt:lpstr>Paragraf dan Karangan</vt:lpstr>
      <vt:lpstr>paragraf</vt:lpstr>
      <vt:lpstr>Paragraf </vt:lpstr>
      <vt:lpstr>Syarat paragrap yang baik</vt:lpstr>
      <vt:lpstr>Jenis paragrap berdasarkan letak kalimat topiknya</vt:lpstr>
      <vt:lpstr>Paragraf berdasarkan tujuan </vt:lpstr>
      <vt:lpstr>Kerangka Karangan</vt:lpstr>
      <vt:lpstr>Manfaat Kerangka Karangan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Dibyo s</dc:creator>
  <cp:lastModifiedBy>Dibyo s</cp:lastModifiedBy>
  <cp:revision>2</cp:revision>
  <dcterms:created xsi:type="dcterms:W3CDTF">2024-12-11T05:17:39Z</dcterms:created>
  <dcterms:modified xsi:type="dcterms:W3CDTF">2024-12-24T06:50:19Z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