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330" r:id="rId3"/>
    <p:sldId id="331" r:id="rId4"/>
    <p:sldId id="332" r:id="rId5"/>
    <p:sldId id="272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51"/>
  </p:normalViewPr>
  <p:slideViewPr>
    <p:cSldViewPr>
      <p:cViewPr varScale="1">
        <p:scale>
          <a:sx n="101" d="100"/>
          <a:sy n="101" d="100"/>
        </p:scale>
        <p:origin x="1864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7/1/21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7/1/21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7/1/21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7/1/21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7/1/21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7/1/21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7/1/21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7/1/21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7/1/21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7/1/21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7/1/21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8BF407-2250-4352-B096-CF931DCFC8E2}" type="datetimeFigureOut">
              <a:rPr lang="en-US" smtClean="0"/>
              <a:pPr/>
              <a:t>7/1/21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2362200"/>
            <a:ext cx="5638800" cy="2513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b="1" spc="-150" dirty="0">
                <a:latin typeface="Calibri"/>
                <a:ea typeface="+mj-ea"/>
                <a:cs typeface="Calibri"/>
              </a:rPr>
              <a:t>Color 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457200"/>
            <a:ext cx="5638800" cy="3679825"/>
          </a:xfrm>
        </p:spPr>
        <p:txBody>
          <a:bodyPr>
            <a:noAutofit/>
          </a:bodyPr>
          <a:lstStyle/>
          <a:p>
            <a:pPr algn="l"/>
            <a:r>
              <a:rPr lang="en-US" sz="3200" dirty="0">
                <a:solidFill>
                  <a:srgbClr val="FF0000"/>
                </a:solidFill>
                <a:latin typeface="Calibri"/>
                <a:cs typeface="Calibri"/>
              </a:rPr>
              <a:t>MK. </a:t>
            </a:r>
            <a:r>
              <a:rPr lang="en-US" sz="3200" dirty="0" err="1">
                <a:solidFill>
                  <a:srgbClr val="FF0000"/>
                </a:solidFill>
                <a:latin typeface="Calibri"/>
                <a:cs typeface="Calibri"/>
              </a:rPr>
              <a:t>Komputer</a:t>
            </a:r>
            <a:r>
              <a:rPr lang="en-US" sz="32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Calibri"/>
                <a:cs typeface="Calibri"/>
              </a:rPr>
              <a:t>Grafis</a:t>
            </a:r>
            <a:r>
              <a:rPr lang="en-US" sz="3200" dirty="0">
                <a:solidFill>
                  <a:srgbClr val="FF0000"/>
                </a:solidFill>
                <a:latin typeface="Calibri"/>
                <a:cs typeface="Calibri"/>
              </a:rPr>
              <a:t> 1</a:t>
            </a:r>
            <a:br>
              <a:rPr lang="en-US" sz="3200" dirty="0">
                <a:solidFill>
                  <a:schemeClr val="accent5">
                    <a:lumMod val="75000"/>
                  </a:schemeClr>
                </a:solidFill>
                <a:latin typeface="Calibri"/>
                <a:cs typeface="Calibri"/>
              </a:rPr>
            </a:br>
            <a:endParaRPr lang="en-US" sz="3200" dirty="0">
              <a:solidFill>
                <a:schemeClr val="accent5">
                  <a:lumMod val="7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838200" y="4114800"/>
            <a:ext cx="6400800" cy="2667000"/>
          </a:xfrm>
        </p:spPr>
        <p:txBody>
          <a:bodyPr/>
          <a:lstStyle/>
          <a:p>
            <a:pPr algn="l" eaLnBrk="1" hangingPunct="1"/>
            <a:endParaRPr lang="en-US" dirty="0">
              <a:solidFill>
                <a:srgbClr val="FF0000"/>
              </a:solidFill>
            </a:endParaRPr>
          </a:p>
          <a:p>
            <a:pPr algn="l" eaLnBrk="1" hangingPunct="1"/>
            <a:endParaRPr lang="en-US" dirty="0">
              <a:solidFill>
                <a:srgbClr val="FF0000"/>
              </a:solidFill>
            </a:endParaRPr>
          </a:p>
          <a:p>
            <a:pPr algn="l" eaLnBrk="1" hangingPunct="1"/>
            <a:endParaRPr lang="id-ID" sz="1400" dirty="0">
              <a:solidFill>
                <a:schemeClr val="tx1"/>
              </a:solidFill>
            </a:endParaRPr>
          </a:p>
          <a:p>
            <a:pPr algn="l" eaLnBrk="1" hangingPunct="1"/>
            <a:r>
              <a:rPr lang="en-US" sz="1400" dirty="0">
                <a:solidFill>
                  <a:schemeClr val="tx1"/>
                </a:solidFill>
              </a:rPr>
              <a:t>Desain </a:t>
            </a:r>
            <a:r>
              <a:rPr lang="en-US" sz="1400" dirty="0" err="1">
                <a:solidFill>
                  <a:schemeClr val="tx1"/>
                </a:solidFill>
              </a:rPr>
              <a:t>Komunikasi</a:t>
            </a:r>
            <a:r>
              <a:rPr lang="en-US" sz="1400" dirty="0">
                <a:solidFill>
                  <a:schemeClr val="tx1"/>
                </a:solidFill>
              </a:rPr>
              <a:t> Visual</a:t>
            </a:r>
            <a:endParaRPr lang="id-ID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6600"/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1828800"/>
            <a:ext cx="7391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none" strike="noStrike" kern="1200" cap="none" spc="-15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Brief </a:t>
            </a:r>
            <a:r>
              <a:rPr lang="en-US" sz="4400" b="1" i="1" spc="-150" dirty="0" err="1">
                <a:solidFill>
                  <a:schemeClr val="bg1"/>
                </a:solidFill>
                <a:latin typeface="Calibri"/>
                <a:ea typeface="+mj-ea"/>
                <a:cs typeface="Calibri"/>
              </a:rPr>
              <a:t>Latihan</a:t>
            </a:r>
            <a:endParaRPr kumimoji="0" lang="en-US" sz="8000" b="1" i="1" u="none" strike="noStrike" kern="1200" cap="none" spc="-1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49810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838200" y="1817370"/>
            <a:ext cx="7315200" cy="52806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700" dirty="0"/>
          </a:p>
          <a:p>
            <a:r>
              <a:rPr lang="en-US" sz="1700" dirty="0" err="1">
                <a:solidFill>
                  <a:srgbClr val="FF0000"/>
                </a:solidFill>
              </a:rPr>
              <a:t>Mahasiswa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diminta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untuk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berkreasi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membuat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sebuah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Kastil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sederhana</a:t>
            </a:r>
            <a:r>
              <a:rPr lang="en-US" sz="1700" dirty="0">
                <a:solidFill>
                  <a:srgbClr val="FF0000"/>
                </a:solidFill>
              </a:rPr>
              <a:t>.</a:t>
            </a:r>
          </a:p>
          <a:p>
            <a:r>
              <a:rPr lang="en-US" sz="1700" dirty="0" err="1">
                <a:solidFill>
                  <a:srgbClr val="FF0000"/>
                </a:solidFill>
              </a:rPr>
              <a:t>Bertujuan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melatih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penggunaan</a:t>
            </a:r>
            <a:r>
              <a:rPr lang="en-US" sz="1700" dirty="0">
                <a:solidFill>
                  <a:srgbClr val="FF0000"/>
                </a:solidFill>
              </a:rPr>
              <a:t> Shape Tool, Pathfinder, </a:t>
            </a:r>
            <a:r>
              <a:rPr lang="en-US" sz="1700" dirty="0" err="1">
                <a:solidFill>
                  <a:srgbClr val="FF0000"/>
                </a:solidFill>
              </a:rPr>
              <a:t>dan</a:t>
            </a:r>
            <a:r>
              <a:rPr lang="en-US" sz="1700" dirty="0">
                <a:solidFill>
                  <a:srgbClr val="FF0000"/>
                </a:solidFill>
              </a:rPr>
              <a:t> Coloring.</a:t>
            </a:r>
          </a:p>
          <a:p>
            <a:r>
              <a:rPr lang="en-US" sz="1700" dirty="0" err="1">
                <a:solidFill>
                  <a:srgbClr val="FF0000"/>
                </a:solidFill>
              </a:rPr>
              <a:t>Boleh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mencontoh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dari</a:t>
            </a:r>
            <a:r>
              <a:rPr lang="en-US" sz="1700" dirty="0">
                <a:solidFill>
                  <a:srgbClr val="FF0000"/>
                </a:solidFill>
              </a:rPr>
              <a:t> slide </a:t>
            </a:r>
            <a:r>
              <a:rPr lang="en-US" sz="1700" dirty="0" err="1">
                <a:solidFill>
                  <a:srgbClr val="FF0000"/>
                </a:solidFill>
              </a:rPr>
              <a:t>setelah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ini</a:t>
            </a:r>
            <a:r>
              <a:rPr lang="en-US" sz="1700" dirty="0">
                <a:solidFill>
                  <a:srgbClr val="FF0000"/>
                </a:solidFill>
              </a:rPr>
              <a:t>, </a:t>
            </a:r>
            <a:r>
              <a:rPr lang="en-US" sz="1700" dirty="0" err="1">
                <a:solidFill>
                  <a:srgbClr val="FF0000"/>
                </a:solidFill>
              </a:rPr>
              <a:t>boleh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juga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berkarya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sendiri</a:t>
            </a:r>
            <a:r>
              <a:rPr lang="en-US" sz="1700" dirty="0">
                <a:solidFill>
                  <a:srgbClr val="FF0000"/>
                </a:solidFill>
              </a:rPr>
              <a:t>.</a:t>
            </a:r>
          </a:p>
          <a:p>
            <a:r>
              <a:rPr lang="en-US" sz="1700" dirty="0" err="1">
                <a:solidFill>
                  <a:srgbClr val="FF0000"/>
                </a:solidFill>
              </a:rPr>
              <a:t>Silahkan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gunakan</a:t>
            </a:r>
            <a:r>
              <a:rPr lang="en-US" sz="1700" dirty="0">
                <a:solidFill>
                  <a:srgbClr val="FF0000"/>
                </a:solidFill>
              </a:rPr>
              <a:t> Adobe Illustrator </a:t>
            </a:r>
            <a:r>
              <a:rPr lang="en-US" sz="1700" dirty="0" err="1">
                <a:solidFill>
                  <a:srgbClr val="FF0000"/>
                </a:solidFill>
              </a:rPr>
              <a:t>versi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manapun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tanpa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terkecuali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untuk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mempraktek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kan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latihan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ini</a:t>
            </a:r>
            <a:r>
              <a:rPr lang="en-US" sz="1700" dirty="0">
                <a:solidFill>
                  <a:srgbClr val="FF0000"/>
                </a:solidFill>
              </a:rPr>
              <a:t>.</a:t>
            </a:r>
          </a:p>
          <a:p>
            <a:r>
              <a:rPr lang="en-US" sz="1700" dirty="0">
                <a:solidFill>
                  <a:srgbClr val="FF0000"/>
                </a:solidFill>
              </a:rPr>
              <a:t>Upload </a:t>
            </a:r>
            <a:r>
              <a:rPr lang="en-US" sz="1700" dirty="0" err="1">
                <a:solidFill>
                  <a:srgbClr val="FF0000"/>
                </a:solidFill>
              </a:rPr>
              <a:t>latihan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ini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dalam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dalam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bentuk</a:t>
            </a:r>
            <a:r>
              <a:rPr lang="en-US" sz="1700" dirty="0">
                <a:solidFill>
                  <a:srgbClr val="FF0000"/>
                </a:solidFill>
              </a:rPr>
              <a:t> Ai. </a:t>
            </a:r>
            <a:r>
              <a:rPr lang="en-US" sz="1700" dirty="0" err="1">
                <a:solidFill>
                  <a:srgbClr val="FF0000"/>
                </a:solidFill>
              </a:rPr>
              <a:t>dengan</a:t>
            </a:r>
            <a:r>
              <a:rPr lang="en-US" sz="1700" dirty="0">
                <a:solidFill>
                  <a:srgbClr val="FF0000"/>
                </a:solidFill>
              </a:rPr>
              <a:t> format </a:t>
            </a:r>
            <a:r>
              <a:rPr lang="en-US" sz="1700" dirty="0" err="1">
                <a:solidFill>
                  <a:srgbClr val="FF0000"/>
                </a:solidFill>
              </a:rPr>
              <a:t>nama</a:t>
            </a:r>
            <a:r>
              <a:rPr lang="en-US" sz="1700" dirty="0">
                <a:solidFill>
                  <a:srgbClr val="FF0000"/>
                </a:solidFill>
              </a:rPr>
              <a:t> file KELAS_NPM_NAMA_NAMA TUGAS ( INGAT PENAMAAN FILE HARUS SESUAI URUTAN TERSEBUT)</a:t>
            </a:r>
          </a:p>
          <a:p>
            <a:r>
              <a:rPr lang="en-US" sz="1700" dirty="0">
                <a:solidFill>
                  <a:srgbClr val="FF0000"/>
                </a:solidFill>
              </a:rPr>
              <a:t>Di </a:t>
            </a:r>
            <a:r>
              <a:rPr lang="en-US" sz="1700" dirty="0" err="1">
                <a:solidFill>
                  <a:srgbClr val="FF0000"/>
                </a:solidFill>
              </a:rPr>
              <a:t>kumpulkan</a:t>
            </a:r>
            <a:r>
              <a:rPr lang="en-US" sz="1700" dirty="0">
                <a:solidFill>
                  <a:srgbClr val="FF0000"/>
                </a:solidFill>
              </a:rPr>
              <a:t>/ upload pada </a:t>
            </a:r>
            <a:r>
              <a:rPr lang="en-US" sz="1700" dirty="0" err="1">
                <a:solidFill>
                  <a:srgbClr val="FF0000"/>
                </a:solidFill>
              </a:rPr>
              <a:t>hari</a:t>
            </a:r>
            <a:r>
              <a:rPr lang="en-US" sz="1700" dirty="0">
                <a:solidFill>
                  <a:srgbClr val="FF0000"/>
                </a:solidFill>
              </a:rPr>
              <a:t> KAMIS 8 </a:t>
            </a:r>
            <a:r>
              <a:rPr lang="en-US" sz="1700" dirty="0" err="1">
                <a:solidFill>
                  <a:srgbClr val="FF0000"/>
                </a:solidFill>
              </a:rPr>
              <a:t>Juli</a:t>
            </a:r>
            <a:r>
              <a:rPr lang="en-US" sz="1700" dirty="0">
                <a:solidFill>
                  <a:srgbClr val="FF0000"/>
                </a:solidFill>
              </a:rPr>
              <a:t> 2021 pada jam </a:t>
            </a:r>
            <a:r>
              <a:rPr lang="en-US" sz="1700" dirty="0" err="1">
                <a:solidFill>
                  <a:srgbClr val="FF0000"/>
                </a:solidFill>
              </a:rPr>
              <a:t>sesuai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jadwal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err="1">
                <a:solidFill>
                  <a:srgbClr val="FF0000"/>
                </a:solidFill>
              </a:rPr>
              <a:t>perkuliahan</a:t>
            </a:r>
            <a:r>
              <a:rPr lang="en-US" sz="1700" dirty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endParaRPr lang="en-US" sz="17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838200" y="762000"/>
            <a:ext cx="7315200" cy="50593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x-none" sz="3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Brief Latihan </a:t>
            </a:r>
            <a:r>
              <a:rPr lang="x-none" sz="3200" b="1" i="1" dirty="0">
                <a:solidFill>
                  <a:srgbClr val="FF0000"/>
                </a:solidFill>
              </a:rPr>
              <a:t>4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8825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838200" y="762000"/>
            <a:ext cx="7315200" cy="50593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x-none" sz="3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Contoh Kastil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Picture 1" descr="kastil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16"/>
          <a:stretch/>
        </p:blipFill>
        <p:spPr>
          <a:xfrm>
            <a:off x="1219200" y="1555592"/>
            <a:ext cx="6934200" cy="469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882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1524000"/>
            <a:ext cx="7391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Selamat</a:t>
            </a: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 </a:t>
            </a: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Berkarya</a:t>
            </a:r>
            <a:endParaRPr kumimoji="0" lang="en-US" sz="8000" b="1" i="0" u="none" strike="noStrike" kern="1200" cap="none" spc="-15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1165</TotalTime>
  <Words>110</Words>
  <Application>Microsoft Macintosh PowerPoint</Application>
  <PresentationFormat>On-screen Show (4:3)</PresentationFormat>
  <Paragraphs>17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MK. Komputer Grafis 1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personal</dc:creator>
  <cp:lastModifiedBy>Redintan Justin</cp:lastModifiedBy>
  <cp:revision>193</cp:revision>
  <dcterms:created xsi:type="dcterms:W3CDTF">2016-02-13T14:18:26Z</dcterms:created>
  <dcterms:modified xsi:type="dcterms:W3CDTF">2021-07-01T15:32:35Z</dcterms:modified>
</cp:coreProperties>
</file>