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330" r:id="rId3"/>
    <p:sldId id="331" r:id="rId4"/>
    <p:sldId id="332" r:id="rId5"/>
    <p:sldId id="272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51"/>
  </p:normalViewPr>
  <p:slideViewPr>
    <p:cSldViewPr>
      <p:cViewPr varScale="1">
        <p:scale>
          <a:sx n="101" d="100"/>
          <a:sy n="101" d="100"/>
        </p:scale>
        <p:origin x="1864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7/1/21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7/1/21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7/1/21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7/1/21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7/1/21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7/1/21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7/1/21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7/1/21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7/1/21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7/1/21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7/1/21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8BF407-2250-4352-B096-CF931DCFC8E2}" type="datetimeFigureOut">
              <a:rPr lang="en-US" smtClean="0"/>
              <a:pPr/>
              <a:t>7/1/21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838200" y="2362200"/>
            <a:ext cx="5638800" cy="251336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0" b="1" spc="-150" dirty="0">
                <a:latin typeface="Calibri"/>
                <a:ea typeface="+mj-ea"/>
                <a:cs typeface="Calibri"/>
              </a:rPr>
              <a:t>Color 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457200"/>
            <a:ext cx="5638800" cy="3679825"/>
          </a:xfrm>
        </p:spPr>
        <p:txBody>
          <a:bodyPr>
            <a:noAutofit/>
          </a:bodyPr>
          <a:lstStyle/>
          <a:p>
            <a:pPr algn="l"/>
            <a:r>
              <a:rPr lang="en-US" sz="3200" dirty="0">
                <a:solidFill>
                  <a:srgbClr val="FF0000"/>
                </a:solidFill>
                <a:latin typeface="Calibri"/>
                <a:cs typeface="Calibri"/>
              </a:rPr>
              <a:t>MK. </a:t>
            </a:r>
            <a:r>
              <a:rPr lang="en-US" sz="3200" dirty="0" err="1">
                <a:solidFill>
                  <a:srgbClr val="FF0000"/>
                </a:solidFill>
                <a:latin typeface="Calibri"/>
                <a:cs typeface="Calibri"/>
              </a:rPr>
              <a:t>Komputer</a:t>
            </a:r>
            <a:r>
              <a:rPr lang="en-US" sz="32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Calibri"/>
                <a:cs typeface="Calibri"/>
              </a:rPr>
              <a:t>Grafis</a:t>
            </a:r>
            <a:r>
              <a:rPr lang="en-US" sz="3200" dirty="0">
                <a:solidFill>
                  <a:srgbClr val="FF0000"/>
                </a:solidFill>
                <a:latin typeface="Calibri"/>
                <a:cs typeface="Calibri"/>
              </a:rPr>
              <a:t> 1</a:t>
            </a:r>
            <a:br>
              <a:rPr lang="en-US" sz="3200" dirty="0">
                <a:solidFill>
                  <a:schemeClr val="accent5">
                    <a:lumMod val="75000"/>
                  </a:schemeClr>
                </a:solidFill>
                <a:latin typeface="Calibri"/>
                <a:cs typeface="Calibri"/>
              </a:rPr>
            </a:br>
            <a:endParaRPr lang="en-US" sz="3200" dirty="0">
              <a:solidFill>
                <a:schemeClr val="accent5">
                  <a:lumMod val="75000"/>
                </a:schemeClr>
              </a:solidFill>
              <a:latin typeface="Calibri"/>
              <a:cs typeface="Calibri"/>
            </a:endParaRPr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838200" y="4114800"/>
            <a:ext cx="6400800" cy="2667000"/>
          </a:xfrm>
        </p:spPr>
        <p:txBody>
          <a:bodyPr/>
          <a:lstStyle/>
          <a:p>
            <a:pPr algn="l" eaLnBrk="1" hangingPunct="1"/>
            <a:endParaRPr lang="en-US" dirty="0">
              <a:solidFill>
                <a:srgbClr val="FF0000"/>
              </a:solidFill>
            </a:endParaRPr>
          </a:p>
          <a:p>
            <a:pPr algn="l" eaLnBrk="1" hangingPunct="1"/>
            <a:endParaRPr lang="en-US" dirty="0">
              <a:solidFill>
                <a:srgbClr val="FF0000"/>
              </a:solidFill>
            </a:endParaRPr>
          </a:p>
          <a:p>
            <a:pPr algn="l" eaLnBrk="1" hangingPunct="1"/>
            <a:endParaRPr lang="id-ID" sz="1400" dirty="0">
              <a:solidFill>
                <a:schemeClr val="tx1"/>
              </a:solidFill>
            </a:endParaRPr>
          </a:p>
          <a:p>
            <a:pPr algn="l" eaLnBrk="1" hangingPunct="1"/>
            <a:r>
              <a:rPr lang="en-US" sz="1400" dirty="0">
                <a:solidFill>
                  <a:schemeClr val="tx1"/>
                </a:solidFill>
              </a:rPr>
              <a:t>Desain </a:t>
            </a:r>
            <a:r>
              <a:rPr lang="en-US" sz="1400" dirty="0" err="1">
                <a:solidFill>
                  <a:schemeClr val="tx1"/>
                </a:solidFill>
              </a:rPr>
              <a:t>Komunikasi</a:t>
            </a:r>
            <a:r>
              <a:rPr lang="en-US" sz="1400" dirty="0">
                <a:solidFill>
                  <a:schemeClr val="tx1"/>
                </a:solidFill>
              </a:rPr>
              <a:t> Visual</a:t>
            </a:r>
            <a:endParaRPr lang="id-ID" sz="1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6600"/>
              </a:solidFill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838200" y="1828800"/>
            <a:ext cx="7391400" cy="3679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1" u="none" strike="noStrike" kern="1200" cap="none" spc="-15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j-ea"/>
                <a:cs typeface="Calibri"/>
              </a:rPr>
              <a:t>Brief </a:t>
            </a:r>
            <a:r>
              <a:rPr lang="en-US" sz="4400" b="1" i="1" spc="-150" dirty="0" err="1">
                <a:solidFill>
                  <a:schemeClr val="bg1"/>
                </a:solidFill>
                <a:latin typeface="Calibri"/>
                <a:ea typeface="+mj-ea"/>
                <a:cs typeface="Calibri"/>
              </a:rPr>
              <a:t>Latihan</a:t>
            </a:r>
            <a:endParaRPr kumimoji="0" lang="en-US" sz="8000" b="1" i="1" u="none" strike="noStrike" kern="1200" cap="none" spc="-15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j-ea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498108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838200" y="1817370"/>
            <a:ext cx="7315200" cy="528066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1700" dirty="0"/>
          </a:p>
          <a:p>
            <a:r>
              <a:rPr lang="en-US" sz="1700" dirty="0" err="1">
                <a:solidFill>
                  <a:srgbClr val="FF0000"/>
                </a:solidFill>
              </a:rPr>
              <a:t>Mahasiswa</a:t>
            </a:r>
            <a:r>
              <a:rPr lang="en-US" sz="1700" dirty="0">
                <a:solidFill>
                  <a:srgbClr val="FF0000"/>
                </a:solidFill>
              </a:rPr>
              <a:t> </a:t>
            </a:r>
            <a:r>
              <a:rPr lang="en-US" sz="1700" dirty="0" err="1">
                <a:solidFill>
                  <a:srgbClr val="FF0000"/>
                </a:solidFill>
              </a:rPr>
              <a:t>diminta</a:t>
            </a:r>
            <a:r>
              <a:rPr lang="en-US" sz="1700" dirty="0">
                <a:solidFill>
                  <a:srgbClr val="FF0000"/>
                </a:solidFill>
              </a:rPr>
              <a:t> </a:t>
            </a:r>
            <a:r>
              <a:rPr lang="en-US" sz="1700" dirty="0" err="1">
                <a:solidFill>
                  <a:srgbClr val="FF0000"/>
                </a:solidFill>
              </a:rPr>
              <a:t>untuk</a:t>
            </a:r>
            <a:r>
              <a:rPr lang="en-US" sz="1700" dirty="0">
                <a:solidFill>
                  <a:srgbClr val="FF0000"/>
                </a:solidFill>
              </a:rPr>
              <a:t> </a:t>
            </a:r>
            <a:r>
              <a:rPr lang="en-US" sz="1700" dirty="0" err="1">
                <a:solidFill>
                  <a:srgbClr val="FF0000"/>
                </a:solidFill>
              </a:rPr>
              <a:t>berkreasi</a:t>
            </a:r>
            <a:r>
              <a:rPr lang="en-US" sz="1700" dirty="0">
                <a:solidFill>
                  <a:srgbClr val="FF0000"/>
                </a:solidFill>
              </a:rPr>
              <a:t> </a:t>
            </a:r>
            <a:r>
              <a:rPr lang="en-US" sz="1700" dirty="0" err="1">
                <a:solidFill>
                  <a:srgbClr val="FF0000"/>
                </a:solidFill>
              </a:rPr>
              <a:t>membuat</a:t>
            </a:r>
            <a:r>
              <a:rPr lang="en-US" sz="1700" dirty="0">
                <a:solidFill>
                  <a:srgbClr val="FF0000"/>
                </a:solidFill>
              </a:rPr>
              <a:t> </a:t>
            </a:r>
            <a:r>
              <a:rPr lang="en-US" sz="1700" dirty="0" err="1">
                <a:solidFill>
                  <a:srgbClr val="FF0000"/>
                </a:solidFill>
              </a:rPr>
              <a:t>sebuah</a:t>
            </a:r>
            <a:r>
              <a:rPr lang="en-US" sz="1700" dirty="0">
                <a:solidFill>
                  <a:srgbClr val="FF0000"/>
                </a:solidFill>
              </a:rPr>
              <a:t> </a:t>
            </a:r>
            <a:r>
              <a:rPr lang="en-US" sz="1700" dirty="0" err="1">
                <a:solidFill>
                  <a:srgbClr val="FF0000"/>
                </a:solidFill>
              </a:rPr>
              <a:t>Kastil</a:t>
            </a:r>
            <a:r>
              <a:rPr lang="en-US" sz="1700" dirty="0">
                <a:solidFill>
                  <a:srgbClr val="FF0000"/>
                </a:solidFill>
              </a:rPr>
              <a:t> </a:t>
            </a:r>
            <a:r>
              <a:rPr lang="en-US" sz="1700" dirty="0" err="1">
                <a:solidFill>
                  <a:srgbClr val="FF0000"/>
                </a:solidFill>
              </a:rPr>
              <a:t>sederhana</a:t>
            </a:r>
            <a:r>
              <a:rPr lang="en-US" sz="1700" dirty="0">
                <a:solidFill>
                  <a:srgbClr val="FF0000"/>
                </a:solidFill>
              </a:rPr>
              <a:t>.</a:t>
            </a:r>
          </a:p>
          <a:p>
            <a:r>
              <a:rPr lang="en-US" sz="1700" dirty="0" err="1">
                <a:solidFill>
                  <a:srgbClr val="FF0000"/>
                </a:solidFill>
              </a:rPr>
              <a:t>Bertujuan</a:t>
            </a:r>
            <a:r>
              <a:rPr lang="en-US" sz="1700" dirty="0">
                <a:solidFill>
                  <a:srgbClr val="FF0000"/>
                </a:solidFill>
              </a:rPr>
              <a:t> </a:t>
            </a:r>
            <a:r>
              <a:rPr lang="en-US" sz="1700" dirty="0" err="1">
                <a:solidFill>
                  <a:srgbClr val="FF0000"/>
                </a:solidFill>
              </a:rPr>
              <a:t>melatih</a:t>
            </a:r>
            <a:r>
              <a:rPr lang="en-US" sz="1700" dirty="0">
                <a:solidFill>
                  <a:srgbClr val="FF0000"/>
                </a:solidFill>
              </a:rPr>
              <a:t> </a:t>
            </a:r>
            <a:r>
              <a:rPr lang="en-US" sz="1700" dirty="0" err="1">
                <a:solidFill>
                  <a:srgbClr val="FF0000"/>
                </a:solidFill>
              </a:rPr>
              <a:t>penggunaan</a:t>
            </a:r>
            <a:r>
              <a:rPr lang="en-US" sz="1700" dirty="0">
                <a:solidFill>
                  <a:srgbClr val="FF0000"/>
                </a:solidFill>
              </a:rPr>
              <a:t> Shape Tool, Pathfinder, </a:t>
            </a:r>
            <a:r>
              <a:rPr lang="en-US" sz="1700" dirty="0" err="1">
                <a:solidFill>
                  <a:srgbClr val="FF0000"/>
                </a:solidFill>
              </a:rPr>
              <a:t>dan</a:t>
            </a:r>
            <a:r>
              <a:rPr lang="en-US" sz="1700" dirty="0">
                <a:solidFill>
                  <a:srgbClr val="FF0000"/>
                </a:solidFill>
              </a:rPr>
              <a:t> Coloring.</a:t>
            </a:r>
          </a:p>
          <a:p>
            <a:r>
              <a:rPr lang="en-US" sz="1700" dirty="0" err="1">
                <a:solidFill>
                  <a:srgbClr val="FF0000"/>
                </a:solidFill>
              </a:rPr>
              <a:t>Boleh</a:t>
            </a:r>
            <a:r>
              <a:rPr lang="en-US" sz="1700" dirty="0">
                <a:solidFill>
                  <a:srgbClr val="FF0000"/>
                </a:solidFill>
              </a:rPr>
              <a:t> </a:t>
            </a:r>
            <a:r>
              <a:rPr lang="en-US" sz="1700" dirty="0" err="1">
                <a:solidFill>
                  <a:srgbClr val="FF0000"/>
                </a:solidFill>
              </a:rPr>
              <a:t>mencontoh</a:t>
            </a:r>
            <a:r>
              <a:rPr lang="en-US" sz="1700" dirty="0">
                <a:solidFill>
                  <a:srgbClr val="FF0000"/>
                </a:solidFill>
              </a:rPr>
              <a:t> </a:t>
            </a:r>
            <a:r>
              <a:rPr lang="en-US" sz="1700" dirty="0" err="1">
                <a:solidFill>
                  <a:srgbClr val="FF0000"/>
                </a:solidFill>
              </a:rPr>
              <a:t>dari</a:t>
            </a:r>
            <a:r>
              <a:rPr lang="en-US" sz="1700" dirty="0">
                <a:solidFill>
                  <a:srgbClr val="FF0000"/>
                </a:solidFill>
              </a:rPr>
              <a:t> slide </a:t>
            </a:r>
            <a:r>
              <a:rPr lang="en-US" sz="1700" dirty="0" err="1">
                <a:solidFill>
                  <a:srgbClr val="FF0000"/>
                </a:solidFill>
              </a:rPr>
              <a:t>setelah</a:t>
            </a:r>
            <a:r>
              <a:rPr lang="en-US" sz="1700" dirty="0">
                <a:solidFill>
                  <a:srgbClr val="FF0000"/>
                </a:solidFill>
              </a:rPr>
              <a:t> </a:t>
            </a:r>
            <a:r>
              <a:rPr lang="en-US" sz="1700" dirty="0" err="1">
                <a:solidFill>
                  <a:srgbClr val="FF0000"/>
                </a:solidFill>
              </a:rPr>
              <a:t>ini</a:t>
            </a:r>
            <a:r>
              <a:rPr lang="en-US" sz="1700" dirty="0">
                <a:solidFill>
                  <a:srgbClr val="FF0000"/>
                </a:solidFill>
              </a:rPr>
              <a:t>, </a:t>
            </a:r>
            <a:r>
              <a:rPr lang="en-US" sz="1700" dirty="0" err="1">
                <a:solidFill>
                  <a:srgbClr val="FF0000"/>
                </a:solidFill>
              </a:rPr>
              <a:t>boleh</a:t>
            </a:r>
            <a:r>
              <a:rPr lang="en-US" sz="1700" dirty="0">
                <a:solidFill>
                  <a:srgbClr val="FF0000"/>
                </a:solidFill>
              </a:rPr>
              <a:t> </a:t>
            </a:r>
            <a:r>
              <a:rPr lang="en-US" sz="1700" dirty="0" err="1">
                <a:solidFill>
                  <a:srgbClr val="FF0000"/>
                </a:solidFill>
              </a:rPr>
              <a:t>juga</a:t>
            </a:r>
            <a:r>
              <a:rPr lang="en-US" sz="1700" dirty="0">
                <a:solidFill>
                  <a:srgbClr val="FF0000"/>
                </a:solidFill>
              </a:rPr>
              <a:t> </a:t>
            </a:r>
            <a:r>
              <a:rPr lang="en-US" sz="1700" dirty="0" err="1">
                <a:solidFill>
                  <a:srgbClr val="FF0000"/>
                </a:solidFill>
              </a:rPr>
              <a:t>berkarya</a:t>
            </a:r>
            <a:r>
              <a:rPr lang="en-US" sz="1700" dirty="0">
                <a:solidFill>
                  <a:srgbClr val="FF0000"/>
                </a:solidFill>
              </a:rPr>
              <a:t> </a:t>
            </a:r>
            <a:r>
              <a:rPr lang="en-US" sz="1700" dirty="0" err="1">
                <a:solidFill>
                  <a:srgbClr val="FF0000"/>
                </a:solidFill>
              </a:rPr>
              <a:t>sendiri</a:t>
            </a:r>
            <a:r>
              <a:rPr lang="en-US" sz="1700" dirty="0">
                <a:solidFill>
                  <a:srgbClr val="FF0000"/>
                </a:solidFill>
              </a:rPr>
              <a:t>.</a:t>
            </a:r>
          </a:p>
          <a:p>
            <a:r>
              <a:rPr lang="en-US" sz="1700" dirty="0" err="1">
                <a:solidFill>
                  <a:srgbClr val="FF0000"/>
                </a:solidFill>
              </a:rPr>
              <a:t>Silahkan</a:t>
            </a:r>
            <a:r>
              <a:rPr lang="en-US" sz="1700" dirty="0">
                <a:solidFill>
                  <a:srgbClr val="FF0000"/>
                </a:solidFill>
              </a:rPr>
              <a:t> </a:t>
            </a:r>
            <a:r>
              <a:rPr lang="en-US" sz="1700" dirty="0" err="1">
                <a:solidFill>
                  <a:srgbClr val="FF0000"/>
                </a:solidFill>
              </a:rPr>
              <a:t>gunakan</a:t>
            </a:r>
            <a:r>
              <a:rPr lang="en-US" sz="1700" dirty="0">
                <a:solidFill>
                  <a:srgbClr val="FF0000"/>
                </a:solidFill>
              </a:rPr>
              <a:t> Adobe Illustrator </a:t>
            </a:r>
            <a:r>
              <a:rPr lang="en-US" sz="1700" dirty="0" err="1">
                <a:solidFill>
                  <a:srgbClr val="FF0000"/>
                </a:solidFill>
              </a:rPr>
              <a:t>versi</a:t>
            </a:r>
            <a:r>
              <a:rPr lang="en-US" sz="1700" dirty="0">
                <a:solidFill>
                  <a:srgbClr val="FF0000"/>
                </a:solidFill>
              </a:rPr>
              <a:t> </a:t>
            </a:r>
            <a:r>
              <a:rPr lang="en-US" sz="1700" dirty="0" err="1">
                <a:solidFill>
                  <a:srgbClr val="FF0000"/>
                </a:solidFill>
              </a:rPr>
              <a:t>manapun</a:t>
            </a:r>
            <a:r>
              <a:rPr lang="en-US" sz="1700" dirty="0">
                <a:solidFill>
                  <a:srgbClr val="FF0000"/>
                </a:solidFill>
              </a:rPr>
              <a:t> </a:t>
            </a:r>
            <a:r>
              <a:rPr lang="en-US" sz="1700" dirty="0" err="1">
                <a:solidFill>
                  <a:srgbClr val="FF0000"/>
                </a:solidFill>
              </a:rPr>
              <a:t>tanpa</a:t>
            </a:r>
            <a:r>
              <a:rPr lang="en-US" sz="1700" dirty="0">
                <a:solidFill>
                  <a:srgbClr val="FF0000"/>
                </a:solidFill>
              </a:rPr>
              <a:t> </a:t>
            </a:r>
            <a:r>
              <a:rPr lang="en-US" sz="1700" dirty="0" err="1">
                <a:solidFill>
                  <a:srgbClr val="FF0000"/>
                </a:solidFill>
              </a:rPr>
              <a:t>terkecuali</a:t>
            </a:r>
            <a:r>
              <a:rPr lang="en-US" sz="1700" dirty="0">
                <a:solidFill>
                  <a:srgbClr val="FF0000"/>
                </a:solidFill>
              </a:rPr>
              <a:t> </a:t>
            </a:r>
            <a:r>
              <a:rPr lang="en-US" sz="1700" dirty="0" err="1">
                <a:solidFill>
                  <a:srgbClr val="FF0000"/>
                </a:solidFill>
              </a:rPr>
              <a:t>untuk</a:t>
            </a:r>
            <a:r>
              <a:rPr lang="en-US" sz="1700" dirty="0">
                <a:solidFill>
                  <a:srgbClr val="FF0000"/>
                </a:solidFill>
              </a:rPr>
              <a:t> </a:t>
            </a:r>
            <a:r>
              <a:rPr lang="en-US" sz="1700" dirty="0" err="1">
                <a:solidFill>
                  <a:srgbClr val="FF0000"/>
                </a:solidFill>
              </a:rPr>
              <a:t>mempraktek</a:t>
            </a:r>
            <a:r>
              <a:rPr lang="en-US" sz="1700" dirty="0">
                <a:solidFill>
                  <a:srgbClr val="FF0000"/>
                </a:solidFill>
              </a:rPr>
              <a:t> </a:t>
            </a:r>
            <a:r>
              <a:rPr lang="en-US" sz="1700" dirty="0" err="1">
                <a:solidFill>
                  <a:srgbClr val="FF0000"/>
                </a:solidFill>
              </a:rPr>
              <a:t>kan</a:t>
            </a:r>
            <a:r>
              <a:rPr lang="en-US" sz="1700" dirty="0">
                <a:solidFill>
                  <a:srgbClr val="FF0000"/>
                </a:solidFill>
              </a:rPr>
              <a:t> </a:t>
            </a:r>
            <a:r>
              <a:rPr lang="en-US" sz="1700" dirty="0" err="1">
                <a:solidFill>
                  <a:srgbClr val="FF0000"/>
                </a:solidFill>
              </a:rPr>
              <a:t>latihan</a:t>
            </a:r>
            <a:r>
              <a:rPr lang="en-US" sz="1700" dirty="0">
                <a:solidFill>
                  <a:srgbClr val="FF0000"/>
                </a:solidFill>
              </a:rPr>
              <a:t> </a:t>
            </a:r>
            <a:r>
              <a:rPr lang="en-US" sz="1700" dirty="0" err="1">
                <a:solidFill>
                  <a:srgbClr val="FF0000"/>
                </a:solidFill>
              </a:rPr>
              <a:t>ini</a:t>
            </a:r>
            <a:r>
              <a:rPr lang="en-US" sz="1700" dirty="0">
                <a:solidFill>
                  <a:srgbClr val="FF0000"/>
                </a:solidFill>
              </a:rPr>
              <a:t>.</a:t>
            </a:r>
          </a:p>
          <a:p>
            <a:r>
              <a:rPr lang="en-US" sz="1700" dirty="0">
                <a:solidFill>
                  <a:srgbClr val="FF0000"/>
                </a:solidFill>
              </a:rPr>
              <a:t>Upload </a:t>
            </a:r>
            <a:r>
              <a:rPr lang="en-US" sz="1700" dirty="0" err="1">
                <a:solidFill>
                  <a:srgbClr val="FF0000"/>
                </a:solidFill>
              </a:rPr>
              <a:t>latihan</a:t>
            </a:r>
            <a:r>
              <a:rPr lang="en-US" sz="1700" dirty="0">
                <a:solidFill>
                  <a:srgbClr val="FF0000"/>
                </a:solidFill>
              </a:rPr>
              <a:t> </a:t>
            </a:r>
            <a:r>
              <a:rPr lang="en-US" sz="1700" dirty="0" err="1">
                <a:solidFill>
                  <a:srgbClr val="FF0000"/>
                </a:solidFill>
              </a:rPr>
              <a:t>ini</a:t>
            </a:r>
            <a:r>
              <a:rPr lang="en-US" sz="1700" dirty="0">
                <a:solidFill>
                  <a:srgbClr val="FF0000"/>
                </a:solidFill>
              </a:rPr>
              <a:t> </a:t>
            </a:r>
            <a:r>
              <a:rPr lang="en-US" sz="1700" dirty="0" err="1">
                <a:solidFill>
                  <a:srgbClr val="FF0000"/>
                </a:solidFill>
              </a:rPr>
              <a:t>dalam</a:t>
            </a:r>
            <a:r>
              <a:rPr lang="en-US" sz="1700" dirty="0">
                <a:solidFill>
                  <a:srgbClr val="FF0000"/>
                </a:solidFill>
              </a:rPr>
              <a:t> </a:t>
            </a:r>
            <a:r>
              <a:rPr lang="en-US" sz="1700" dirty="0" err="1">
                <a:solidFill>
                  <a:srgbClr val="FF0000"/>
                </a:solidFill>
              </a:rPr>
              <a:t>dalam</a:t>
            </a:r>
            <a:r>
              <a:rPr lang="en-US" sz="1700" dirty="0">
                <a:solidFill>
                  <a:srgbClr val="FF0000"/>
                </a:solidFill>
              </a:rPr>
              <a:t> </a:t>
            </a:r>
            <a:r>
              <a:rPr lang="en-US" sz="1700" dirty="0" err="1">
                <a:solidFill>
                  <a:srgbClr val="FF0000"/>
                </a:solidFill>
              </a:rPr>
              <a:t>bentuk</a:t>
            </a:r>
            <a:r>
              <a:rPr lang="en-US" sz="1700" dirty="0">
                <a:solidFill>
                  <a:srgbClr val="FF0000"/>
                </a:solidFill>
              </a:rPr>
              <a:t> Ai. </a:t>
            </a:r>
            <a:r>
              <a:rPr lang="en-US" sz="1700" dirty="0" err="1">
                <a:solidFill>
                  <a:srgbClr val="FF0000"/>
                </a:solidFill>
              </a:rPr>
              <a:t>dengan</a:t>
            </a:r>
            <a:r>
              <a:rPr lang="en-US" sz="1700" dirty="0">
                <a:solidFill>
                  <a:srgbClr val="FF0000"/>
                </a:solidFill>
              </a:rPr>
              <a:t> format </a:t>
            </a:r>
            <a:r>
              <a:rPr lang="en-US" sz="1700" dirty="0" err="1">
                <a:solidFill>
                  <a:srgbClr val="FF0000"/>
                </a:solidFill>
              </a:rPr>
              <a:t>nama</a:t>
            </a:r>
            <a:r>
              <a:rPr lang="en-US" sz="1700" dirty="0">
                <a:solidFill>
                  <a:srgbClr val="FF0000"/>
                </a:solidFill>
              </a:rPr>
              <a:t> file KELAS_NPM_NAMA_NAMA TUGAS ( INGAT PENAMAAN FILE HARUS SESUAI URUTAN TERSEBUT)</a:t>
            </a:r>
          </a:p>
          <a:p>
            <a:r>
              <a:rPr lang="en-US" sz="1700" dirty="0">
                <a:solidFill>
                  <a:srgbClr val="FF0000"/>
                </a:solidFill>
              </a:rPr>
              <a:t>Di </a:t>
            </a:r>
            <a:r>
              <a:rPr lang="en-US" sz="1700" dirty="0" err="1">
                <a:solidFill>
                  <a:srgbClr val="FF0000"/>
                </a:solidFill>
              </a:rPr>
              <a:t>kumpulkan</a:t>
            </a:r>
            <a:r>
              <a:rPr lang="en-US" sz="1700" dirty="0">
                <a:solidFill>
                  <a:srgbClr val="FF0000"/>
                </a:solidFill>
              </a:rPr>
              <a:t>/ upload pada </a:t>
            </a:r>
            <a:r>
              <a:rPr lang="en-US" sz="1700" dirty="0" err="1">
                <a:solidFill>
                  <a:srgbClr val="FF0000"/>
                </a:solidFill>
              </a:rPr>
              <a:t>hari</a:t>
            </a:r>
            <a:r>
              <a:rPr lang="en-US" sz="1700" dirty="0">
                <a:solidFill>
                  <a:srgbClr val="FF0000"/>
                </a:solidFill>
              </a:rPr>
              <a:t> KAMIS 8 </a:t>
            </a:r>
            <a:r>
              <a:rPr lang="en-US" sz="1700" dirty="0" err="1">
                <a:solidFill>
                  <a:srgbClr val="FF0000"/>
                </a:solidFill>
              </a:rPr>
              <a:t>Juli</a:t>
            </a:r>
            <a:r>
              <a:rPr lang="en-US" sz="1700" dirty="0">
                <a:solidFill>
                  <a:srgbClr val="FF0000"/>
                </a:solidFill>
              </a:rPr>
              <a:t> 2021 pada jam </a:t>
            </a:r>
            <a:r>
              <a:rPr lang="en-US" sz="1700" dirty="0" err="1">
                <a:solidFill>
                  <a:srgbClr val="FF0000"/>
                </a:solidFill>
              </a:rPr>
              <a:t>sesuai</a:t>
            </a:r>
            <a:r>
              <a:rPr lang="en-US" sz="1700" dirty="0">
                <a:solidFill>
                  <a:srgbClr val="FF0000"/>
                </a:solidFill>
              </a:rPr>
              <a:t> </a:t>
            </a:r>
            <a:r>
              <a:rPr lang="en-US" sz="1700" dirty="0" err="1">
                <a:solidFill>
                  <a:srgbClr val="FF0000"/>
                </a:solidFill>
              </a:rPr>
              <a:t>jadwal</a:t>
            </a:r>
            <a:r>
              <a:rPr lang="en-US" sz="1700" dirty="0">
                <a:solidFill>
                  <a:srgbClr val="FF0000"/>
                </a:solidFill>
              </a:rPr>
              <a:t> </a:t>
            </a:r>
            <a:r>
              <a:rPr lang="en-US" sz="1700" dirty="0" err="1">
                <a:solidFill>
                  <a:srgbClr val="FF0000"/>
                </a:solidFill>
              </a:rPr>
              <a:t>perkuliahan</a:t>
            </a:r>
            <a:r>
              <a:rPr lang="en-US" sz="1700" dirty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endParaRPr lang="en-US" sz="17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838200" y="762000"/>
            <a:ext cx="7315200" cy="50593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x-none" sz="32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Brief Latihan </a:t>
            </a:r>
            <a:r>
              <a:rPr lang="x-none" sz="3200" b="1" i="1" dirty="0">
                <a:solidFill>
                  <a:srgbClr val="FF0000"/>
                </a:solidFill>
              </a:rPr>
              <a:t>4</a:t>
            </a:r>
            <a:endParaRPr kumimoji="0" lang="en-US" sz="32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488251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838200" y="762000"/>
            <a:ext cx="7315200" cy="50593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x-none" sz="32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Contoh Kastil</a:t>
            </a:r>
            <a:endParaRPr kumimoji="0" lang="en-US" sz="32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" name="Picture 1" descr="kastil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316"/>
          <a:stretch/>
        </p:blipFill>
        <p:spPr>
          <a:xfrm>
            <a:off x="1219200" y="1555592"/>
            <a:ext cx="6934200" cy="4692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18821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838200" y="1524000"/>
            <a:ext cx="7391400" cy="3679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-15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Selamat</a:t>
            </a:r>
            <a:r>
              <a:rPr kumimoji="0" lang="en-US" sz="4400" b="1" i="0" u="none" strike="noStrike" kern="1200" cap="none" spc="-15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  </a:t>
            </a:r>
            <a:r>
              <a:rPr kumimoji="0" lang="en-US" sz="4400" b="1" i="0" u="none" strike="noStrike" kern="1200" cap="none" spc="-15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Berkarya</a:t>
            </a:r>
            <a:endParaRPr kumimoji="0" lang="en-US" sz="8000" b="1" i="0" u="none" strike="noStrike" kern="1200" cap="none" spc="-15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j-ea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1165</TotalTime>
  <Words>110</Words>
  <Application>Microsoft Macintosh PowerPoint</Application>
  <PresentationFormat>On-screen Show (4:3)</PresentationFormat>
  <Paragraphs>17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MK. Komputer Grafis 1 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personal</dc:creator>
  <cp:lastModifiedBy>Redintan Justin</cp:lastModifiedBy>
  <cp:revision>193</cp:revision>
  <dcterms:created xsi:type="dcterms:W3CDTF">2016-02-13T14:18:26Z</dcterms:created>
  <dcterms:modified xsi:type="dcterms:W3CDTF">2021-07-01T15:32:35Z</dcterms:modified>
</cp:coreProperties>
</file>