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64" r:id="rId5"/>
    <p:sldId id="275" r:id="rId6"/>
    <p:sldId id="271" r:id="rId7"/>
    <p:sldId id="273" r:id="rId8"/>
    <p:sldId id="256" r:id="rId9"/>
    <p:sldId id="274" r:id="rId10"/>
    <p:sldId id="269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1"/>
  </p:normalViewPr>
  <p:slideViewPr>
    <p:cSldViewPr>
      <p:cViewPr varScale="1">
        <p:scale>
          <a:sx n="101" d="100"/>
          <a:sy n="101" d="100"/>
        </p:scale>
        <p:origin x="17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DKV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Informasi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495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1400" dirty="0" err="1">
                <a:solidFill>
                  <a:schemeClr val="tx1"/>
                </a:solidFill>
              </a:rPr>
              <a:t>Dosen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 eaLnBrk="1" hangingPunct="1"/>
            <a:r>
              <a:rPr lang="en-US" sz="1400" b="1" dirty="0">
                <a:solidFill>
                  <a:schemeClr val="tx1"/>
                </a:solidFill>
              </a:rPr>
              <a:t>Muhammad </a:t>
            </a:r>
            <a:r>
              <a:rPr lang="en-US" sz="1400" b="1" dirty="0" err="1">
                <a:solidFill>
                  <a:schemeClr val="tx1"/>
                </a:solidFill>
              </a:rPr>
              <a:t>Redintan</a:t>
            </a:r>
            <a:r>
              <a:rPr lang="en-US" sz="1400" b="1" dirty="0">
                <a:solidFill>
                  <a:schemeClr val="tx1"/>
                </a:solidFill>
              </a:rPr>
              <a:t> Justin, M.Ds</a:t>
            </a: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112837"/>
            <a:ext cx="7315200" cy="5059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/>
              <a:t>Lakukanlah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(</a:t>
            </a:r>
            <a:r>
              <a:rPr lang="en-US" sz="1800" dirty="0" err="1"/>
              <a:t>observasi</a:t>
            </a:r>
            <a:r>
              <a:rPr lang="en-US" sz="1800" dirty="0"/>
              <a:t>, </a:t>
            </a:r>
            <a:r>
              <a:rPr lang="en-US" sz="1800" dirty="0" err="1"/>
              <a:t>dokumentasi</a:t>
            </a:r>
            <a:r>
              <a:rPr lang="en-US" sz="1800" dirty="0"/>
              <a:t> </a:t>
            </a:r>
            <a:r>
              <a:rPr lang="en-US" sz="1800" dirty="0" err="1"/>
              <a:t>studi</a:t>
            </a:r>
            <a:r>
              <a:rPr lang="en-US" sz="1800" dirty="0"/>
              <a:t> </a:t>
            </a:r>
            <a:r>
              <a:rPr lang="en-US" sz="1800" dirty="0" err="1"/>
              <a:t>literatur</a:t>
            </a:r>
            <a:r>
              <a:rPr lang="en-US" sz="1800" dirty="0"/>
              <a:t>, </a:t>
            </a:r>
            <a:r>
              <a:rPr lang="en-US" sz="1800" dirty="0" err="1"/>
              <a:t>dsb</a:t>
            </a:r>
            <a:r>
              <a:rPr lang="en-US" sz="1800" dirty="0"/>
              <a:t>)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yang </a:t>
            </a:r>
            <a:r>
              <a:rPr lang="en-US" sz="1800" dirty="0" err="1"/>
              <a:t>ditentukan</a:t>
            </a:r>
            <a:r>
              <a:rPr lang="en-US" sz="1800" dirty="0"/>
              <a:t>. </a:t>
            </a:r>
            <a:r>
              <a:rPr lang="en-US" sz="1800" dirty="0" err="1"/>
              <a:t>Temukan</a:t>
            </a:r>
            <a:r>
              <a:rPr lang="en-US" sz="1800" dirty="0"/>
              <a:t> data-data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sejarah</a:t>
            </a:r>
            <a:r>
              <a:rPr lang="en-US" sz="1800" dirty="0"/>
              <a:t>, </a:t>
            </a:r>
            <a:r>
              <a:rPr lang="en-US" sz="1800" dirty="0" err="1"/>
              <a:t>profil</a:t>
            </a:r>
            <a:r>
              <a:rPr lang="en-US" sz="1800" dirty="0"/>
              <a:t>, </a:t>
            </a:r>
            <a:r>
              <a:rPr lang="en-US" sz="1800" dirty="0" err="1"/>
              <a:t>struktur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/</a:t>
            </a:r>
            <a:r>
              <a:rPr lang="en-US" sz="1800" dirty="0" err="1"/>
              <a:t>pengurus</a:t>
            </a:r>
            <a:r>
              <a:rPr lang="en-US" sz="1800" dirty="0"/>
              <a:t>/</a:t>
            </a:r>
            <a:r>
              <a:rPr lang="en-US" sz="1800" dirty="0" err="1"/>
              <a:t>pengelolaan</a:t>
            </a:r>
            <a:r>
              <a:rPr lang="en-US" sz="1800" dirty="0"/>
              <a:t>, </a:t>
            </a:r>
            <a:r>
              <a:rPr lang="en-US" sz="1800" dirty="0" err="1"/>
              <a:t>fasilitas</a:t>
            </a:r>
            <a:r>
              <a:rPr lang="en-US" sz="1800" dirty="0"/>
              <a:t> yang </a:t>
            </a:r>
            <a:r>
              <a:rPr lang="en-US" sz="1800" dirty="0" err="1"/>
              <a:t>ada</a:t>
            </a:r>
            <a:r>
              <a:rPr lang="en-US" sz="1800" dirty="0"/>
              <a:t>, </a:t>
            </a:r>
            <a:r>
              <a:rPr lang="en-US" sz="1800" dirty="0" err="1"/>
              <a:t>akses</a:t>
            </a:r>
            <a:r>
              <a:rPr lang="en-US" sz="1800" dirty="0"/>
              <a:t> </a:t>
            </a:r>
            <a:r>
              <a:rPr lang="en-US" sz="1800" dirty="0" err="1"/>
              <a:t>menuju</a:t>
            </a:r>
            <a:r>
              <a:rPr lang="en-US" sz="1800" dirty="0"/>
              <a:t> </a:t>
            </a:r>
            <a:r>
              <a:rPr lang="en-US" sz="1800" dirty="0" err="1"/>
              <a:t>lokasi</a:t>
            </a:r>
            <a:r>
              <a:rPr lang="en-US" sz="1800" dirty="0"/>
              <a:t>, </a:t>
            </a:r>
            <a:r>
              <a:rPr lang="en-US" sz="1800" dirty="0" err="1"/>
              <a:t>denah</a:t>
            </a:r>
            <a:r>
              <a:rPr lang="en-US" sz="1800" dirty="0"/>
              <a:t>/</a:t>
            </a:r>
            <a:r>
              <a:rPr lang="en-US" sz="1800" dirty="0" err="1"/>
              <a:t>peta</a:t>
            </a:r>
            <a:r>
              <a:rPr lang="en-US" sz="1800" dirty="0"/>
              <a:t>, </a:t>
            </a:r>
            <a:r>
              <a:rPr lang="en-US" sz="1800" dirty="0" err="1"/>
              <a:t>profil</a:t>
            </a:r>
            <a:r>
              <a:rPr lang="en-US" sz="1800" dirty="0"/>
              <a:t> </a:t>
            </a:r>
            <a:r>
              <a:rPr lang="en-US" sz="1800" dirty="0" err="1"/>
              <a:t>pengunjung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sebagainya</a:t>
            </a:r>
            <a:r>
              <a:rPr lang="en-US" sz="1800" dirty="0"/>
              <a:t> </a:t>
            </a:r>
            <a:r>
              <a:rPr lang="en-US" sz="1800" dirty="0" err="1"/>
              <a:t>beserta</a:t>
            </a:r>
            <a:r>
              <a:rPr lang="en-US" sz="1800" dirty="0"/>
              <a:t> </a:t>
            </a:r>
            <a:r>
              <a:rPr lang="en-US" sz="1800" dirty="0" err="1"/>
              <a:t>foto-foto</a:t>
            </a:r>
            <a:r>
              <a:rPr lang="en-US" sz="1800" dirty="0"/>
              <a:t>.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kolektif</a:t>
            </a:r>
            <a:r>
              <a:rPr lang="en-US" sz="1800" dirty="0"/>
              <a:t> (</a:t>
            </a:r>
            <a:r>
              <a:rPr lang="en-US" sz="1800" dirty="0" err="1"/>
              <a:t>maksimal</a:t>
            </a:r>
            <a:r>
              <a:rPr lang="en-US" sz="1800" dirty="0"/>
              <a:t> 3 orang per </a:t>
            </a:r>
            <a:r>
              <a:rPr lang="en-US" sz="1800" dirty="0" err="1"/>
              <a:t>lokasi</a:t>
            </a:r>
            <a:r>
              <a:rPr lang="en-US" sz="1800" dirty="0"/>
              <a:t>).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 err="1"/>
              <a:t>Pertemuan</a:t>
            </a:r>
            <a:r>
              <a:rPr lang="en-US" sz="1800" b="1" dirty="0"/>
              <a:t> 2 : </a:t>
            </a:r>
          </a:p>
          <a:p>
            <a:pPr marL="0" indent="0">
              <a:buNone/>
            </a:pPr>
            <a:r>
              <a:rPr lang="en-US" sz="1800" dirty="0" err="1"/>
              <a:t>Mahasiswa</a:t>
            </a:r>
            <a:r>
              <a:rPr lang="en-US" sz="1800" dirty="0"/>
              <a:t> (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kelompok</a:t>
            </a:r>
            <a:r>
              <a:rPr lang="en-US" sz="1800" dirty="0"/>
              <a:t>) </a:t>
            </a:r>
            <a:r>
              <a:rPr lang="en-US" sz="1800" dirty="0" err="1"/>
              <a:t>mengasistesikan</a:t>
            </a:r>
            <a:r>
              <a:rPr lang="en-US" sz="1800" dirty="0"/>
              <a:t>  </a:t>
            </a:r>
            <a:r>
              <a:rPr lang="en-US" sz="1800" dirty="0" err="1"/>
              <a:t>temuan</a:t>
            </a:r>
            <a:r>
              <a:rPr lang="en-US" sz="1800" dirty="0"/>
              <a:t> </a:t>
            </a:r>
            <a:r>
              <a:rPr lang="en-US" sz="1800" dirty="0" err="1"/>
              <a:t>selama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 (data </a:t>
            </a:r>
            <a:r>
              <a:rPr lang="en-US" sz="1800" dirty="0" err="1"/>
              <a:t>teks</a:t>
            </a:r>
            <a:r>
              <a:rPr lang="en-US" sz="1800" dirty="0"/>
              <a:t> &amp; </a:t>
            </a:r>
            <a:r>
              <a:rPr lang="en-US" sz="1800" dirty="0" err="1"/>
              <a:t>gambar</a:t>
            </a:r>
            <a:r>
              <a:rPr lang="en-US" sz="1800" dirty="0"/>
              <a:t>) </a:t>
            </a:r>
            <a:r>
              <a:rPr lang="en-US" sz="1800" dirty="0" err="1"/>
              <a:t>diprint</a:t>
            </a:r>
            <a:r>
              <a:rPr lang="en-US" sz="1800" dirty="0"/>
              <a:t> out di </a:t>
            </a:r>
            <a:r>
              <a:rPr lang="en-US" sz="1800" dirty="0" err="1"/>
              <a:t>kertas</a:t>
            </a:r>
            <a:r>
              <a:rPr lang="en-US" sz="1800" dirty="0"/>
              <a:t> A4. Font Calibri 11 </a:t>
            </a:r>
            <a:r>
              <a:rPr lang="en-US" sz="1800" dirty="0" err="1"/>
              <a:t>pt</a:t>
            </a:r>
            <a:r>
              <a:rPr lang="en-US" sz="1800" dirty="0"/>
              <a:t>, </a:t>
            </a:r>
            <a:r>
              <a:rPr lang="en-US" sz="1800" dirty="0" err="1"/>
              <a:t>spasi</a:t>
            </a:r>
            <a:r>
              <a:rPr lang="en-US" sz="1800" dirty="0"/>
              <a:t> 1,5pt,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sampul</a:t>
            </a:r>
            <a:r>
              <a:rPr lang="en-US" sz="1800" dirty="0"/>
              <a:t> </a:t>
            </a:r>
            <a:r>
              <a:rPr lang="en-US" sz="1800" dirty="0" err="1"/>
              <a:t>berlogo</a:t>
            </a:r>
            <a:r>
              <a:rPr lang="en-US" sz="1800" dirty="0"/>
              <a:t> DKV. </a:t>
            </a:r>
            <a:r>
              <a:rPr lang="en-US" sz="1800" dirty="0" err="1"/>
              <a:t>Sertakan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bukti</a:t>
            </a:r>
            <a:r>
              <a:rPr lang="en-US" sz="1800" dirty="0"/>
              <a:t> </a:t>
            </a:r>
            <a:r>
              <a:rPr lang="en-US" sz="1800" dirty="0" err="1"/>
              <a:t>kunjungan</a:t>
            </a:r>
            <a:r>
              <a:rPr lang="en-US" sz="1800" dirty="0"/>
              <a:t> (</a:t>
            </a:r>
            <a:r>
              <a:rPr lang="en-US" sz="1800" dirty="0" err="1"/>
              <a:t>foto</a:t>
            </a:r>
            <a:r>
              <a:rPr lang="en-US" sz="1800" dirty="0"/>
              <a:t> </a:t>
            </a:r>
            <a:r>
              <a:rPr lang="en-US" sz="1800" dirty="0" err="1"/>
              <a:t>selfie</a:t>
            </a:r>
            <a:r>
              <a:rPr lang="en-US" sz="1800" dirty="0"/>
              <a:t>, </a:t>
            </a:r>
            <a:r>
              <a:rPr lang="en-US" sz="1800" dirty="0" err="1"/>
              <a:t>dll</a:t>
            </a:r>
            <a:r>
              <a:rPr lang="en-US" sz="1800" dirty="0"/>
              <a:t>) di </a:t>
            </a:r>
            <a:r>
              <a:rPr lang="en-US" sz="1800" dirty="0" err="1"/>
              <a:t>bagian</a:t>
            </a:r>
            <a:r>
              <a:rPr lang="en-US" sz="1800" dirty="0"/>
              <a:t> </a:t>
            </a:r>
            <a:r>
              <a:rPr lang="en-US" sz="1800" dirty="0" err="1"/>
              <a:t>lampiran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Asistensi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aturan</a:t>
            </a:r>
            <a:r>
              <a:rPr lang="en-US" sz="1800" dirty="0"/>
              <a:t> </a:t>
            </a:r>
            <a:r>
              <a:rPr lang="en-US" sz="1800" dirty="0" err="1"/>
              <a:t>tsb</a:t>
            </a:r>
            <a:r>
              <a:rPr lang="en-US" sz="1800" dirty="0"/>
              <a:t>,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syarat</a:t>
            </a:r>
            <a:r>
              <a:rPr lang="en-US" sz="1800" dirty="0"/>
              <a:t> </a:t>
            </a:r>
            <a:r>
              <a:rPr lang="en-US" sz="1800" dirty="0" err="1"/>
              <a:t>mendapatkan</a:t>
            </a:r>
            <a:r>
              <a:rPr lang="en-US" sz="1800" dirty="0"/>
              <a:t> </a:t>
            </a:r>
            <a:r>
              <a:rPr lang="en-US" sz="1800" dirty="0" err="1"/>
              <a:t>presensi</a:t>
            </a:r>
            <a:r>
              <a:rPr lang="en-US" sz="1800" dirty="0"/>
              <a:t>/</a:t>
            </a:r>
            <a:r>
              <a:rPr lang="en-US" sz="1800" dirty="0" err="1"/>
              <a:t>tanda</a:t>
            </a:r>
            <a:r>
              <a:rPr lang="en-US" sz="1800" dirty="0"/>
              <a:t> </a:t>
            </a:r>
            <a:r>
              <a:rPr lang="en-US" sz="1800" dirty="0" err="1"/>
              <a:t>kehadiran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Aturan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Umum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Kelas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hadir</a:t>
            </a:r>
            <a:r>
              <a:rPr lang="en-US" sz="1600" dirty="0"/>
              <a:t> di </a:t>
            </a:r>
            <a:r>
              <a:rPr lang="en-US" sz="1600" dirty="0" err="1"/>
              <a:t>kelas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keterlambatan</a:t>
            </a:r>
            <a:r>
              <a:rPr lang="en-US" sz="1600" dirty="0"/>
              <a:t> 15 </a:t>
            </a:r>
            <a:r>
              <a:rPr lang="en-US" sz="1600" dirty="0" err="1"/>
              <a:t>menit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jadwal</a:t>
            </a:r>
            <a:r>
              <a:rPr lang="en-US" sz="1600" dirty="0"/>
              <a:t> </a:t>
            </a:r>
            <a:r>
              <a:rPr lang="en-US" sz="1600" dirty="0" err="1"/>
              <a:t>perkuliahan</a:t>
            </a:r>
            <a:r>
              <a:rPr lang="en-US" sz="1600" dirty="0"/>
              <a:t>, </a:t>
            </a:r>
            <a:r>
              <a:rPr lang="en-US" sz="1600" dirty="0" err="1"/>
              <a:t>mencatat</a:t>
            </a:r>
            <a:r>
              <a:rPr lang="en-US" sz="1600" dirty="0"/>
              <a:t> brief/</a:t>
            </a:r>
            <a:r>
              <a:rPr lang="en-US" sz="1600" dirty="0" err="1"/>
              <a:t>materi</a:t>
            </a:r>
            <a:r>
              <a:rPr lang="en-US" sz="1600" dirty="0"/>
              <a:t>  </a:t>
            </a:r>
            <a:r>
              <a:rPr lang="en-US" sz="1600" dirty="0" err="1"/>
              <a:t>perkuliahan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dosen</a:t>
            </a:r>
            <a:r>
              <a:rPr lang="en-US" sz="1600" dirty="0"/>
              <a:t>,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&amp;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 (</a:t>
            </a:r>
            <a:r>
              <a:rPr lang="en-US" sz="1600" dirty="0" err="1"/>
              <a:t>syarat</a:t>
            </a:r>
            <a:r>
              <a:rPr lang="en-US" sz="1600" dirty="0"/>
              <a:t> </a:t>
            </a:r>
            <a:r>
              <a:rPr lang="en-US" sz="1600" dirty="0" err="1"/>
              <a:t>presensi</a:t>
            </a:r>
            <a:r>
              <a:rPr lang="en-US" sz="1600" dirty="0"/>
              <a:t>),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plagiasi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Kehadiran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mengikuti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DKV </a:t>
            </a:r>
            <a:r>
              <a:rPr lang="en-US" sz="1600" dirty="0" err="1"/>
              <a:t>Grafis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kehadiran</a:t>
            </a:r>
            <a:r>
              <a:rPr lang="en-US" sz="1600" dirty="0"/>
              <a:t> 75% </a:t>
            </a:r>
            <a:r>
              <a:rPr lang="en-US" sz="1600" dirty="0" err="1"/>
              <a:t>atau</a:t>
            </a:r>
            <a:r>
              <a:rPr lang="en-US" sz="1600" dirty="0"/>
              <a:t> 12x </a:t>
            </a:r>
            <a:r>
              <a:rPr lang="en-US" sz="1600" dirty="0" err="1"/>
              <a:t>pertemuan</a:t>
            </a:r>
            <a:r>
              <a:rPr lang="en-US" sz="1600" dirty="0"/>
              <a:t> (</a:t>
            </a:r>
            <a:r>
              <a:rPr lang="en-US" sz="1600" dirty="0" err="1"/>
              <a:t>termasuk</a:t>
            </a:r>
            <a:r>
              <a:rPr lang="en-US" sz="1600" dirty="0"/>
              <a:t> UTS &amp; UAS). </a:t>
            </a:r>
            <a:r>
              <a:rPr lang="en-US" sz="1600" dirty="0" err="1"/>
              <a:t>Ketidakhadiran</a:t>
            </a:r>
            <a:r>
              <a:rPr lang="en-US" sz="1600" dirty="0"/>
              <a:t> 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 25% (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setara</a:t>
            </a:r>
            <a:r>
              <a:rPr lang="en-US" sz="1600" dirty="0"/>
              <a:t> 4 </a:t>
            </a:r>
            <a:r>
              <a:rPr lang="en-US" sz="1600" dirty="0" err="1"/>
              <a:t>pertemuan</a:t>
            </a:r>
            <a:r>
              <a:rPr lang="en-US" sz="1600" dirty="0"/>
              <a:t>)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sakit</a:t>
            </a:r>
            <a:r>
              <a:rPr lang="en-US" sz="1600" dirty="0"/>
              <a:t>, </a:t>
            </a:r>
            <a:r>
              <a:rPr lang="en-US" sz="1600" dirty="0" err="1"/>
              <a:t>izin</a:t>
            </a:r>
            <a:r>
              <a:rPr lang="en-US" sz="1600" dirty="0"/>
              <a:t> &amp; </a:t>
            </a:r>
            <a:r>
              <a:rPr lang="en-US" sz="1600" dirty="0" err="1"/>
              <a:t>dispensasi</a:t>
            </a:r>
            <a:r>
              <a:rPr lang="en-US" sz="1600" dirty="0"/>
              <a:t>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Melebihi</a:t>
            </a:r>
            <a:r>
              <a:rPr lang="en-US" sz="1600" dirty="0"/>
              <a:t> </a:t>
            </a:r>
            <a:r>
              <a:rPr lang="en-US" sz="1600" dirty="0" err="1"/>
              <a:t>batas</a:t>
            </a:r>
            <a:r>
              <a:rPr lang="en-US" sz="1600" dirty="0"/>
              <a:t> minimum </a:t>
            </a:r>
            <a:r>
              <a:rPr lang="en-US" sz="1600" dirty="0" err="1"/>
              <a:t>kehadiran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lulus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DKV </a:t>
            </a:r>
            <a:r>
              <a:rPr lang="en-US" sz="1600" dirty="0" err="1"/>
              <a:t>Grafis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112837"/>
            <a:ext cx="7543800" cy="48307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Deadline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Tugas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800" dirty="0"/>
              <a:t>DKV </a:t>
            </a:r>
            <a:r>
              <a:rPr lang="en-US" sz="1800" dirty="0" err="1"/>
              <a:t>Grafis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  <a:br>
              <a:rPr lang="en-US" sz="1700" dirty="0"/>
            </a:br>
            <a:endParaRPr lang="en-US" sz="17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Nilai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/</a:t>
            </a:r>
            <a:r>
              <a:rPr lang="en-US" sz="1600" dirty="0" err="1"/>
              <a:t>karya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ketepatan</a:t>
            </a:r>
            <a:r>
              <a:rPr lang="en-US" sz="1600" dirty="0"/>
              <a:t> brief </a:t>
            </a:r>
            <a:r>
              <a:rPr lang="en-US" sz="1600" dirty="0" err="1"/>
              <a:t>tugas</a:t>
            </a:r>
            <a:r>
              <a:rPr lang="en-US" sz="1600" dirty="0"/>
              <a:t>, </a:t>
            </a:r>
            <a:r>
              <a:rPr lang="en-US" sz="1600" dirty="0" err="1"/>
              <a:t>proses</a:t>
            </a:r>
            <a:r>
              <a:rPr lang="en-US" sz="1600" dirty="0"/>
              <a:t>,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,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eksperimental</a:t>
            </a:r>
            <a:r>
              <a:rPr lang="en-US" sz="1600" dirty="0"/>
              <a:t> , </a:t>
            </a:r>
            <a:r>
              <a:rPr lang="en-US" sz="1600" dirty="0" err="1"/>
              <a:t>kelengkapan</a:t>
            </a:r>
            <a:r>
              <a:rPr lang="en-US" sz="1600" dirty="0"/>
              <a:t> &amp; </a:t>
            </a:r>
            <a:r>
              <a:rPr lang="en-US" sz="1600" dirty="0" err="1"/>
              <a:t>kerapihan</a:t>
            </a:r>
            <a:r>
              <a:rPr lang="en-US" sz="1600" dirty="0"/>
              <a:t> </a:t>
            </a:r>
            <a:r>
              <a:rPr lang="en-US" sz="1600" dirty="0" err="1"/>
              <a:t>penyajian</a:t>
            </a:r>
            <a:r>
              <a:rPr lang="en-US" sz="1600" dirty="0"/>
              <a:t> &amp; </a:t>
            </a:r>
            <a:r>
              <a:rPr lang="en-US" sz="1600" dirty="0" err="1"/>
              <a:t>ketepatan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Nilai total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Nilai </a:t>
            </a:r>
            <a:r>
              <a:rPr lang="en-US" sz="1600" dirty="0" err="1"/>
              <a:t>Tugas</a:t>
            </a:r>
            <a:r>
              <a:rPr lang="en-US" sz="1600" dirty="0"/>
              <a:t> (20%), UTS (20%), UAS (20%), </a:t>
            </a:r>
            <a:r>
              <a:rPr lang="en-US" sz="1600" dirty="0" err="1"/>
              <a:t>Kehadiran</a:t>
            </a:r>
            <a:r>
              <a:rPr lang="en-US" sz="1600" dirty="0"/>
              <a:t> (20%) &amp; Etika (20%)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ETIKA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/>
              <a:t>Jika </a:t>
            </a:r>
            <a:r>
              <a:rPr lang="en-US" sz="1800" dirty="0" err="1"/>
              <a:t>terlambat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15 </a:t>
            </a:r>
            <a:r>
              <a:rPr lang="en-US" sz="1800" dirty="0" err="1"/>
              <a:t>menit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 dan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hadir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/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materi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pada jam 06.00 – 19.00 </a:t>
            </a:r>
          </a:p>
          <a:p>
            <a:pPr lvl="0"/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IZIN </a:t>
            </a:r>
            <a:r>
              <a:rPr lang="en-US" sz="1800" dirty="0" err="1"/>
              <a:t>melalui</a:t>
            </a:r>
            <a:r>
              <a:rPr lang="en-US" sz="1800" dirty="0"/>
              <a:t> chat/</a:t>
            </a:r>
            <a:r>
              <a:rPr lang="en-US" sz="1800" dirty="0" err="1"/>
              <a:t>telpon</a:t>
            </a:r>
            <a:r>
              <a:rPr lang="en-US" sz="1800" dirty="0"/>
              <a:t>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diluar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diwakilkan</a:t>
            </a:r>
            <a:r>
              <a:rPr lang="en-US" sz="1800" dirty="0"/>
              <a:t> orang </a:t>
            </a:r>
            <a:r>
              <a:rPr lang="en-US" sz="1800" dirty="0" err="1"/>
              <a:t>tua</a:t>
            </a:r>
            <a:r>
              <a:rPr lang="en-US" sz="1800" dirty="0"/>
              <a:t> dan </a:t>
            </a:r>
            <a:r>
              <a:rPr lang="en-US" sz="1800" dirty="0" err="1"/>
              <a:t>orangtua</a:t>
            </a:r>
            <a:r>
              <a:rPr lang="en-US" sz="1800" dirty="0"/>
              <a:t> </a:t>
            </a:r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2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 descr="http://2.bp.blogspot.com/-Sv63EADwGVA/VB-1amwrpII/AAAAAAAADM4/6O3JF6wMgLo/s1600/infograf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927" y="3581400"/>
            <a:ext cx="3307806" cy="3276600"/>
          </a:xfrm>
          <a:prstGeom prst="rect">
            <a:avLst/>
          </a:prstGeom>
          <a:noFill/>
        </p:spPr>
      </p:pic>
      <p:pic>
        <p:nvPicPr>
          <p:cNvPr id="8198" name="Picture 6" descr="http://d.gr-assets.com/books/1184048136l/1481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8793"/>
            <a:ext cx="2743199" cy="3289207"/>
          </a:xfrm>
          <a:prstGeom prst="rect">
            <a:avLst/>
          </a:prstGeom>
          <a:noFill/>
        </p:spPr>
      </p:pic>
      <p:pic>
        <p:nvPicPr>
          <p:cNvPr id="8200" name="Picture 8" descr="http://static.webshopapp.com/shops/071491/files/037016732/800x1024x2/per-mollerup-wayshowing-wayfind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0"/>
            <a:ext cx="2819400" cy="3608832"/>
          </a:xfrm>
          <a:prstGeom prst="rect">
            <a:avLst/>
          </a:prstGeom>
          <a:noFill/>
        </p:spPr>
      </p:pic>
      <p:pic>
        <p:nvPicPr>
          <p:cNvPr id="8194" name="Picture 2" descr="http://www.konteks.org/assets/uploads/Foto%20Artikel/Merekam%20Indonesia/Photo%201.jpg"/>
          <p:cNvPicPr>
            <a:picLocks noChangeAspect="1" noChangeArrowheads="1"/>
          </p:cNvPicPr>
          <p:nvPr/>
        </p:nvPicPr>
        <p:blipFill>
          <a:blip r:embed="rId5" cstate="print"/>
          <a:srcRect l="16053" t="14667" r="15053"/>
          <a:stretch>
            <a:fillRect/>
          </a:stretch>
        </p:blipFill>
        <p:spPr bwMode="auto">
          <a:xfrm>
            <a:off x="0" y="0"/>
            <a:ext cx="3886200" cy="3610099"/>
          </a:xfrm>
          <a:prstGeom prst="rect">
            <a:avLst/>
          </a:prstGeom>
          <a:noFill/>
        </p:spPr>
      </p:pic>
      <p:pic>
        <p:nvPicPr>
          <p:cNvPr id="8202" name="Picture 10" descr="http://method09.com/blog/wp-content/uploads/2011/05/SymbolBookCover_pop-up.jpg"/>
          <p:cNvPicPr>
            <a:picLocks noChangeAspect="1" noChangeArrowheads="1"/>
          </p:cNvPicPr>
          <p:nvPr/>
        </p:nvPicPr>
        <p:blipFill>
          <a:blip r:embed="rId6" cstate="print"/>
          <a:srcRect l="2857" r="35714"/>
          <a:stretch>
            <a:fillRect/>
          </a:stretch>
        </p:blipFill>
        <p:spPr bwMode="auto">
          <a:xfrm>
            <a:off x="5867400" y="3595730"/>
            <a:ext cx="3276600" cy="3262270"/>
          </a:xfrm>
          <a:prstGeom prst="rect">
            <a:avLst/>
          </a:prstGeom>
          <a:noFill/>
        </p:spPr>
      </p:pic>
      <p:pic>
        <p:nvPicPr>
          <p:cNvPr id="8204" name="Picture 12" descr="http://ecx.images-amazon.com/images/I/51%2Blh4dcT0L._SX486_BO1,204,203,200_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7830" y="-76200"/>
            <a:ext cx="3569818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Tema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43000"/>
            <a:ext cx="5867400" cy="555625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err="1"/>
              <a:t>Tema</a:t>
            </a:r>
            <a:r>
              <a:rPr lang="en-US" sz="1800" b="1" dirty="0"/>
              <a:t> </a:t>
            </a:r>
            <a:r>
              <a:rPr lang="en-US" sz="1800" b="1" dirty="0" err="1"/>
              <a:t>Umum</a:t>
            </a:r>
            <a:r>
              <a:rPr lang="en-US" sz="1800" b="1" dirty="0"/>
              <a:t> DKV </a:t>
            </a:r>
            <a:r>
              <a:rPr lang="en-US" sz="1800" b="1" dirty="0" err="1"/>
              <a:t>Grafis</a:t>
            </a:r>
            <a:r>
              <a:rPr lang="en-US" sz="1800" b="1" dirty="0"/>
              <a:t> </a:t>
            </a:r>
            <a:r>
              <a:rPr lang="en-US" sz="1800" b="1" dirty="0" err="1"/>
              <a:t>Informasi</a:t>
            </a:r>
            <a:endParaRPr lang="en-US" sz="1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622425"/>
            <a:ext cx="6781800" cy="44196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RUANG PUBLIK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</a:rPr>
              <a:t>Project/</a:t>
            </a:r>
            <a:r>
              <a:rPr lang="en-US" sz="1600" dirty="0" err="1">
                <a:solidFill>
                  <a:schemeClr val="tx1"/>
                </a:solidFill>
              </a:rPr>
              <a:t>Tugas</a:t>
            </a:r>
            <a:r>
              <a:rPr lang="en-US" sz="1600" dirty="0">
                <a:solidFill>
                  <a:schemeClr val="tx1"/>
                </a:solidFill>
              </a:rPr>
              <a:t> :</a:t>
            </a:r>
          </a:p>
          <a:p>
            <a:pPr marL="457200" indent="-457200" algn="l">
              <a:buFont typeface="Arial" pitchFamily="34" charset="0"/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1600" dirty="0" err="1">
                <a:solidFill>
                  <a:schemeClr val="tx1"/>
                </a:solidFill>
              </a:rPr>
              <a:t>Infographic</a:t>
            </a:r>
            <a:r>
              <a:rPr lang="en-US" sz="1600" dirty="0">
                <a:solidFill>
                  <a:schemeClr val="tx1"/>
                </a:solidFill>
              </a:rPr>
              <a:t> Poster</a:t>
            </a:r>
          </a:p>
          <a:p>
            <a:pPr marL="457200" indent="-457200" algn="l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Instruction  Graphic (UTS)</a:t>
            </a:r>
          </a:p>
          <a:p>
            <a:pPr marL="457200" indent="-457200" algn="l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Sign System</a:t>
            </a:r>
          </a:p>
          <a:p>
            <a:pPr marL="457200" indent="-457200" algn="l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Infotainment/Creative Map </a:t>
            </a:r>
          </a:p>
          <a:p>
            <a:pPr marL="457200" indent="-457200" algn="l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Manual Book </a:t>
            </a:r>
            <a:r>
              <a:rPr lang="en-US" sz="1600" dirty="0" err="1">
                <a:solidFill>
                  <a:schemeClr val="tx1"/>
                </a:solidFill>
              </a:rPr>
              <a:t>Infografis</a:t>
            </a:r>
            <a:r>
              <a:rPr lang="en-US" sz="1600" dirty="0">
                <a:solidFill>
                  <a:schemeClr val="tx1"/>
                </a:solidFill>
              </a:rPr>
              <a:t> (UAS)</a:t>
            </a:r>
          </a:p>
          <a:p>
            <a:pPr marL="457200" indent="-457200" algn="l"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  <a:p>
            <a:pPr marL="457200" indent="-457200" algn="l"/>
            <a:endParaRPr lang="en-US" sz="1600" dirty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Tugas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1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484</Words>
  <Application>Microsoft Macintosh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DKV Grafis Informasi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Tema Umum DKV Grafis Informasi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70</cp:revision>
  <dcterms:created xsi:type="dcterms:W3CDTF">2016-02-13T14:18:26Z</dcterms:created>
  <dcterms:modified xsi:type="dcterms:W3CDTF">2025-03-11T05:48:36Z</dcterms:modified>
</cp:coreProperties>
</file>