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EC8E-769B-3A94-9AA4-297D98AA4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95251-4EBF-0A99-0B64-B1254596C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A1811-79E6-FCA0-8F81-5906A29C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F1780-B2DB-C462-C35D-B9839F39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A0F6-884F-E8D1-EDDA-34246F6E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1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615D5-0FD4-908D-2C3D-AAE297EA6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F1B15-CC5F-4477-07D9-F8817B1B7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F6BC9-1CDE-3B40-2CB3-FC4018A6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2C3E3-15EA-B072-84F7-3B70CC07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F28EE-70E9-D5C0-6D0B-409815850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1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092EF7-F49A-AD9E-61DD-340840AA7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46D6A-8E9A-38D8-784E-106025132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03846-57F9-6564-6FA9-A1F12014F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CC134-7998-A59C-41DE-110A750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E6CAB-3FB7-906C-4BAA-5B16F6C92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3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B9F9F-5C9B-AED8-550A-1EFBF2E42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57302-D051-83AA-A9DF-47F879AD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CBA38-5531-2AF0-30A3-3EA8B25CC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26E3E-EB6B-D6AB-D399-8CDEF41E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A43ED-E960-34AD-EEE9-24722C780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0C750-AA62-4C3B-B56E-8381383D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ABFCE-7771-AEFF-6271-7E8DD159B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10FD6-F0BE-3896-CF8D-65F97FDD1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727FA-EAC8-87D2-9DB0-BA327F013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BE85A-8743-B21D-50AF-C30A28E6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7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CB894-B3E3-A085-41C4-7C82EB95D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98E08-A9C1-729A-F1E3-99D50450C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1AE74-A1D5-6A16-887F-335CEB8FE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1334C-A1FC-CD35-7702-1EDB4FBD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CBC13-787B-70F8-D50F-E9ECEC93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102BE-FC23-58FA-A22F-25B55EEA7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9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F434B-9627-52A8-DB4F-2D2FF7AC7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DF2CE-762D-A81B-C4D5-435FB3AA7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70907-568D-B0FB-E4AB-03232E439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F928-C781-2FD7-6DE6-73ADE7C16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996A5-AF41-218F-AF30-018655EFF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3DAC6F-8BFC-D5A0-AD46-E4B4FA663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73066-2661-E1A6-9B1E-42DB7D8A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5E0C0E-45F9-59F4-1E8E-7FDF70D2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0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7F72-3EBF-C8D1-FB03-C0DA11228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C61535-052C-9844-AB63-210A56AF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97D9D-773D-F3CE-F307-D093919B6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F4F1F7-4ABC-B1EC-96D5-147A02BF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01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90C437-D0A3-F17F-C18A-AF3CA7B9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67FEFC-A9FA-3341-9398-1C438D42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28FB8-EB62-602F-2897-76E1447AB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63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567C8-FB67-D1C8-839E-DCC6B278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1B8D3-E5DF-1E03-60BF-6B250B066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B1930-026C-E573-5721-49D5836BF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72749-E9F4-D980-96E5-5F91AEF1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6842B-A7D5-5CA3-EC7D-949F0C24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778AF-4164-BED8-68AE-EA6675C8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8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A7E15-ACE2-CC37-9381-E7D9002A4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961ED7-D96B-4BE8-F22A-98A96AABD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F6754-82E9-F61C-1FBC-D6BFAFA04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7E644-453C-F67A-EC35-A2B6E5E9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0F217-404B-7B94-FF98-0B83476AD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820F3-501D-CB0D-A8A9-EC582423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5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DD4C8-FB02-6D24-6CEB-CF2A38935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6DD91-E1B1-F9F5-BA2D-8D209BFCE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AA18-18B8-39F0-5194-8D6F84A43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04077-5E48-4AC4-81C7-E626BB541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5CFC7-BC65-73DD-4E50-CD817233B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2A69C-A04B-F069-64C7-858BE49B7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DBEA3-5666-4793-8E7D-FF6542650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C7C58-9575-03B1-DD54-FDF184581D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Medan Listrik Statis dan </a:t>
            </a:r>
            <a:r>
              <a:rPr lang="en-US" dirty="0" err="1"/>
              <a:t>Potensial</a:t>
            </a:r>
            <a:r>
              <a:rPr lang="en-US" dirty="0"/>
              <a:t> Listrik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90F13D-EC28-A873-EDF7-68B39E6EF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lanjutan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869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B8578-646B-D555-E6C4-D65929EF7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Kapasitor</a:t>
            </a:r>
            <a:r>
              <a:rPr lang="en-US" dirty="0"/>
              <a:t> Keping </a:t>
            </a:r>
            <a:r>
              <a:rPr lang="en-US" dirty="0" err="1"/>
              <a:t>Sejajar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5FEAE-24AE-F4F2-37C7-E40D7692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keping</a:t>
            </a:r>
            <a:r>
              <a:rPr lang="en-US" dirty="0"/>
              <a:t> </a:t>
            </a:r>
            <a:r>
              <a:rPr lang="en-US" dirty="0" err="1"/>
              <a:t>sejajar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keping</a:t>
            </a:r>
            <a:r>
              <a:rPr lang="en-US" dirty="0"/>
              <a:t> (plat) </a:t>
            </a:r>
            <a:r>
              <a:rPr lang="en-US" dirty="0" err="1"/>
              <a:t>konduktor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(A)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(d). Satu plat </a:t>
            </a:r>
            <a:r>
              <a:rPr lang="en-US" dirty="0" err="1"/>
              <a:t>bermuatan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(+Q)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bermuatan</a:t>
            </a:r>
            <a:r>
              <a:rPr lang="en-US" dirty="0"/>
              <a:t> negative (-Q). </a:t>
            </a:r>
            <a:r>
              <a:rPr lang="en-US" dirty="0" err="1"/>
              <a:t>Kedua</a:t>
            </a:r>
            <a:r>
              <a:rPr lang="en-US" dirty="0"/>
              <a:t> plat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jumah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842833-FEFC-B60B-D74C-D32F75BA36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25"/>
          <a:stretch/>
        </p:blipFill>
        <p:spPr bwMode="auto">
          <a:xfrm>
            <a:off x="6193526" y="1825624"/>
            <a:ext cx="5160273" cy="3607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393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CF0E3-FAA8-80CD-129E-9FA4041C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F238F-FE44-7CE9-B444-C8D52180E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pada </a:t>
            </a:r>
            <a:r>
              <a:rPr lang="en-US" dirty="0" err="1"/>
              <a:t>kedua</a:t>
            </a:r>
            <a:r>
              <a:rPr lang="en-US" dirty="0"/>
              <a:t> plat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(E) dan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(V).</a:t>
            </a:r>
          </a:p>
          <a:p>
            <a:r>
              <a:rPr lang="en-US" dirty="0"/>
              <a:t>Medan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 per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yang </a:t>
            </a:r>
            <a:r>
              <a:rPr lang="en-US" dirty="0" err="1"/>
              <a:t>dikerahkan</a:t>
            </a:r>
            <a:r>
              <a:rPr lang="en-US" dirty="0"/>
              <a:t> pada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altLang="en-US" sz="2800" dirty="0">
                <a:latin typeface="Staccato222 BT" pitchFamily="66" charset="0"/>
              </a:rPr>
              <a:t>Gaya </a:t>
            </a:r>
            <a:r>
              <a:rPr lang="en-US" altLang="en-US" sz="2800" dirty="0" err="1">
                <a:latin typeface="Staccato222 BT" pitchFamily="66" charset="0"/>
              </a:rPr>
              <a:t>listrik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adalah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sebuah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vektor</a:t>
            </a:r>
            <a:r>
              <a:rPr lang="en-US" altLang="en-US" sz="2800" dirty="0">
                <a:latin typeface="Staccato222 BT" pitchFamily="66" charset="0"/>
              </a:rPr>
              <a:t>, </a:t>
            </a:r>
            <a:r>
              <a:rPr lang="en-US" altLang="en-US" sz="2800" dirty="0" err="1">
                <a:latin typeface="Staccato222 BT" pitchFamily="66" charset="0"/>
              </a:rPr>
              <a:t>sehingga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gaya</a:t>
            </a:r>
            <a:r>
              <a:rPr lang="en-US" altLang="en-US" sz="2800" dirty="0">
                <a:latin typeface="Staccato222 BT" pitchFamily="66" charset="0"/>
              </a:rPr>
              <a:t> total pada </a:t>
            </a:r>
            <a:r>
              <a:rPr lang="en-US" altLang="en-US" sz="2800" dirty="0" err="1">
                <a:latin typeface="Staccato222 BT" pitchFamily="66" charset="0"/>
              </a:rPr>
              <a:t>muatan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adalah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jumlah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vektor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dari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gaya-gaya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individu</a:t>
            </a:r>
            <a:r>
              <a:rPr lang="en-US" altLang="en-US" sz="2800" dirty="0">
                <a:latin typeface="Staccato222 BT" pitchFamily="66" charset="0"/>
              </a:rPr>
              <a:t>.</a:t>
            </a:r>
          </a:p>
          <a:p>
            <a:r>
              <a:rPr lang="en-US" altLang="en-US" sz="2800" dirty="0">
                <a:latin typeface="Staccato222 BT" pitchFamily="66" charset="0"/>
              </a:rPr>
              <a:t>Plat </a:t>
            </a:r>
            <a:r>
              <a:rPr lang="en-US" altLang="en-US" sz="2800" dirty="0" err="1">
                <a:latin typeface="Staccato222 BT" pitchFamily="66" charset="0"/>
              </a:rPr>
              <a:t>bermuatan</a:t>
            </a:r>
            <a:r>
              <a:rPr lang="en-US" altLang="en-US" sz="2800" dirty="0">
                <a:latin typeface="Staccato222 BT" pitchFamily="66" charset="0"/>
              </a:rPr>
              <a:t> + </a:t>
            </a:r>
            <a:r>
              <a:rPr lang="en-US" altLang="en-US" sz="2800" dirty="0" err="1">
                <a:latin typeface="Staccato222 BT" pitchFamily="66" charset="0"/>
              </a:rPr>
              <a:t>memiliki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potensial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listrik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lebih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tinggi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dari</a:t>
            </a:r>
            <a:r>
              <a:rPr lang="en-US" altLang="en-US" sz="2800" dirty="0">
                <a:latin typeface="Staccato222 BT" pitchFamily="66" charset="0"/>
              </a:rPr>
              <a:t> pada plat </a:t>
            </a:r>
            <a:r>
              <a:rPr lang="en-US" altLang="en-US" sz="2800" dirty="0" err="1">
                <a:latin typeface="Staccato222 BT" pitchFamily="66" charset="0"/>
              </a:rPr>
              <a:t>bemuatan</a:t>
            </a:r>
            <a:r>
              <a:rPr lang="en-US" altLang="en-US" sz="2800" dirty="0">
                <a:latin typeface="Staccato222 BT" pitchFamily="66" charset="0"/>
              </a:rPr>
              <a:t> –,  </a:t>
            </a:r>
            <a:r>
              <a:rPr lang="en-US" altLang="en-US" sz="2800" dirty="0" err="1">
                <a:latin typeface="Staccato222 BT" pitchFamily="66" charset="0"/>
              </a:rPr>
              <a:t>sehingga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terjadi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energi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potensial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diantara</a:t>
            </a:r>
            <a:r>
              <a:rPr lang="en-US" altLang="en-US" sz="2800" dirty="0">
                <a:latin typeface="Staccato222 BT" pitchFamily="66" charset="0"/>
              </a:rPr>
              <a:t> </a:t>
            </a:r>
            <a:r>
              <a:rPr lang="en-US" altLang="en-US" sz="2800" dirty="0" err="1">
                <a:latin typeface="Staccato222 BT" pitchFamily="66" charset="0"/>
              </a:rPr>
              <a:t>kedua</a:t>
            </a:r>
            <a:r>
              <a:rPr lang="en-US" altLang="en-US" sz="2800" dirty="0">
                <a:latin typeface="Staccato222 BT" pitchFamily="66" charset="0"/>
              </a:rPr>
              <a:t> plat.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4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53A7-DE50-862B-E841-899B98FAF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F2E38-5411-9B1B-3C24-7C327B502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5039"/>
            <a:ext cx="5377070" cy="2759627"/>
          </a:xfrm>
        </p:spPr>
        <p:txBody>
          <a:bodyPr/>
          <a:lstStyle/>
          <a:p>
            <a:r>
              <a:rPr lang="en-US" dirty="0"/>
              <a:t>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/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bermuatan</a:t>
            </a:r>
            <a:r>
              <a:rPr lang="en-US" dirty="0"/>
              <a:t>.</a:t>
            </a:r>
          </a:p>
          <a:p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pengisian</a:t>
            </a:r>
            <a:r>
              <a:rPr lang="en-US" dirty="0"/>
              <a:t> agar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bermuatan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C750C9-9EE8-040A-0F8A-9D5F9591D3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26" b="22325"/>
          <a:stretch/>
        </p:blipFill>
        <p:spPr bwMode="auto">
          <a:xfrm>
            <a:off x="6725728" y="2098439"/>
            <a:ext cx="1291838" cy="27596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2E1DC73-29F2-F687-549F-E915E3EE73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90" b="22325"/>
          <a:stretch/>
        </p:blipFill>
        <p:spPr bwMode="auto">
          <a:xfrm>
            <a:off x="8017566" y="2098439"/>
            <a:ext cx="1848430" cy="27596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086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0CD8F-2C60-9FC7-A8AA-2D0F08755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11CD9-6703-D65A-2CD7-12EB1AB43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Yang </a:t>
            </a:r>
            <a:r>
              <a:rPr lang="en-US" dirty="0" err="1"/>
              <a:t>terjadi</a:t>
            </a:r>
            <a:r>
              <a:rPr lang="en-US" dirty="0"/>
              <a:t> Ketika </a:t>
            </a:r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-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plat</a:t>
            </a:r>
          </a:p>
          <a:p>
            <a:pPr marL="0" indent="0">
              <a:buNone/>
            </a:pPr>
            <a:r>
              <a:rPr lang="en-US" dirty="0"/>
              <a:t>    -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elektron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- </a:t>
            </a:r>
            <a:r>
              <a:rPr lang="en-US" dirty="0" err="1"/>
              <a:t>Elektron</a:t>
            </a:r>
            <a:r>
              <a:rPr lang="en-US" dirty="0"/>
              <a:t> yang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 </a:t>
            </a:r>
            <a:r>
              <a:rPr lang="en-US" dirty="0" err="1"/>
              <a:t>meninggalkan</a:t>
            </a:r>
            <a:r>
              <a:rPr lang="en-US" dirty="0"/>
              <a:t>      	plat (</a:t>
            </a:r>
            <a:r>
              <a:rPr lang="en-US" dirty="0" err="1"/>
              <a:t>kehilangan</a:t>
            </a:r>
            <a:r>
              <a:rPr lang="en-US" dirty="0"/>
              <a:t> electron)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 Plat yang </a:t>
            </a:r>
            <a:r>
              <a:rPr lang="en-US" dirty="0" err="1"/>
              <a:t>menerima</a:t>
            </a:r>
            <a:r>
              <a:rPr lang="en-US" dirty="0"/>
              <a:t> 	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bermuatan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	</a:t>
            </a:r>
            <a:r>
              <a:rPr lang="en-US" dirty="0" err="1"/>
              <a:t>terulang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 - </a:t>
            </a:r>
            <a:r>
              <a:rPr lang="en-US" dirty="0" err="1"/>
              <a:t>Perpidahan</a:t>
            </a:r>
            <a:r>
              <a:rPr lang="en-US" dirty="0"/>
              <a:t>  </a:t>
            </a:r>
            <a:r>
              <a:rPr lang="en-US" dirty="0" err="1"/>
              <a:t>terhenti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kapasitor</a:t>
            </a:r>
            <a:r>
              <a:rPr lang="en-US" dirty="0"/>
              <a:t> (</a:t>
            </a:r>
            <a:r>
              <a:rPr lang="en-US" dirty="0" err="1"/>
              <a:t>kedua</a:t>
            </a:r>
            <a:r>
              <a:rPr lang="en-US" dirty="0"/>
              <a:t> plat) 	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025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E1A23-76B2-146C-C45D-7364F63C8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CD61B-14C2-1B04-8F62-4F8C9A33F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Kapasitor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lstrik</a:t>
            </a:r>
            <a:r>
              <a:rPr lang="en-US" dirty="0"/>
              <a:t> dan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listrik</a:t>
            </a:r>
            <a:r>
              <a:rPr lang="en-US" dirty="0"/>
              <a:t>.</a:t>
            </a:r>
          </a:p>
          <a:p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muatannya</a:t>
            </a:r>
            <a:r>
              <a:rPr lang="en-US" dirty="0"/>
              <a:t> </a:t>
            </a:r>
            <a:r>
              <a:rPr lang="en-US" dirty="0" err="1"/>
              <a:t>seamakin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juga </a:t>
            </a:r>
            <a:r>
              <a:rPr lang="en-US" dirty="0" err="1"/>
              <a:t>kapasitannya</a:t>
            </a:r>
            <a:r>
              <a:rPr lang="en-US" dirty="0"/>
              <a:t>. </a:t>
            </a:r>
          </a:p>
          <a:p>
            <a:r>
              <a:rPr lang="en-US" dirty="0"/>
              <a:t>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kapasitan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- Luas </a:t>
            </a:r>
            <a:r>
              <a:rPr lang="en-US" dirty="0" err="1"/>
              <a:t>kedua</a:t>
            </a:r>
            <a:r>
              <a:rPr lang="en-US" dirty="0"/>
              <a:t> plat </a:t>
            </a:r>
            <a:r>
              <a:rPr lang="en-US" dirty="0" err="1"/>
              <a:t>plat</a:t>
            </a:r>
            <a:r>
              <a:rPr lang="en-US" dirty="0"/>
              <a:t>,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/>
              <a:t> plat.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Jarak </a:t>
            </a:r>
            <a:r>
              <a:rPr lang="en-US" dirty="0" err="1"/>
              <a:t>kedua</a:t>
            </a:r>
            <a:r>
              <a:rPr lang="en-US" dirty="0"/>
              <a:t> plat, </a:t>
            </a:r>
            <a:r>
              <a:rPr lang="en-US" dirty="0" err="1"/>
              <a:t>berbanding</a:t>
            </a:r>
            <a:r>
              <a:rPr lang="en-US" dirty="0"/>
              <a:t> </a:t>
            </a:r>
            <a:r>
              <a:rPr lang="en-US" dirty="0" err="1"/>
              <a:t>terbalik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plat.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1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280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Staccato222 BT</vt:lpstr>
      <vt:lpstr>Office Theme</vt:lpstr>
      <vt:lpstr>Medan Listrik Statis dan Potensial Listrik </vt:lpstr>
      <vt:lpstr>Kapasitor Keping Sejajar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Medan Listrik Statis dan Potensial Listrik </dc:title>
  <dc:creator>User</dc:creator>
  <cp:lastModifiedBy>User</cp:lastModifiedBy>
  <cp:revision>4</cp:revision>
  <dcterms:created xsi:type="dcterms:W3CDTF">2022-10-11T14:54:03Z</dcterms:created>
  <dcterms:modified xsi:type="dcterms:W3CDTF">2022-10-11T16:28:09Z</dcterms:modified>
</cp:coreProperties>
</file>