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9" r:id="rId3"/>
    <p:sldId id="285" r:id="rId4"/>
    <p:sldId id="286" r:id="rId5"/>
    <p:sldId id="28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>
      <p:cViewPr varScale="1">
        <p:scale>
          <a:sx n="101" d="100"/>
          <a:sy n="101" d="100"/>
        </p:scale>
        <p:origin x="18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MK. DKV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Kreatif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514600"/>
            <a:ext cx="7696200" cy="35814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8800" b="1" dirty="0">
                <a:solidFill>
                  <a:srgbClr val="FF0000"/>
                </a:solidFill>
              </a:rPr>
              <a:t>Silhouette v.2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79437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TUGAS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Buatlah</a:t>
            </a:r>
            <a:r>
              <a:rPr lang="en-US" sz="2000">
                <a:latin typeface="+mj-lt"/>
              </a:rPr>
              <a:t> 20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Siluet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telah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dipilih</a:t>
            </a:r>
            <a:r>
              <a:rPr lang="en-US" sz="2000" dirty="0">
                <a:latin typeface="+mj-lt"/>
              </a:rPr>
              <a:t>: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Teknis : </a:t>
            </a:r>
            <a:r>
              <a:rPr lang="en-US" sz="2000" dirty="0" err="1">
                <a:latin typeface="+mj-lt"/>
              </a:rPr>
              <a:t>Buat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persegi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ukuran</a:t>
            </a:r>
            <a:r>
              <a:rPr lang="en-US" sz="2000" dirty="0">
                <a:latin typeface="+mj-lt"/>
              </a:rPr>
              <a:t>  10cm x 10cm </a:t>
            </a:r>
            <a:r>
              <a:rPr lang="en-US" sz="2000" dirty="0" err="1">
                <a:latin typeface="+mj-lt"/>
              </a:rPr>
              <a:t>sebanyak</a:t>
            </a:r>
            <a:r>
              <a:rPr lang="en-US" sz="2000" dirty="0">
                <a:latin typeface="+mj-lt"/>
              </a:rPr>
              <a:t> 12 </a:t>
            </a:r>
            <a:r>
              <a:rPr lang="en-US" sz="2000" dirty="0" err="1">
                <a:latin typeface="+mj-lt"/>
              </a:rPr>
              <a:t>buah</a:t>
            </a:r>
            <a:r>
              <a:rPr lang="en-US" sz="2000" dirty="0">
                <a:latin typeface="+mj-lt"/>
              </a:rPr>
              <a:t>. </a:t>
            </a:r>
            <a:endParaRPr lang="en-US" sz="2000" dirty="0"/>
          </a:p>
          <a:p>
            <a:r>
              <a:rPr lang="en-US" sz="2000" dirty="0"/>
              <a:t>12 </a:t>
            </a:r>
            <a:r>
              <a:rPr lang="en-US" sz="2000" dirty="0" err="1"/>
              <a:t>Siluet</a:t>
            </a:r>
            <a:r>
              <a:rPr lang="en-US" sz="2000" dirty="0"/>
              <a:t> </a:t>
            </a:r>
            <a:r>
              <a:rPr lang="en-US" sz="2000" dirty="0" err="1"/>
              <a:t>Terpilih</a:t>
            </a:r>
            <a:r>
              <a:rPr lang="en-US" sz="2000" dirty="0"/>
              <a:t> background </a:t>
            </a:r>
            <a:r>
              <a:rPr lang="en-US" sz="2000" dirty="0" err="1"/>
              <a:t>putih</a:t>
            </a:r>
            <a:r>
              <a:rPr lang="en-US" sz="2000" dirty="0"/>
              <a:t> </a:t>
            </a:r>
            <a:r>
              <a:rPr lang="en-US" sz="2000" dirty="0" err="1"/>
              <a:t>siluet</a:t>
            </a:r>
            <a:r>
              <a:rPr lang="en-US" sz="2000" dirty="0"/>
              <a:t> </a:t>
            </a:r>
            <a:r>
              <a:rPr lang="en-US" sz="2000" dirty="0" err="1"/>
              <a:t>hitam</a:t>
            </a:r>
            <a:endParaRPr lang="en-US" sz="2000" dirty="0"/>
          </a:p>
          <a:p>
            <a:r>
              <a:rPr lang="en-US" sz="2000" dirty="0" err="1">
                <a:latin typeface="+mj-lt"/>
              </a:rPr>
              <a:t>Eksplore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siluetkan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setiap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bagian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Siluet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harus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tetap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menampakkan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ciri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identitas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tsb</a:t>
            </a:r>
            <a:r>
              <a:rPr lang="en-US" sz="2000" dirty="0">
                <a:latin typeface="+mj-lt"/>
              </a:rPr>
              <a:t>.</a:t>
            </a:r>
          </a:p>
          <a:p>
            <a:r>
              <a:rPr lang="en-US" sz="2000" dirty="0" err="1">
                <a:latin typeface="+mj-lt"/>
              </a:rPr>
              <a:t>Komposisi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bebas</a:t>
            </a:r>
            <a:r>
              <a:rPr lang="en-US" sz="2000" dirty="0">
                <a:latin typeface="+mj-lt"/>
              </a:rPr>
              <a:t>. </a:t>
            </a:r>
          </a:p>
          <a:p>
            <a:r>
              <a:rPr lang="en-US" sz="2000" dirty="0" err="1">
                <a:latin typeface="+mj-lt"/>
              </a:rPr>
              <a:t>Dikerjakan</a:t>
            </a:r>
            <a:r>
              <a:rPr lang="en-US" sz="2000" dirty="0">
                <a:latin typeface="+mj-lt"/>
              </a:rPr>
              <a:t> manual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spidol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hitam</a:t>
            </a:r>
            <a:r>
              <a:rPr lang="en-US" sz="2000" dirty="0">
                <a:latin typeface="+mj-lt"/>
              </a:rPr>
              <a:t>.</a:t>
            </a: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D62C64-E13D-7343-AC9B-04BA46759E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419100"/>
            <a:ext cx="9029699" cy="6019800"/>
          </a:xfrm>
        </p:spPr>
      </p:pic>
    </p:spTree>
    <p:extLst>
      <p:ext uri="{BB962C8B-B14F-4D97-AF65-F5344CB8AC3E}">
        <p14:creationId xmlns:p14="http://schemas.microsoft.com/office/powerpoint/2010/main" val="1152722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8A71E6-0A2A-5241-825A-06591D209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14300"/>
            <a:ext cx="6629400" cy="6629400"/>
          </a:xfrm>
        </p:spPr>
      </p:pic>
    </p:spTree>
    <p:extLst>
      <p:ext uri="{BB962C8B-B14F-4D97-AF65-F5344CB8AC3E}">
        <p14:creationId xmlns:p14="http://schemas.microsoft.com/office/powerpoint/2010/main" val="1308127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69</Words>
  <Application>Microsoft Macintosh PowerPoint</Application>
  <PresentationFormat>On-screen Show (4:3)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TUGAS 2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25</cp:revision>
  <dcterms:created xsi:type="dcterms:W3CDTF">2015-09-06T05:59:31Z</dcterms:created>
  <dcterms:modified xsi:type="dcterms:W3CDTF">2023-09-14T02:42:04Z</dcterms:modified>
</cp:coreProperties>
</file>