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34" r:id="rId2"/>
    <p:sldId id="256" r:id="rId3"/>
    <p:sldId id="314" r:id="rId4"/>
    <p:sldId id="330" r:id="rId5"/>
    <p:sldId id="331" r:id="rId6"/>
    <p:sldId id="322" r:id="rId7"/>
    <p:sldId id="332" r:id="rId8"/>
    <p:sldId id="297" r:id="rId9"/>
    <p:sldId id="308" r:id="rId10"/>
    <p:sldId id="299" r:id="rId11"/>
  </p:sldIdLst>
  <p:sldSz cx="9144000" cy="6858000" type="screen4x3"/>
  <p:notesSz cx="7102475" cy="9388475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5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11/6/2017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935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11/6/2017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0737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9672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31389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3565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Documents%20and%20Settings\Administrator\My%20Documents\BAHAN%20VIDEO-%20KARAKTER-2\Peduli%20Prita.wmv" TargetMode="Externa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r>
              <a:rPr lang="en-US" sz="7200" dirty="0" smtClean="0">
                <a:solidFill>
                  <a:srgbClr val="92D050"/>
                </a:solidFill>
                <a:latin typeface="Chiller" panose="04020404031007020602" pitchFamily="82" charset="0"/>
              </a:rPr>
              <a:t>Lets do the Game</a:t>
            </a:r>
            <a:endParaRPr lang="en-US" sz="7200" dirty="0">
              <a:solidFill>
                <a:srgbClr val="92D050"/>
              </a:solidFill>
              <a:latin typeface="Chiller" panose="040204040310070206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15959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Buatlah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, </a:t>
            </a:r>
            <a:r>
              <a:rPr lang="en-US" dirty="0" err="1" smtClean="0"/>
              <a:t>beranggotakan</a:t>
            </a:r>
            <a:r>
              <a:rPr lang="en-US" dirty="0" smtClean="0"/>
              <a:t> max 5 orang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MENERUSKAN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Menggambar</a:t>
            </a:r>
            <a:r>
              <a:rPr lang="en-US" dirty="0" smtClean="0"/>
              <a:t>  </a:t>
            </a:r>
            <a:r>
              <a:rPr lang="en-US" dirty="0" err="1" smtClean="0"/>
              <a:t>bersama-sama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Rule : TIDAK BOLEH BERBICARA SELAMA GAME BERJALAN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TEMA GAMBAR/POSTER :</a:t>
            </a:r>
          </a:p>
          <a:p>
            <a:pPr marL="0" indent="0" algn="ctr">
              <a:buNone/>
            </a:pPr>
            <a:r>
              <a:rPr lang="en-US" sz="4800" dirty="0" smtClean="0">
                <a:solidFill>
                  <a:srgbClr val="FF0000"/>
                </a:solidFill>
              </a:rPr>
              <a:t>IMPIAN</a:t>
            </a:r>
            <a:endParaRPr lang="en-US" sz="4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93276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14554"/>
            <a:ext cx="9144000" cy="22775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CHAPTER 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KOMUNIKASI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9/14/2015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id-I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KOMUNIKASI</a:t>
            </a:r>
            <a:endParaRPr lang="en-US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643050"/>
            <a:ext cx="7200900" cy="4954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en-US" i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Komunikasi adalah bagian penting dari mempengaruhi orang lain untuk memperoleh apa yang kita inginkan</a:t>
            </a:r>
            <a:endParaRPr lang="id-ID" i="1" dirty="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id-ID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id-ID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Definisi  Menurut Harold D Laswell :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“ Proses penyampaian pesan oleh komunikator kepada komunikan melalui media yang menimbulkan efek tertentu. ‘</a:t>
            </a:r>
          </a:p>
          <a:p>
            <a:pPr eaLnBrk="1" hangingPunct="1">
              <a:lnSpc>
                <a:spcPct val="80000"/>
              </a:lnSpc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KOMUNIKASI 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268413"/>
            <a:ext cx="7200900" cy="53292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UNSUR KOMUNIKASI </a:t>
            </a:r>
            <a:r>
              <a:rPr lang="id-ID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Komunikator – Pesan – Komunikan –Saluran –Efek </a:t>
            </a:r>
          </a:p>
          <a:p>
            <a:pPr eaLnBrk="1" hangingPunct="1">
              <a:lnSpc>
                <a:spcPct val="80000"/>
              </a:lnSpc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ELEMEN KOMUNIKASI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Sumber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Pesan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Sarana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Penerima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Umpan balik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Gangguan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Context</a:t>
            </a:r>
          </a:p>
          <a:p>
            <a:pPr eaLnBrk="1" hangingPunct="1">
              <a:lnSpc>
                <a:spcPct val="80000"/>
              </a:lnSpc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KOMUNIKASI 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268413"/>
            <a:ext cx="7200900" cy="53292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endParaRPr lang="id-ID" sz="28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FUNGSI  KOMUNIKASI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Sebagai Komunikasi Sosial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Sebagai Komunikasi Ekspfresif</a:t>
            </a:r>
          </a:p>
          <a:p>
            <a:pPr eaLnBrk="1" hangingPunct="1">
              <a:lnSpc>
                <a:spcPct val="80000"/>
              </a:lnSpc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TUJUAN KOMUNIKASI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Perubahan Sikap (Attitude)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Perubahan Pendapat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Perubahan Perilaku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Perubahan Sosial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39784"/>
          </a:xfrm>
        </p:spPr>
        <p:txBody>
          <a:bodyPr/>
          <a:lstStyle/>
          <a:p>
            <a:pPr algn="r" eaLnBrk="1" hangingPunct="1"/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BENTUK KOMUNIKASI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14282" y="1285860"/>
            <a:ext cx="5429288" cy="4000528"/>
          </a:xfrm>
        </p:spPr>
        <p:txBody>
          <a:bodyPr/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Verba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l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half" idx="2"/>
          </p:nvPr>
        </p:nvSpPr>
        <p:spPr>
          <a:xfrm>
            <a:off x="4143372" y="3000372"/>
            <a:ext cx="5000628" cy="3500462"/>
          </a:xfrm>
        </p:spPr>
        <p:txBody>
          <a:bodyPr/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Non Verbal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d-ID" dirty="0"/>
          </a:p>
        </p:txBody>
      </p:sp>
      <p:pic>
        <p:nvPicPr>
          <p:cNvPr id="8" name="Peduli Prit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8596" y="1857364"/>
            <a:ext cx="3643338" cy="309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eduli Prit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845076" y="3500438"/>
            <a:ext cx="351313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101B46-6454-421E-85D0-2789473EBAC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714348" y="1000108"/>
            <a:ext cx="7429552" cy="521497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JENIS KOMUNIKASI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Komunikasi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Intrapersonal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Komunikasi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Interpersonal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Komunikasi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Publik</a:t>
            </a:r>
            <a:endParaRPr kumimoji="0" lang="id-ID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d-ID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Komunikasi Massa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642910" y="2291356"/>
            <a:ext cx="78581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PENUGASAN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d-ID" dirty="0" smtClean="0"/>
              <a:t>Instruksi Penugasan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Bentuklah kelompok terdiri dari 5 orang</a:t>
            </a:r>
          </a:p>
          <a:p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r>
              <a:rPr lang="id-ID" dirty="0" smtClean="0">
                <a:latin typeface="Arial" pitchFamily="34" charset="0"/>
                <a:cs typeface="Arial" pitchFamily="34" charset="0"/>
              </a:rPr>
              <a:t>Buatlah sebuah percakapan berdurasi minimal 3 menit.</a:t>
            </a:r>
          </a:p>
          <a:p>
            <a:pPr lvl="1"/>
            <a:r>
              <a:rPr lang="id-ID" dirty="0" smtClean="0">
                <a:latin typeface="Arial" pitchFamily="34" charset="0"/>
                <a:cs typeface="Arial" pitchFamily="34" charset="0"/>
              </a:rPr>
              <a:t>Terkait  Tipe Dan Proses komunikasi</a:t>
            </a: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3AA565-21E5-4DF9-97C0-8AB9B79E491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12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19541</TotalTime>
  <Words>193</Words>
  <Application>Microsoft Office PowerPoint</Application>
  <PresentationFormat>On-screen Show (4:3)</PresentationFormat>
  <Paragraphs>76</Paragraphs>
  <Slides>10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Cambria</vt:lpstr>
      <vt:lpstr>Chiller</vt:lpstr>
      <vt:lpstr>Wingdings</vt:lpstr>
      <vt:lpstr>Office Theme</vt:lpstr>
      <vt:lpstr>Lets do the Game</vt:lpstr>
      <vt:lpstr>PowerPoint Presentation</vt:lpstr>
      <vt:lpstr>KOMUNIKASI</vt:lpstr>
      <vt:lpstr>KOMUNIKASI </vt:lpstr>
      <vt:lpstr>KOMUNIKASI </vt:lpstr>
      <vt:lpstr>BENTUK KOMUNIKASI</vt:lpstr>
      <vt:lpstr>PowerPoint Presentation</vt:lpstr>
      <vt:lpstr>PowerPoint Presentation</vt:lpstr>
      <vt:lpstr>Instruksi Penugasan</vt:lpstr>
      <vt:lpstr>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203</cp:revision>
  <dcterms:created xsi:type="dcterms:W3CDTF">2010-04-18T12:06:30Z</dcterms:created>
  <dcterms:modified xsi:type="dcterms:W3CDTF">2017-11-06T07:21:39Z</dcterms:modified>
</cp:coreProperties>
</file>