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256" r:id="rId3"/>
    <p:sldId id="314" r:id="rId4"/>
    <p:sldId id="330" r:id="rId5"/>
    <p:sldId id="331" r:id="rId6"/>
    <p:sldId id="322" r:id="rId7"/>
    <p:sldId id="332" r:id="rId8"/>
    <p:sldId id="297" r:id="rId9"/>
    <p:sldId id="308" r:id="rId10"/>
    <p:sldId id="299" r:id="rId11"/>
  </p:sldIdLst>
  <p:sldSz cx="9144000" cy="6858000" type="screen4x3"/>
  <p:notesSz cx="7102475" cy="93884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DDBC1-EE26-4AF6-808A-49EACFB13B2B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38632-99AE-4A03-A62E-C54936FF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3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6A53B-21B4-483D-95BC-F7A5F32D40BD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20EC90-5ABF-473E-B0DF-A1B8A8E7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3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67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138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6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BD1-EBEC-4FA3-808C-8E2C3E08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313-7783-48A3-AD2B-0B226C7A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11B2-D7CA-45B7-BFF3-2A572A3A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B9DD-AED3-4587-A805-96DD90910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F2A-1062-4722-A01E-2D7CF33B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B46-6454-421E-85D0-2789473E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9AE-B80B-4C05-B117-7AC6DE96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990-FF54-4FCB-937A-4CE885BC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F73-F7BD-4215-AC39-A1877699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26E-FF14-4C9B-AB5E-6FEF1F4F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D8D-7276-4190-A938-C65A3577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02967-D511-44EC-A434-D09A6CA0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My%20Documents\BAHAN%20VIDEO-%20KARAKTER-2\Peduli%20Prita.wmv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sz="7200" dirty="0" smtClean="0">
                <a:solidFill>
                  <a:srgbClr val="92D050"/>
                </a:solidFill>
                <a:latin typeface="Chiller" panose="04020404031007020602" pitchFamily="82" charset="0"/>
              </a:rPr>
              <a:t>Lets do the Game</a:t>
            </a:r>
            <a:endParaRPr lang="en-US" sz="7200" dirty="0">
              <a:solidFill>
                <a:srgbClr val="92D05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beranggotakan</a:t>
            </a:r>
            <a:r>
              <a:rPr lang="en-US" dirty="0" smtClean="0"/>
              <a:t> max 5 orang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MENERUSKAN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Menggambar</a:t>
            </a:r>
            <a:r>
              <a:rPr lang="en-US" dirty="0" smtClean="0"/>
              <a:t>  </a:t>
            </a:r>
            <a:r>
              <a:rPr lang="en-US" dirty="0" err="1" smtClean="0"/>
              <a:t>bersama-sama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Rule : TIDAK BOLEH BERBICARA SELAMA GAME BERJALAN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TEMA GAMBAR/POSTER :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IMPIAN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27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36" y="2500306"/>
            <a:ext cx="3929090" cy="1633972"/>
          </a:xfrm>
        </p:spPr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Selesai</a:t>
            </a: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14554"/>
            <a:ext cx="9144000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CHAPTER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KOMUNIKASI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9/14/2015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r" eaLnBrk="1" hangingPunct="1"/>
            <a:r>
              <a:rPr lang="id-I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643050"/>
            <a:ext cx="7200900" cy="495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Komunikasi adalah bagian penting dari mempengaruhi orang lain untuk memperoleh apa yang kita inginkan</a:t>
            </a:r>
            <a:endParaRPr lang="id-ID" i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id-ID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id-ID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Definisi  Menurut Harold D Laswell :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“ Proses penyampaian pesan oleh komunikator kepada komunikan melalui media yang menimbulkan efek tertentu. ‘</a:t>
            </a:r>
          </a:p>
          <a:p>
            <a:pPr eaLnBrk="1" hangingPunct="1">
              <a:lnSpc>
                <a:spcPct val="80000"/>
              </a:lnSpc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r" eaLnBrk="1" hangingPunct="1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 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268413"/>
            <a:ext cx="72009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UNSUR KOMUNIKASI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Komunikator – Pesan – Komunikan –Saluran –Efek </a:t>
            </a:r>
          </a:p>
          <a:p>
            <a:pPr eaLnBrk="1" hangingPunct="1">
              <a:lnSpc>
                <a:spcPct val="80000"/>
              </a:lnSpc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ELEMEN KOMUNIKASI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Sumber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Pesan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Sarana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Penerima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Umpan balik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Gangguan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Context</a:t>
            </a:r>
          </a:p>
          <a:p>
            <a:pPr eaLnBrk="1" hangingPunct="1">
              <a:lnSpc>
                <a:spcPct val="80000"/>
              </a:lnSpc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r" eaLnBrk="1" hangingPunct="1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 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268413"/>
            <a:ext cx="72009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id-ID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FUNGSI  KOMUNIKASI</a:t>
            </a:r>
          </a:p>
          <a:p>
            <a:pPr eaLnBrk="1" hangingPunct="1">
              <a:lnSpc>
                <a:spcPct val="80000"/>
              </a:lnSpc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Sebagai Komunikasi Sosial</a:t>
            </a:r>
          </a:p>
          <a:p>
            <a:pPr eaLnBrk="1" hangingPunct="1">
              <a:lnSpc>
                <a:spcPct val="80000"/>
              </a:lnSpc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Sebagai Komunikasi Ekspfresif</a:t>
            </a:r>
          </a:p>
          <a:p>
            <a:pPr eaLnBrk="1" hangingPunct="1">
              <a:lnSpc>
                <a:spcPct val="80000"/>
              </a:lnSpc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TUJUAN KOMUNIKASI</a:t>
            </a:r>
          </a:p>
          <a:p>
            <a:pPr eaLnBrk="1" hangingPunct="1">
              <a:lnSpc>
                <a:spcPct val="80000"/>
              </a:lnSpc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Perubahan Sikap (Attitude)</a:t>
            </a:r>
          </a:p>
          <a:p>
            <a:pPr eaLnBrk="1" hangingPunct="1">
              <a:lnSpc>
                <a:spcPct val="80000"/>
              </a:lnSpc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Perubahan Pendapat</a:t>
            </a:r>
          </a:p>
          <a:p>
            <a:pPr eaLnBrk="1" hangingPunct="1">
              <a:lnSpc>
                <a:spcPct val="80000"/>
              </a:lnSpc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Perubahan Perilaku</a:t>
            </a:r>
          </a:p>
          <a:p>
            <a:pPr eaLnBrk="1" hangingPunct="1">
              <a:lnSpc>
                <a:spcPct val="80000"/>
              </a:lnSpc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Perubahan Sosial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39784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 KOMUNIKASI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5429288" cy="4000528"/>
          </a:xfrm>
        </p:spPr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Verba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4143372" y="3000372"/>
            <a:ext cx="5000628" cy="3500462"/>
          </a:xfrm>
        </p:spPr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Non Verbal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8" name="Peduli Prit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857364"/>
            <a:ext cx="3643338" cy="309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eduli Prit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45076" y="3500438"/>
            <a:ext cx="35131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1B46-6454-421E-85D0-2789473EBA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714348" y="1000108"/>
            <a:ext cx="7429552" cy="52149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JENIS KOMUNIKASI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Komunikasi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Intrapersonal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Komunikasi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Interpersonal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Komunikasi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Publik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Komunikasi Massa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642910" y="2291356"/>
            <a:ext cx="7858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PENUGASAN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Instruksi Penugasan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Bentuklah kelompok terdiri dari 5 orang</a:t>
            </a:r>
          </a:p>
          <a:p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Buatlah sebuah percakapan berdurasi minimal 3 menit.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Terkait  Tipe Dan Proses komunikasi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A565-21E5-4DF9-97C0-8AB9B79E49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19541</TotalTime>
  <Words>193</Words>
  <Application>Microsoft Office PowerPoint</Application>
  <PresentationFormat>On-screen Show (4:3)</PresentationFormat>
  <Paragraphs>76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Chiller</vt:lpstr>
      <vt:lpstr>Wingdings</vt:lpstr>
      <vt:lpstr>Office Theme</vt:lpstr>
      <vt:lpstr>Lets do the Game</vt:lpstr>
      <vt:lpstr>PowerPoint Presentation</vt:lpstr>
      <vt:lpstr>KOMUNIKASI</vt:lpstr>
      <vt:lpstr>KOMUNIKASI </vt:lpstr>
      <vt:lpstr>KOMUNIKASI </vt:lpstr>
      <vt:lpstr>BENTUK KOMUNIKASI</vt:lpstr>
      <vt:lpstr>PowerPoint Presentation</vt:lpstr>
      <vt:lpstr>PowerPoint Presentation</vt:lpstr>
      <vt:lpstr>Instruksi Penugasan</vt:lpstr>
      <vt:lpstr>Selesai 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203</cp:revision>
  <dcterms:created xsi:type="dcterms:W3CDTF">2010-04-18T12:06:30Z</dcterms:created>
  <dcterms:modified xsi:type="dcterms:W3CDTF">2017-11-06T07:21:39Z</dcterms:modified>
</cp:coreProperties>
</file>