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0" r:id="rId3"/>
    <p:sldId id="288" r:id="rId4"/>
    <p:sldId id="291" r:id="rId5"/>
    <p:sldId id="289" r:id="rId6"/>
    <p:sldId id="292" r:id="rId7"/>
    <p:sldId id="293" r:id="rId8"/>
    <p:sldId id="27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ke-7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IDEOLOGI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176" y="4786322"/>
            <a:ext cx="6830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Perbandingan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Ideologi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DF7B39-3883-4AEC-9E78-3774FFFF06A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loud Callout 18"/>
          <p:cNvSpPr/>
          <p:nvPr/>
        </p:nvSpPr>
        <p:spPr>
          <a:xfrm>
            <a:off x="1643042" y="0"/>
            <a:ext cx="7500958" cy="1928802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MAKNA IDEOLOGI BAGI NEGARA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9012" y="2643182"/>
            <a:ext cx="85549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Makna Ideologi bagi suatu negara adalah ideologi negara sebagai tujuan</a:t>
            </a:r>
          </a:p>
          <a:p>
            <a:r>
              <a:rPr lang="id-ID" sz="2800" dirty="0" smtClean="0"/>
              <a:t>Atau cita- cita suatu bangsa dan menjadi basis bagi suatu teori atau sistem</a:t>
            </a:r>
          </a:p>
          <a:p>
            <a:r>
              <a:rPr lang="id-ID" sz="2800" smtClean="0"/>
              <a:t>Kenegaraan untuk seluruh </a:t>
            </a:r>
            <a:r>
              <a:rPr lang="id-ID" sz="2800" dirty="0" smtClean="0"/>
              <a:t>rakyat. Dan bangsa yang bersangkutan serta</a:t>
            </a:r>
          </a:p>
          <a:p>
            <a:r>
              <a:rPr lang="id-ID" sz="2800" dirty="0" smtClean="0"/>
              <a:t>Menjadi pandangan kedepan bagi suatu negara</a:t>
            </a:r>
            <a:r>
              <a:rPr lang="id-ID" dirty="0" smtClean="0"/>
              <a:t>.</a:t>
            </a:r>
            <a:endParaRPr lang="id-ID" dirty="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4965" y="428604"/>
            <a:ext cx="72474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Liberalisme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menerima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dikarenakan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individualisme</a:t>
            </a:r>
            <a:r>
              <a:rPr lang="en-US" sz="2000" dirty="0" smtClean="0"/>
              <a:t> Barat yang </a:t>
            </a:r>
            <a:r>
              <a:rPr lang="en-US" sz="2000" dirty="0" err="1" smtClean="0"/>
              <a:t>mengutamakan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makhluknya</a:t>
            </a:r>
            <a:r>
              <a:rPr lang="en-US" sz="2000" dirty="0" smtClean="0"/>
              <a:t>,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paham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memandang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sekaligus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</a:t>
            </a:r>
            <a:r>
              <a:rPr lang="en-US" sz="2000" dirty="0" smtClean="0"/>
              <a:t>  </a:t>
            </a:r>
            <a:r>
              <a:rPr lang="en-US" sz="2000" dirty="0" err="1" smtClean="0"/>
              <a:t>sosial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57158" y="3000372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Negara  liberal 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memeluk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menjalankan</a:t>
            </a:r>
            <a:r>
              <a:rPr lang="en-US" sz="2000" dirty="0" smtClean="0"/>
              <a:t>  </a:t>
            </a:r>
            <a:r>
              <a:rPr lang="en-US" sz="2000" dirty="0" err="1" smtClean="0"/>
              <a:t>agamanya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percaya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 </a:t>
            </a:r>
            <a:r>
              <a:rPr lang="en-US" sz="2000" dirty="0" err="1" smtClean="0"/>
              <a:t>Tuhan</a:t>
            </a:r>
            <a:r>
              <a:rPr lang="en-US" sz="2000" dirty="0" smtClean="0"/>
              <a:t>  </a:t>
            </a:r>
            <a:r>
              <a:rPr lang="en-US" sz="2000" dirty="0" err="1" smtClean="0"/>
              <a:t>atau</a:t>
            </a:r>
            <a:r>
              <a:rPr lang="en-US" sz="2000" dirty="0" smtClean="0"/>
              <a:t>  </a:t>
            </a:r>
            <a:r>
              <a:rPr lang="en-US" sz="2000" dirty="0" err="1" smtClean="0"/>
              <a:t>atheis</a:t>
            </a:r>
            <a:r>
              <a:rPr lang="en-US" sz="2000" dirty="0" smtClean="0"/>
              <a:t>,  </a:t>
            </a:r>
            <a:r>
              <a:rPr lang="en-US" sz="2000" dirty="0" err="1" smtClean="0"/>
              <a:t>bahkan</a:t>
            </a:r>
            <a:r>
              <a:rPr lang="en-US" sz="2000" dirty="0" smtClean="0"/>
              <a:t> 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 liberal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mengkritik</a:t>
            </a:r>
            <a:r>
              <a:rPr lang="en-US" sz="2000" dirty="0" smtClean="0"/>
              <a:t> agama.</a:t>
            </a:r>
          </a:p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Ketuhanan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Maha</a:t>
            </a:r>
            <a:r>
              <a:rPr lang="en-US" sz="2000" dirty="0" smtClean="0"/>
              <a:t> </a:t>
            </a:r>
            <a:r>
              <a:rPr lang="en-US" sz="2000" dirty="0" err="1" smtClean="0"/>
              <a:t>Esa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57158" y="49356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Kekuatan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terletak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menampilkan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martabat</a:t>
            </a:r>
            <a:r>
              <a:rPr lang="en-US" sz="2000" dirty="0" smtClean="0"/>
              <a:t> </a:t>
            </a:r>
            <a:r>
              <a:rPr lang="en-US" sz="2000" dirty="0" err="1" smtClean="0"/>
              <a:t>transenden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bermodalkan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kebendaan</a:t>
            </a:r>
            <a:r>
              <a:rPr lang="en-US" sz="2000" dirty="0" smtClean="0"/>
              <a:t> </a:t>
            </a:r>
            <a:r>
              <a:rPr lang="en-US" sz="2000" dirty="0" err="1" smtClean="0"/>
              <a:t>pribadi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48" y="357166"/>
            <a:ext cx="78341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Liberal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19346" y="428604"/>
            <a:ext cx="73388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Komunisme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42873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pernah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diterima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Indonesia. Hal </a:t>
            </a:r>
            <a:r>
              <a:rPr lang="en-US" sz="2000" b="1" dirty="0" err="1" smtClean="0"/>
              <a:t>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disebabkan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lazimnya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atheis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menolak</a:t>
            </a:r>
            <a:r>
              <a:rPr lang="en-US" sz="2000" b="1" dirty="0" smtClean="0"/>
              <a:t> agama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Negara. </a:t>
            </a:r>
            <a:r>
              <a:rPr lang="en-US" sz="2000" b="1" dirty="0" err="1" smtClean="0"/>
              <a:t>Sedangkan</a:t>
            </a:r>
            <a:r>
              <a:rPr lang="en-US" sz="2000" b="1" dirty="0" smtClean="0"/>
              <a:t> Indonesia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pilihan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kreatif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elektis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inkorporatif</a:t>
            </a:r>
            <a:r>
              <a:rPr lang="en-US" sz="2000" b="1" dirty="0" smtClean="0"/>
              <a:t>. 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85720" y="3517661"/>
            <a:ext cx="8501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menghormati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manusia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makhluk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Prestasi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diakui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totaliter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membuka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pintu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sedikit</a:t>
            </a:r>
            <a:r>
              <a:rPr lang="en-US" sz="2000" b="1" dirty="0" smtClean="0"/>
              <a:t> pun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pikiran</a:t>
            </a:r>
            <a:r>
              <a:rPr lang="en-US" sz="2000" b="1" dirty="0" smtClean="0"/>
              <a:t> lain.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otoriter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penganutnya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dogmatis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tertutup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Berbeda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terbuka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bahkan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rasional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428604"/>
            <a:ext cx="82958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Komunis</a:t>
            </a:r>
            <a:endParaRPr lang="en-US" sz="36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57356" y="785794"/>
            <a:ext cx="5365571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600" dirty="0" smtClean="0">
                <a:solidFill>
                  <a:srgbClr val="FF0000"/>
                </a:solidFill>
              </a:rPr>
              <a:t>Macam-macam Ideologi :</a:t>
            </a:r>
          </a:p>
          <a:p>
            <a:endParaRPr lang="id-ID" sz="3200" dirty="0" smtClean="0"/>
          </a:p>
          <a:p>
            <a:endParaRPr lang="id-ID" sz="3200" dirty="0" smtClean="0"/>
          </a:p>
          <a:p>
            <a:pPr marL="342900" indent="-342900">
              <a:buAutoNum type="arabicPeriod"/>
            </a:pPr>
            <a:r>
              <a:rPr lang="id-ID" sz="3200" dirty="0" smtClean="0"/>
              <a:t>Ideologi Liberalisme</a:t>
            </a:r>
          </a:p>
          <a:p>
            <a:pPr marL="342900" indent="-342900">
              <a:buAutoNum type="arabicPeriod"/>
            </a:pPr>
            <a:r>
              <a:rPr lang="id-ID" sz="3200" dirty="0" smtClean="0"/>
              <a:t>Ideologi Komunisme</a:t>
            </a:r>
          </a:p>
          <a:p>
            <a:pPr marL="342900" indent="-342900">
              <a:buAutoNum type="arabicPeriod"/>
            </a:pPr>
            <a:r>
              <a:rPr lang="id-ID" sz="3200" dirty="0" smtClean="0"/>
              <a:t>Ideologi Fasisme</a:t>
            </a:r>
          </a:p>
          <a:p>
            <a:pPr marL="342900" indent="-342900">
              <a:buAutoNum type="arabicPeriod"/>
            </a:pPr>
            <a:r>
              <a:rPr lang="id-ID" sz="3200" dirty="0" smtClean="0"/>
              <a:t>Ideologi Marxisme</a:t>
            </a:r>
          </a:p>
          <a:p>
            <a:pPr marL="342900" indent="-342900">
              <a:buAutoNum type="arabicPeriod"/>
            </a:pPr>
            <a:r>
              <a:rPr lang="id-ID" sz="3200" dirty="0" smtClean="0"/>
              <a:t>Ideologi Pancasila</a:t>
            </a:r>
          </a:p>
          <a:p>
            <a:pPr marL="342900" indent="-342900">
              <a:buAutoNum type="arabicPeriod"/>
            </a:pPr>
            <a:endParaRPr lang="id-ID" dirty="0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C4EB1-2ACF-4928-88A0-01D4BC8B5BA5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344</Words>
  <Application>Microsoft Office PowerPoint</Application>
  <PresentationFormat>On-screen Show (4:3)</PresentationFormat>
  <Paragraphs>74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84</cp:revision>
  <dcterms:created xsi:type="dcterms:W3CDTF">2010-04-18T12:06:30Z</dcterms:created>
  <dcterms:modified xsi:type="dcterms:W3CDTF">2021-04-09T10:02:20Z</dcterms:modified>
</cp:coreProperties>
</file>