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302" r:id="rId3"/>
    <p:sldId id="318" r:id="rId4"/>
    <p:sldId id="325" r:id="rId5"/>
    <p:sldId id="331" r:id="rId6"/>
    <p:sldId id="326" r:id="rId7"/>
    <p:sldId id="327" r:id="rId8"/>
    <p:sldId id="332" r:id="rId9"/>
    <p:sldId id="333" r:id="rId10"/>
    <p:sldId id="329" r:id="rId11"/>
    <p:sldId id="334" r:id="rId12"/>
    <p:sldId id="335" r:id="rId13"/>
    <p:sldId id="328" r:id="rId14"/>
    <p:sldId id="336" r:id="rId15"/>
    <p:sldId id="337" r:id="rId16"/>
    <p:sldId id="338" r:id="rId17"/>
    <p:sldId id="339" r:id="rId18"/>
    <p:sldId id="340" r:id="rId19"/>
    <p:sldId id="322" r:id="rId20"/>
    <p:sldId id="300" r:id="rId21"/>
  </p:sldIdLst>
  <p:sldSz cx="9144000" cy="6858000" type="screen4x3"/>
  <p:notesSz cx="7045325" cy="9345613"/>
  <p:custDataLst>
    <p:tags r:id="rId2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816" autoAdjust="0"/>
    <p:restoredTop sz="94580" autoAdjust="0"/>
  </p:normalViewPr>
  <p:slideViewPr>
    <p:cSldViewPr>
      <p:cViewPr varScale="1">
        <p:scale>
          <a:sx n="63" d="100"/>
          <a:sy n="63" d="100"/>
        </p:scale>
        <p:origin x="1296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F214980-EB31-4222-8EF4-7E23F3C779F4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E13BB1AE-C607-4C09-A02D-68704E4BBD80}">
      <dgm:prSet phldrT="[Text]"/>
      <dgm:spPr/>
      <dgm:t>
        <a:bodyPr/>
        <a:lstStyle/>
        <a:p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Sejarah Hukum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Internasional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2F49D234-6B5F-40B4-808C-B9E1D29C44AE}" type="parTrans" cxnId="{CB855133-A0B9-41BA-8BEA-BA4FA14D473A}">
      <dgm:prSet/>
      <dgm:spPr/>
      <dgm:t>
        <a:bodyPr/>
        <a:lstStyle/>
        <a:p>
          <a:endParaRPr lang="en-ID"/>
        </a:p>
      </dgm:t>
    </dgm:pt>
    <dgm:pt modelId="{A9A15A4E-E1A8-45A3-9A35-DAE046417028}" type="sibTrans" cxnId="{CB855133-A0B9-41BA-8BEA-BA4FA14D473A}">
      <dgm:prSet/>
      <dgm:spPr/>
      <dgm:t>
        <a:bodyPr/>
        <a:lstStyle/>
        <a:p>
          <a:endParaRPr lang="en-ID"/>
        </a:p>
      </dgm:t>
    </dgm:pt>
    <dgm:pt modelId="{C87FDAF5-4A9D-4E51-BBA3-F3E990F16A7C}">
      <dgm:prSet phldrT="[Text]"/>
      <dgm:spPr/>
      <dgm:t>
        <a:bodyPr/>
        <a:lstStyle/>
        <a:p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Zaman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Pertengahan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BEED344C-F230-49EC-B185-8D48CA97CDE4}" type="parTrans" cxnId="{B2AEE3BD-22B1-4FB0-9E9D-248E56C277F2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2C417C1C-5514-4162-8893-2A326393C373}" type="sibTrans" cxnId="{B2AEE3BD-22B1-4FB0-9E9D-248E56C277F2}">
      <dgm:prSet/>
      <dgm:spPr/>
      <dgm:t>
        <a:bodyPr/>
        <a:lstStyle/>
        <a:p>
          <a:endParaRPr lang="en-ID"/>
        </a:p>
      </dgm:t>
    </dgm:pt>
    <dgm:pt modelId="{F09E52B1-AB4F-496B-A80D-10B46B93522B}">
      <dgm:prSet phldrT="[Text]"/>
      <dgm:spPr/>
      <dgm:t>
        <a:bodyPr/>
        <a:lstStyle/>
        <a:p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Zaman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Klasik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AD89ACDC-FAC7-4289-98E4-E9C6803CCFDD}" type="sibTrans" cxnId="{35F32A2C-AA09-4C57-B2B8-B783FE490E2D}">
      <dgm:prSet/>
      <dgm:spPr/>
      <dgm:t>
        <a:bodyPr/>
        <a:lstStyle/>
        <a:p>
          <a:endParaRPr lang="en-ID"/>
        </a:p>
      </dgm:t>
    </dgm:pt>
    <dgm:pt modelId="{9C53F0E7-25E3-46BC-BCA2-D41B2CE0F058}" type="parTrans" cxnId="{35F32A2C-AA09-4C57-B2B8-B783FE490E2D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502ECBA5-AC3A-423B-86B0-496479FD839F}">
      <dgm:prSet/>
      <dgm:spPr/>
      <dgm:t>
        <a:bodyPr/>
        <a:lstStyle/>
        <a:p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Zaman Modern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E7CBB1D3-A223-4C66-9E72-3B753263821F}" type="parTrans" cxnId="{324521F8-3300-43D5-80D4-011F1BDF6D28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B71F586B-2B8B-48C5-81CC-D70F395095B5}" type="sibTrans" cxnId="{324521F8-3300-43D5-80D4-011F1BDF6D28}">
      <dgm:prSet/>
      <dgm:spPr/>
      <dgm:t>
        <a:bodyPr/>
        <a:lstStyle/>
        <a:p>
          <a:endParaRPr lang="en-ID"/>
        </a:p>
      </dgm:t>
    </dgm:pt>
    <dgm:pt modelId="{E2FF35F0-9A01-4269-B507-BF2B9A1BD90E}" type="pres">
      <dgm:prSet presAssocID="{9F214980-EB31-4222-8EF4-7E23F3C779F4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022FC0FF-C1D2-4762-AF76-B63EF05D986E}" type="pres">
      <dgm:prSet presAssocID="{E13BB1AE-C607-4C09-A02D-68704E4BBD80}" presName="root1" presStyleCnt="0"/>
      <dgm:spPr/>
    </dgm:pt>
    <dgm:pt modelId="{143C8810-0900-4035-9F84-7B9F98108A48}" type="pres">
      <dgm:prSet presAssocID="{E13BB1AE-C607-4C09-A02D-68704E4BBD80}" presName="LevelOneTextNode" presStyleLbl="node0" presStyleIdx="0" presStyleCnt="1" custScaleX="117685">
        <dgm:presLayoutVars>
          <dgm:chPref val="3"/>
        </dgm:presLayoutVars>
      </dgm:prSet>
      <dgm:spPr/>
    </dgm:pt>
    <dgm:pt modelId="{3F59D8F9-1493-4D56-884B-F362EC954E65}" type="pres">
      <dgm:prSet presAssocID="{E13BB1AE-C607-4C09-A02D-68704E4BBD80}" presName="level2hierChild" presStyleCnt="0"/>
      <dgm:spPr/>
    </dgm:pt>
    <dgm:pt modelId="{D955FC68-655E-4D62-9372-07BAF48FA1B5}" type="pres">
      <dgm:prSet presAssocID="{9C53F0E7-25E3-46BC-BCA2-D41B2CE0F058}" presName="conn2-1" presStyleLbl="parChTrans1D2" presStyleIdx="0" presStyleCnt="3"/>
      <dgm:spPr/>
    </dgm:pt>
    <dgm:pt modelId="{7E58CB1C-DBE2-4801-B241-5B9AA1BD3710}" type="pres">
      <dgm:prSet presAssocID="{9C53F0E7-25E3-46BC-BCA2-D41B2CE0F058}" presName="connTx" presStyleLbl="parChTrans1D2" presStyleIdx="0" presStyleCnt="3"/>
      <dgm:spPr/>
    </dgm:pt>
    <dgm:pt modelId="{5CA6CC98-21AC-4A2E-9812-FEB35E7BC529}" type="pres">
      <dgm:prSet presAssocID="{F09E52B1-AB4F-496B-A80D-10B46B93522B}" presName="root2" presStyleCnt="0"/>
      <dgm:spPr/>
    </dgm:pt>
    <dgm:pt modelId="{B9D668F0-4B5C-4BA5-9C98-5855E6FFD582}" type="pres">
      <dgm:prSet presAssocID="{F09E52B1-AB4F-496B-A80D-10B46B93522B}" presName="LevelTwoTextNode" presStyleLbl="node2" presStyleIdx="0" presStyleCnt="3" custScaleX="121791">
        <dgm:presLayoutVars>
          <dgm:chPref val="3"/>
        </dgm:presLayoutVars>
      </dgm:prSet>
      <dgm:spPr/>
    </dgm:pt>
    <dgm:pt modelId="{9E7E5EB1-1296-4A1E-B5BE-E98ADDA8104E}" type="pres">
      <dgm:prSet presAssocID="{F09E52B1-AB4F-496B-A80D-10B46B93522B}" presName="level3hierChild" presStyleCnt="0"/>
      <dgm:spPr/>
    </dgm:pt>
    <dgm:pt modelId="{FCFC365F-31C3-460D-817E-A506D4C730F3}" type="pres">
      <dgm:prSet presAssocID="{BEED344C-F230-49EC-B185-8D48CA97CDE4}" presName="conn2-1" presStyleLbl="parChTrans1D2" presStyleIdx="1" presStyleCnt="3"/>
      <dgm:spPr/>
    </dgm:pt>
    <dgm:pt modelId="{4D441901-89DC-47F4-8DB1-E03BA4C340F2}" type="pres">
      <dgm:prSet presAssocID="{BEED344C-F230-49EC-B185-8D48CA97CDE4}" presName="connTx" presStyleLbl="parChTrans1D2" presStyleIdx="1" presStyleCnt="3"/>
      <dgm:spPr/>
    </dgm:pt>
    <dgm:pt modelId="{694957B0-5922-4D28-831A-5FA681C8BFC8}" type="pres">
      <dgm:prSet presAssocID="{C87FDAF5-4A9D-4E51-BBA3-F3E990F16A7C}" presName="root2" presStyleCnt="0"/>
      <dgm:spPr/>
    </dgm:pt>
    <dgm:pt modelId="{CA76D4EE-9AA0-49BE-8D43-7525F4BBC1D1}" type="pres">
      <dgm:prSet presAssocID="{C87FDAF5-4A9D-4E51-BBA3-F3E990F16A7C}" presName="LevelTwoTextNode" presStyleLbl="node2" presStyleIdx="1" presStyleCnt="3" custScaleX="122260">
        <dgm:presLayoutVars>
          <dgm:chPref val="3"/>
        </dgm:presLayoutVars>
      </dgm:prSet>
      <dgm:spPr/>
    </dgm:pt>
    <dgm:pt modelId="{06C33F08-A0F1-4F79-B47A-EE4E98A7DBC8}" type="pres">
      <dgm:prSet presAssocID="{C87FDAF5-4A9D-4E51-BBA3-F3E990F16A7C}" presName="level3hierChild" presStyleCnt="0"/>
      <dgm:spPr/>
    </dgm:pt>
    <dgm:pt modelId="{C2F022BB-7DC7-4A95-A939-CC14E6526128}" type="pres">
      <dgm:prSet presAssocID="{E7CBB1D3-A223-4C66-9E72-3B753263821F}" presName="conn2-1" presStyleLbl="parChTrans1D2" presStyleIdx="2" presStyleCnt="3"/>
      <dgm:spPr/>
    </dgm:pt>
    <dgm:pt modelId="{84070118-5FBF-485F-AD67-21100DE45E82}" type="pres">
      <dgm:prSet presAssocID="{E7CBB1D3-A223-4C66-9E72-3B753263821F}" presName="connTx" presStyleLbl="parChTrans1D2" presStyleIdx="2" presStyleCnt="3"/>
      <dgm:spPr/>
    </dgm:pt>
    <dgm:pt modelId="{466ECB59-2534-48EE-9651-C70D8744432B}" type="pres">
      <dgm:prSet presAssocID="{502ECBA5-AC3A-423B-86B0-496479FD839F}" presName="root2" presStyleCnt="0"/>
      <dgm:spPr/>
    </dgm:pt>
    <dgm:pt modelId="{8520B1A8-8BFE-4D75-B054-B2F29F38889C}" type="pres">
      <dgm:prSet presAssocID="{502ECBA5-AC3A-423B-86B0-496479FD839F}" presName="LevelTwoTextNode" presStyleLbl="node2" presStyleIdx="2" presStyleCnt="3" custScaleX="122016">
        <dgm:presLayoutVars>
          <dgm:chPref val="3"/>
        </dgm:presLayoutVars>
      </dgm:prSet>
      <dgm:spPr/>
    </dgm:pt>
    <dgm:pt modelId="{8D0573E6-1D33-4E18-B8AC-E6F4587E092A}" type="pres">
      <dgm:prSet presAssocID="{502ECBA5-AC3A-423B-86B0-496479FD839F}" presName="level3hierChild" presStyleCnt="0"/>
      <dgm:spPr/>
    </dgm:pt>
  </dgm:ptLst>
  <dgm:cxnLst>
    <dgm:cxn modelId="{BD3DF312-4D03-462D-B70C-6128C42C7307}" type="presOf" srcId="{E7CBB1D3-A223-4C66-9E72-3B753263821F}" destId="{84070118-5FBF-485F-AD67-21100DE45E82}" srcOrd="1" destOrd="0" presId="urn:microsoft.com/office/officeart/2005/8/layout/hierarchy2"/>
    <dgm:cxn modelId="{BFCF5A21-9102-4E1A-B975-1EC5B51AF1B8}" type="presOf" srcId="{BEED344C-F230-49EC-B185-8D48CA97CDE4}" destId="{4D441901-89DC-47F4-8DB1-E03BA4C340F2}" srcOrd="1" destOrd="0" presId="urn:microsoft.com/office/officeart/2005/8/layout/hierarchy2"/>
    <dgm:cxn modelId="{35F32A2C-AA09-4C57-B2B8-B783FE490E2D}" srcId="{E13BB1AE-C607-4C09-A02D-68704E4BBD80}" destId="{F09E52B1-AB4F-496B-A80D-10B46B93522B}" srcOrd="0" destOrd="0" parTransId="{9C53F0E7-25E3-46BC-BCA2-D41B2CE0F058}" sibTransId="{AD89ACDC-FAC7-4289-98E4-E9C6803CCFDD}"/>
    <dgm:cxn modelId="{16192530-36BD-48B4-830D-3980A61E4131}" type="presOf" srcId="{F09E52B1-AB4F-496B-A80D-10B46B93522B}" destId="{B9D668F0-4B5C-4BA5-9C98-5855E6FFD582}" srcOrd="0" destOrd="0" presId="urn:microsoft.com/office/officeart/2005/8/layout/hierarchy2"/>
    <dgm:cxn modelId="{CB855133-A0B9-41BA-8BEA-BA4FA14D473A}" srcId="{9F214980-EB31-4222-8EF4-7E23F3C779F4}" destId="{E13BB1AE-C607-4C09-A02D-68704E4BBD80}" srcOrd="0" destOrd="0" parTransId="{2F49D234-6B5F-40B4-808C-B9E1D29C44AE}" sibTransId="{A9A15A4E-E1A8-45A3-9A35-DAE046417028}"/>
    <dgm:cxn modelId="{B1DD5036-FE5D-4ACD-B9CA-4E43A18D19F2}" type="presOf" srcId="{E7CBB1D3-A223-4C66-9E72-3B753263821F}" destId="{C2F022BB-7DC7-4A95-A939-CC14E6526128}" srcOrd="0" destOrd="0" presId="urn:microsoft.com/office/officeart/2005/8/layout/hierarchy2"/>
    <dgm:cxn modelId="{C8EF6B3F-B78A-46D4-96D8-A686CDF959DB}" type="presOf" srcId="{9C53F0E7-25E3-46BC-BCA2-D41B2CE0F058}" destId="{7E58CB1C-DBE2-4801-B241-5B9AA1BD3710}" srcOrd="1" destOrd="0" presId="urn:microsoft.com/office/officeart/2005/8/layout/hierarchy2"/>
    <dgm:cxn modelId="{98B48F4D-832D-45DD-9226-78FC985324C9}" type="presOf" srcId="{9C53F0E7-25E3-46BC-BCA2-D41B2CE0F058}" destId="{D955FC68-655E-4D62-9372-07BAF48FA1B5}" srcOrd="0" destOrd="0" presId="urn:microsoft.com/office/officeart/2005/8/layout/hierarchy2"/>
    <dgm:cxn modelId="{65A1CC6D-932F-4BFF-AC70-D74615937856}" type="presOf" srcId="{E13BB1AE-C607-4C09-A02D-68704E4BBD80}" destId="{143C8810-0900-4035-9F84-7B9F98108A48}" srcOrd="0" destOrd="0" presId="urn:microsoft.com/office/officeart/2005/8/layout/hierarchy2"/>
    <dgm:cxn modelId="{67EAE2B6-DD6A-455B-B9E2-F5EE5AF07005}" type="presOf" srcId="{BEED344C-F230-49EC-B185-8D48CA97CDE4}" destId="{FCFC365F-31C3-460D-817E-A506D4C730F3}" srcOrd="0" destOrd="0" presId="urn:microsoft.com/office/officeart/2005/8/layout/hierarchy2"/>
    <dgm:cxn modelId="{B2AEE3BD-22B1-4FB0-9E9D-248E56C277F2}" srcId="{E13BB1AE-C607-4C09-A02D-68704E4BBD80}" destId="{C87FDAF5-4A9D-4E51-BBA3-F3E990F16A7C}" srcOrd="1" destOrd="0" parTransId="{BEED344C-F230-49EC-B185-8D48CA97CDE4}" sibTransId="{2C417C1C-5514-4162-8893-2A326393C373}"/>
    <dgm:cxn modelId="{17A767D1-3490-44F7-AD31-9838F7448969}" type="presOf" srcId="{C87FDAF5-4A9D-4E51-BBA3-F3E990F16A7C}" destId="{CA76D4EE-9AA0-49BE-8D43-7525F4BBC1D1}" srcOrd="0" destOrd="0" presId="urn:microsoft.com/office/officeart/2005/8/layout/hierarchy2"/>
    <dgm:cxn modelId="{E12303D5-6D78-4B09-93BF-7B0E31F35A4F}" type="presOf" srcId="{502ECBA5-AC3A-423B-86B0-496479FD839F}" destId="{8520B1A8-8BFE-4D75-B054-B2F29F38889C}" srcOrd="0" destOrd="0" presId="urn:microsoft.com/office/officeart/2005/8/layout/hierarchy2"/>
    <dgm:cxn modelId="{F72B62F3-20F8-41BF-B200-E0428D43759F}" type="presOf" srcId="{9F214980-EB31-4222-8EF4-7E23F3C779F4}" destId="{E2FF35F0-9A01-4269-B507-BF2B9A1BD90E}" srcOrd="0" destOrd="0" presId="urn:microsoft.com/office/officeart/2005/8/layout/hierarchy2"/>
    <dgm:cxn modelId="{324521F8-3300-43D5-80D4-011F1BDF6D28}" srcId="{E13BB1AE-C607-4C09-A02D-68704E4BBD80}" destId="{502ECBA5-AC3A-423B-86B0-496479FD839F}" srcOrd="2" destOrd="0" parTransId="{E7CBB1D3-A223-4C66-9E72-3B753263821F}" sibTransId="{B71F586B-2B8B-48C5-81CC-D70F395095B5}"/>
    <dgm:cxn modelId="{EBFCB2D1-F220-4576-A076-BFE4476D2821}" type="presParOf" srcId="{E2FF35F0-9A01-4269-B507-BF2B9A1BD90E}" destId="{022FC0FF-C1D2-4762-AF76-B63EF05D986E}" srcOrd="0" destOrd="0" presId="urn:microsoft.com/office/officeart/2005/8/layout/hierarchy2"/>
    <dgm:cxn modelId="{B3AF083E-87EB-4F0C-9A72-5C1130DAD94C}" type="presParOf" srcId="{022FC0FF-C1D2-4762-AF76-B63EF05D986E}" destId="{143C8810-0900-4035-9F84-7B9F98108A48}" srcOrd="0" destOrd="0" presId="urn:microsoft.com/office/officeart/2005/8/layout/hierarchy2"/>
    <dgm:cxn modelId="{FD64CD66-1FE7-4403-BFDD-17B6091A11B8}" type="presParOf" srcId="{022FC0FF-C1D2-4762-AF76-B63EF05D986E}" destId="{3F59D8F9-1493-4D56-884B-F362EC954E65}" srcOrd="1" destOrd="0" presId="urn:microsoft.com/office/officeart/2005/8/layout/hierarchy2"/>
    <dgm:cxn modelId="{0C8C8666-8FFB-41B9-A3A3-56AB35C06906}" type="presParOf" srcId="{3F59D8F9-1493-4D56-884B-F362EC954E65}" destId="{D955FC68-655E-4D62-9372-07BAF48FA1B5}" srcOrd="0" destOrd="0" presId="urn:microsoft.com/office/officeart/2005/8/layout/hierarchy2"/>
    <dgm:cxn modelId="{92D56057-73F7-432E-9E49-AF05BDA2B3F2}" type="presParOf" srcId="{D955FC68-655E-4D62-9372-07BAF48FA1B5}" destId="{7E58CB1C-DBE2-4801-B241-5B9AA1BD3710}" srcOrd="0" destOrd="0" presId="urn:microsoft.com/office/officeart/2005/8/layout/hierarchy2"/>
    <dgm:cxn modelId="{3D12F505-E4EC-44D4-9CEA-FA79F57AA056}" type="presParOf" srcId="{3F59D8F9-1493-4D56-884B-F362EC954E65}" destId="{5CA6CC98-21AC-4A2E-9812-FEB35E7BC529}" srcOrd="1" destOrd="0" presId="urn:microsoft.com/office/officeart/2005/8/layout/hierarchy2"/>
    <dgm:cxn modelId="{8A199FA6-42E9-41FB-BFD7-67C35CDA4D91}" type="presParOf" srcId="{5CA6CC98-21AC-4A2E-9812-FEB35E7BC529}" destId="{B9D668F0-4B5C-4BA5-9C98-5855E6FFD582}" srcOrd="0" destOrd="0" presId="urn:microsoft.com/office/officeart/2005/8/layout/hierarchy2"/>
    <dgm:cxn modelId="{A028CC1E-E06E-4A8E-9AFD-B68AA102474D}" type="presParOf" srcId="{5CA6CC98-21AC-4A2E-9812-FEB35E7BC529}" destId="{9E7E5EB1-1296-4A1E-B5BE-E98ADDA8104E}" srcOrd="1" destOrd="0" presId="urn:microsoft.com/office/officeart/2005/8/layout/hierarchy2"/>
    <dgm:cxn modelId="{9CA42E04-1F1D-4D4A-AC02-27BA992CD750}" type="presParOf" srcId="{3F59D8F9-1493-4D56-884B-F362EC954E65}" destId="{FCFC365F-31C3-460D-817E-A506D4C730F3}" srcOrd="2" destOrd="0" presId="urn:microsoft.com/office/officeart/2005/8/layout/hierarchy2"/>
    <dgm:cxn modelId="{9B24584A-08E9-4F48-A33B-1CC654DF4783}" type="presParOf" srcId="{FCFC365F-31C3-460D-817E-A506D4C730F3}" destId="{4D441901-89DC-47F4-8DB1-E03BA4C340F2}" srcOrd="0" destOrd="0" presId="urn:microsoft.com/office/officeart/2005/8/layout/hierarchy2"/>
    <dgm:cxn modelId="{D5BC0386-DFAA-4CA9-AEDF-5567EB84464D}" type="presParOf" srcId="{3F59D8F9-1493-4D56-884B-F362EC954E65}" destId="{694957B0-5922-4D28-831A-5FA681C8BFC8}" srcOrd="3" destOrd="0" presId="urn:microsoft.com/office/officeart/2005/8/layout/hierarchy2"/>
    <dgm:cxn modelId="{A7A3E786-B602-421C-9753-BEC5FF336EBD}" type="presParOf" srcId="{694957B0-5922-4D28-831A-5FA681C8BFC8}" destId="{CA76D4EE-9AA0-49BE-8D43-7525F4BBC1D1}" srcOrd="0" destOrd="0" presId="urn:microsoft.com/office/officeart/2005/8/layout/hierarchy2"/>
    <dgm:cxn modelId="{8BA43974-D90D-46C5-8B97-3E6FB6EC5E12}" type="presParOf" srcId="{694957B0-5922-4D28-831A-5FA681C8BFC8}" destId="{06C33F08-A0F1-4F79-B47A-EE4E98A7DBC8}" srcOrd="1" destOrd="0" presId="urn:microsoft.com/office/officeart/2005/8/layout/hierarchy2"/>
    <dgm:cxn modelId="{D19219AC-4BD1-4E2D-94E5-562DDCAF8966}" type="presParOf" srcId="{3F59D8F9-1493-4D56-884B-F362EC954E65}" destId="{C2F022BB-7DC7-4A95-A939-CC14E6526128}" srcOrd="4" destOrd="0" presId="urn:microsoft.com/office/officeart/2005/8/layout/hierarchy2"/>
    <dgm:cxn modelId="{70034D47-1D75-427B-BEC6-7BA3A85389B8}" type="presParOf" srcId="{C2F022BB-7DC7-4A95-A939-CC14E6526128}" destId="{84070118-5FBF-485F-AD67-21100DE45E82}" srcOrd="0" destOrd="0" presId="urn:microsoft.com/office/officeart/2005/8/layout/hierarchy2"/>
    <dgm:cxn modelId="{D2D9CE2D-4C3F-4D4F-AD36-39C4FFD9CBDD}" type="presParOf" srcId="{3F59D8F9-1493-4D56-884B-F362EC954E65}" destId="{466ECB59-2534-48EE-9651-C70D8744432B}" srcOrd="5" destOrd="0" presId="urn:microsoft.com/office/officeart/2005/8/layout/hierarchy2"/>
    <dgm:cxn modelId="{4BC43B71-10DE-46FD-8EAB-E7F11C0D295E}" type="presParOf" srcId="{466ECB59-2534-48EE-9651-C70D8744432B}" destId="{8520B1A8-8BFE-4D75-B054-B2F29F38889C}" srcOrd="0" destOrd="0" presId="urn:microsoft.com/office/officeart/2005/8/layout/hierarchy2"/>
    <dgm:cxn modelId="{1637AF4B-9CF8-4471-9B45-F480167274C1}" type="presParOf" srcId="{466ECB59-2534-48EE-9651-C70D8744432B}" destId="{8D0573E6-1D33-4E18-B8AC-E6F4587E092A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3C8810-0900-4035-9F84-7B9F98108A48}">
      <dsp:nvSpPr>
        <dsp:cNvPr id="0" name=""/>
        <dsp:cNvSpPr/>
      </dsp:nvSpPr>
      <dsp:spPr>
        <a:xfrm>
          <a:off x="2187" y="1314598"/>
          <a:ext cx="2662023" cy="11309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>
              <a:latin typeface="Cambria" panose="02040503050406030204" pitchFamily="18" charset="0"/>
              <a:ea typeface="Cambria" panose="02040503050406030204" pitchFamily="18" charset="0"/>
            </a:rPr>
            <a:t>Sejarah Hukum </a:t>
          </a:r>
          <a:r>
            <a:rPr lang="en-US" sz="2900" kern="1200" dirty="0" err="1">
              <a:latin typeface="Cambria" panose="02040503050406030204" pitchFamily="18" charset="0"/>
              <a:ea typeface="Cambria" panose="02040503050406030204" pitchFamily="18" charset="0"/>
            </a:rPr>
            <a:t>Internasional</a:t>
          </a:r>
          <a:endParaRPr lang="en-ID" sz="29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35313" y="1347724"/>
        <a:ext cx="2595771" cy="1064743"/>
      </dsp:txXfrm>
    </dsp:sp>
    <dsp:sp modelId="{D955FC68-655E-4D62-9372-07BAF48FA1B5}">
      <dsp:nvSpPr>
        <dsp:cNvPr id="0" name=""/>
        <dsp:cNvSpPr/>
      </dsp:nvSpPr>
      <dsp:spPr>
        <a:xfrm rot="18289469">
          <a:off x="2324407" y="1202703"/>
          <a:ext cx="1584402" cy="54140"/>
        </a:xfrm>
        <a:custGeom>
          <a:avLst/>
          <a:gdLst/>
          <a:ahLst/>
          <a:cxnLst/>
          <a:rect l="0" t="0" r="0" b="0"/>
          <a:pathLst>
            <a:path>
              <a:moveTo>
                <a:pt x="0" y="27070"/>
              </a:moveTo>
              <a:lnTo>
                <a:pt x="1584402" y="2707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5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3076998" y="1190163"/>
        <a:ext cx="79220" cy="79220"/>
      </dsp:txXfrm>
    </dsp:sp>
    <dsp:sp modelId="{B9D668F0-4B5C-4BA5-9C98-5855E6FFD582}">
      <dsp:nvSpPr>
        <dsp:cNvPr id="0" name=""/>
        <dsp:cNvSpPr/>
      </dsp:nvSpPr>
      <dsp:spPr>
        <a:xfrm>
          <a:off x="3569007" y="13953"/>
          <a:ext cx="2754900" cy="11309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>
              <a:latin typeface="Cambria" panose="02040503050406030204" pitchFamily="18" charset="0"/>
              <a:ea typeface="Cambria" panose="02040503050406030204" pitchFamily="18" charset="0"/>
            </a:rPr>
            <a:t>Zaman </a:t>
          </a:r>
          <a:r>
            <a:rPr lang="en-US" sz="2900" kern="1200" dirty="0" err="1">
              <a:latin typeface="Cambria" panose="02040503050406030204" pitchFamily="18" charset="0"/>
              <a:ea typeface="Cambria" panose="02040503050406030204" pitchFamily="18" charset="0"/>
            </a:rPr>
            <a:t>Klasik</a:t>
          </a:r>
          <a:endParaRPr lang="en-ID" sz="29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3602133" y="47079"/>
        <a:ext cx="2688648" cy="1064743"/>
      </dsp:txXfrm>
    </dsp:sp>
    <dsp:sp modelId="{FCFC365F-31C3-460D-817E-A506D4C730F3}">
      <dsp:nvSpPr>
        <dsp:cNvPr id="0" name=""/>
        <dsp:cNvSpPr/>
      </dsp:nvSpPr>
      <dsp:spPr>
        <a:xfrm>
          <a:off x="2664210" y="1853025"/>
          <a:ext cx="904796" cy="54140"/>
        </a:xfrm>
        <a:custGeom>
          <a:avLst/>
          <a:gdLst/>
          <a:ahLst/>
          <a:cxnLst/>
          <a:rect l="0" t="0" r="0" b="0"/>
          <a:pathLst>
            <a:path>
              <a:moveTo>
                <a:pt x="0" y="27070"/>
              </a:moveTo>
              <a:lnTo>
                <a:pt x="904796" y="2707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5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3093989" y="1857476"/>
        <a:ext cx="45239" cy="45239"/>
      </dsp:txXfrm>
    </dsp:sp>
    <dsp:sp modelId="{CA76D4EE-9AA0-49BE-8D43-7525F4BBC1D1}">
      <dsp:nvSpPr>
        <dsp:cNvPr id="0" name=""/>
        <dsp:cNvSpPr/>
      </dsp:nvSpPr>
      <dsp:spPr>
        <a:xfrm>
          <a:off x="3569007" y="1314598"/>
          <a:ext cx="2765509" cy="11309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>
              <a:latin typeface="Cambria" panose="02040503050406030204" pitchFamily="18" charset="0"/>
              <a:ea typeface="Cambria" panose="02040503050406030204" pitchFamily="18" charset="0"/>
            </a:rPr>
            <a:t>Zaman </a:t>
          </a:r>
          <a:r>
            <a:rPr lang="en-US" sz="2900" kern="1200" dirty="0" err="1">
              <a:latin typeface="Cambria" panose="02040503050406030204" pitchFamily="18" charset="0"/>
              <a:ea typeface="Cambria" panose="02040503050406030204" pitchFamily="18" charset="0"/>
            </a:rPr>
            <a:t>Pertengahan</a:t>
          </a:r>
          <a:endParaRPr lang="en-ID" sz="29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3602133" y="1347724"/>
        <a:ext cx="2699257" cy="1064743"/>
      </dsp:txXfrm>
    </dsp:sp>
    <dsp:sp modelId="{C2F022BB-7DC7-4A95-A939-CC14E6526128}">
      <dsp:nvSpPr>
        <dsp:cNvPr id="0" name=""/>
        <dsp:cNvSpPr/>
      </dsp:nvSpPr>
      <dsp:spPr>
        <a:xfrm rot="3310531">
          <a:off x="2324407" y="2503347"/>
          <a:ext cx="1584402" cy="54140"/>
        </a:xfrm>
        <a:custGeom>
          <a:avLst/>
          <a:gdLst/>
          <a:ahLst/>
          <a:cxnLst/>
          <a:rect l="0" t="0" r="0" b="0"/>
          <a:pathLst>
            <a:path>
              <a:moveTo>
                <a:pt x="0" y="27070"/>
              </a:moveTo>
              <a:lnTo>
                <a:pt x="1584402" y="2707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5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3076998" y="2490808"/>
        <a:ext cx="79220" cy="79220"/>
      </dsp:txXfrm>
    </dsp:sp>
    <dsp:sp modelId="{8520B1A8-8BFE-4D75-B054-B2F29F38889C}">
      <dsp:nvSpPr>
        <dsp:cNvPr id="0" name=""/>
        <dsp:cNvSpPr/>
      </dsp:nvSpPr>
      <dsp:spPr>
        <a:xfrm>
          <a:off x="3569007" y="2615242"/>
          <a:ext cx="2759990" cy="11309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>
              <a:latin typeface="Cambria" panose="02040503050406030204" pitchFamily="18" charset="0"/>
              <a:ea typeface="Cambria" panose="02040503050406030204" pitchFamily="18" charset="0"/>
            </a:rPr>
            <a:t>Zaman Modern</a:t>
          </a:r>
          <a:endParaRPr lang="en-ID" sz="29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3602133" y="2648368"/>
        <a:ext cx="2693738" cy="106474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2289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77472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56557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80193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85103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8387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505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7535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9342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3687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1928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6720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90027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3432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HKB23407: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INTERNASIONAL – SEJARAH HUKUM INTERNASIONAL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HKB23407: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INTERNASIONAL – SEJARAH HUKUM INTERNASIONAL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464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ID" sz="39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SEJARAH HUKUM INTERNASIONAL</a:t>
            </a:r>
            <a:endParaRPr lang="id-ID" sz="39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2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196752"/>
            <a:ext cx="8229600" cy="492941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Pada masa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kemajuan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berarti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perkembangan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Walaupun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demikian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pada masa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negara-negara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pengaruh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perkembangan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mulai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menunjukkan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diri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seperti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Perancis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Venesia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Inggris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Swedia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Portugal.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Kemudian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traktat-traktat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buatan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mulai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mengarah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kesepakatan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peperangan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pencapaian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perdamaian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gerakan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genjatan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senjata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pembuatan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persekutuan-persekutuan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7314325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196752"/>
            <a:ext cx="8229600" cy="49294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Masa-masa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terakhir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zaman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kegelapan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mulai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digunakan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isu-isu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politik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pertahanan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militer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menuliskan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tata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pengambilalihan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wilayah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berkaitan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wilayah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eksplorasi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Eropa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benua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Afrika dan Amerika.</a:t>
            </a:r>
          </a:p>
        </p:txBody>
      </p:sp>
    </p:spTree>
    <p:extLst>
      <p:ext uri="{BB962C8B-B14F-4D97-AF65-F5344CB8AC3E}">
        <p14:creationId xmlns:p14="http://schemas.microsoft.com/office/powerpoint/2010/main" val="1523160112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484784"/>
            <a:ext cx="7992888" cy="434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endParaRPr lang="en-US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endParaRPr lang="en-US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Zaman Modern</a:t>
            </a:r>
            <a:endParaRPr lang="en-ID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0757455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Perjanjian Westphalia 1648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Wesphalia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1648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awal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mula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dipisahkannya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permasalahan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domestik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Dihadiri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perwakilan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109 negara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menyepakati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awal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mula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perkembangan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kenegaraan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antarbangsa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dunia,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mengakhiri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pertentangan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agama,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mengakhiri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perang-perang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tumpang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tindih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pula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sebuah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solusi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nyata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menyelesaikan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konflik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damai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534795643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Perjanjian Westphalia 1648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Westphalia 1648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pemicu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awal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bangkitnya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revolusi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memisahkan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urusan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keagamaan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Kemudian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memicu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bangkitnya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negaranegara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berasal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kerajaan-kerajaan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kecil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sebaliknya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sebuah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kerajaan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besar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kemudian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terpecah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beberapa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negara-negara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kecil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582558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Abad ke-18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Pada masa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bangsa-bangsa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mempunyai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nama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Pengertian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berpengaruh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sendiri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pemisahan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persoalan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domestik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Pembedaan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akibat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munculnya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konsep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kedaulatan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Westphalia.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Dasar-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Westphalia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kemudian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diperkuat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lagi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Utrecht,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menerima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keseimbangan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kekuatan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politik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35229892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Abad ke-19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berkembang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jauh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lagi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Beberapa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faktor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mempengaruhi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perkembangan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kebangkitan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negara-negara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maupun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luar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benua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Eropa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Pada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abad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 juga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mengalami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perkembangan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kaidah-kaidah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netralitas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meningkatnya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penyelesaian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perkara-perkara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lembaga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Arbitrase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 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Praktek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negara-negara juga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mulai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terbiasa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pembuatan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traktat-traktat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   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hubungan-hubungan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</a:t>
            </a:r>
          </a:p>
        </p:txBody>
      </p:sp>
    </p:spTree>
    <p:extLst>
      <p:ext uri="{BB962C8B-B14F-4D97-AF65-F5344CB8AC3E}">
        <p14:creationId xmlns:p14="http://schemas.microsoft.com/office/powerpoint/2010/main" val="477191186"/>
      </p:ext>
    </p:extLst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Abad ke-20 dan sekarang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mengalami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perkembangan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cukup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penting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Pada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abad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mulai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Permanent of Court Arbitration 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pada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Konferensi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Hague 1899 dan 1907. 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Juga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pembentukan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Permanent Court of International Justice 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yudicial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 pada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tahun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1921.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kemudian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digantikan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26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International Court of Justice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tahun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1948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hingga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sekarang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1517370"/>
      </p:ext>
    </p:extLst>
  </p:cSld>
  <p:clrMapOvr>
    <a:masterClrMapping/>
  </p:clrMapOvr>
  <p:transition spd="slow"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Abad ke-20 dan sekarang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Terbentuk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organisasi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fungsinya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menyerupai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dunia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perdamaian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kesejahteraan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manusia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seperti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Liga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kemudian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digantikan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Perserikatan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Bangsa-Bangsa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perluasan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ruang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lingkup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traktat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multilateral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bidang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ekonomi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mencakup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perlindungan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hak-hak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kebebasan-kebesasan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fundamental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individu</a:t>
            </a:r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4208637"/>
      </p:ext>
    </p:extLst>
  </p:cSld>
  <p:clrMapOvr>
    <a:masterClrMapping/>
  </p:clrMapOvr>
  <p:transition spd="slow">
    <p:fade thruBlk="1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196752"/>
            <a:ext cx="8229600" cy="49294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diharapkan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penyelesaian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tepat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adil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Sehingga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diakui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diterima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negara-negara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pihak-pihak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bertikai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bertentangan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perundangan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negara, 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tatanan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bersifat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global. </a:t>
            </a:r>
          </a:p>
        </p:txBody>
      </p:sp>
    </p:spTree>
    <p:extLst>
      <p:ext uri="{BB962C8B-B14F-4D97-AF65-F5344CB8AC3E}">
        <p14:creationId xmlns:p14="http://schemas.microsoft.com/office/powerpoint/2010/main" val="2769354278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484784"/>
            <a:ext cx="8075240" cy="434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Arial" pitchFamily="34" charset="0"/>
              <a:buChar char="•"/>
            </a:pP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65E2AF08-325D-F311-5D5D-ABC556ADC4D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67285772"/>
              </p:ext>
            </p:extLst>
          </p:nvPr>
        </p:nvGraphicFramePr>
        <p:xfrm>
          <a:off x="1187624" y="1397000"/>
          <a:ext cx="6336704" cy="37601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68889584"/>
      </p:ext>
    </p:extLst>
  </p:cSld>
  <p:clrMapOvr>
    <a:masterClrMapping/>
  </p:clrMapOvr>
  <p:transition spd="slow">
    <p:fade thruBlk="1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484784"/>
            <a:ext cx="7992888" cy="434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endParaRPr lang="en-US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endParaRPr lang="en-US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Zaman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Klasik</a:t>
            </a:r>
            <a:endParaRPr lang="en-ID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5893150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India Kuno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Pada zaman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terdapat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sebuah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aturan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berisi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kaidah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berdiri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sebuah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lembaga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pengklasifikasian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kasta</a:t>
            </a:r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Diatur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pula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mengenai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suku-suku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termasuk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aturan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raja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istiadat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Bangsa-bangsa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India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kuno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mengenal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saja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seorang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raja dan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perjanjian-perjanjian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Perjanjian-perjanjian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tsb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berisi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pula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perilaku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mengenai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tata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(the conduct of war).</a:t>
            </a:r>
          </a:p>
        </p:txBody>
      </p:sp>
    </p:spTree>
    <p:extLst>
      <p:ext uri="{BB962C8B-B14F-4D97-AF65-F5344CB8AC3E}">
        <p14:creationId xmlns:p14="http://schemas.microsoft.com/office/powerpoint/2010/main" val="2595137970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India Kuno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Peraturan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kerajaan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dimaksudkan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seorang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raja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berisi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etika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seorang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raja, dan juga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etika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raja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ketika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berhubungan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kerajaan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lain.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Meskipun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masih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skala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kecil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sederhana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namun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masa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menunjukkan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teridentifikasinya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sebuah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kerajaan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ID" sz="2600" i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996214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Bangsa Romawi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Hukum-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kerajaan-kerajaan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zaman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romawi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berkembang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pesat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Walaupun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demikian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Romawi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sumbangan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besar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konsep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mudah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diterima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seperti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occupation, </a:t>
            </a:r>
            <a:r>
              <a:rPr lang="en-ID" sz="26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servitut</a:t>
            </a:r>
            <a:r>
              <a:rPr lang="en-ID" sz="26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bona fides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Pacta Sunt </a:t>
            </a:r>
            <a:r>
              <a:rPr lang="en-ID" sz="26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Servanda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warisan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budaya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Romawi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masih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digunakan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sekarang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Romawi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setiap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system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berada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Eropa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khususnya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Eropa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Barat</a:t>
            </a:r>
          </a:p>
        </p:txBody>
      </p:sp>
    </p:spTree>
    <p:extLst>
      <p:ext uri="{BB962C8B-B14F-4D97-AF65-F5344CB8AC3E}">
        <p14:creationId xmlns:p14="http://schemas.microsoft.com/office/powerpoint/2010/main" val="3491628798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Bangsa Yunani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Pada masa Yunani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terdapat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‘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intermunicipal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’,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kaidah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kebiasaan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seperti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mengenai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utusan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pernyataan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perbudakan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tawanan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Kaidah-kaidah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intermunicipal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diterapkan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tetangga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Namun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kaidah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intermunicipal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sangat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dipengaruhi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pengaruh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agama,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sehingga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pemisahan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tegas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moral, agama dan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kaidah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35758468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Bangsa Yunani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Proses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pembentukan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zaman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yunani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mulai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negara-negara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yaang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membentukan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sama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lain,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diantara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mereka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diplomatik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Zaman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tingkat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perkembangan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diplomasi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tinggi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1518956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484784"/>
            <a:ext cx="7992888" cy="434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endParaRPr lang="en-US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endParaRPr lang="en-US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Zaman Abad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Pertengahan</a:t>
            </a:r>
            <a:endParaRPr lang="en-ID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749991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5358</TotalTime>
  <Words>851</Words>
  <Application>Microsoft Office PowerPoint</Application>
  <PresentationFormat>On-screen Show (4:3)</PresentationFormat>
  <Paragraphs>71</Paragraphs>
  <Slides>20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Calibri</vt:lpstr>
      <vt:lpstr>Cambria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Dinda Anna Zatika</cp:lastModifiedBy>
  <cp:revision>491</cp:revision>
  <cp:lastPrinted>2017-08-29T02:54:51Z</cp:lastPrinted>
  <dcterms:created xsi:type="dcterms:W3CDTF">2010-04-18T12:06:30Z</dcterms:created>
  <dcterms:modified xsi:type="dcterms:W3CDTF">2024-03-15T08:21:01Z</dcterms:modified>
</cp:coreProperties>
</file>