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1" r:id="rId3"/>
    <p:sldId id="297" r:id="rId4"/>
    <p:sldId id="304" r:id="rId5"/>
    <p:sldId id="303" r:id="rId6"/>
    <p:sldId id="305" r:id="rId7"/>
    <p:sldId id="306" r:id="rId8"/>
    <p:sldId id="298" r:id="rId9"/>
    <p:sldId id="302" r:id="rId10"/>
  </p:sldIdLst>
  <p:sldSz cx="9144000" cy="6858000" type="screen4x3"/>
  <p:notesSz cx="6761163" cy="99425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>
        <p:scale>
          <a:sx n="55" d="100"/>
          <a:sy n="55" d="100"/>
        </p:scale>
        <p:origin x="-906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MAN  11225   Pengantar Bisnis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MAN  11225   Pengantar Bisnis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Manajemen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Daya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11</a:t>
            </a:r>
          </a:p>
          <a:p>
            <a:pPr algn="ctr"/>
            <a:endParaRPr lang="en-US" sz="360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 </a:t>
            </a:r>
          </a:p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224136"/>
          </a:xfrm>
        </p:spPr>
        <p:txBody>
          <a:bodyPr/>
          <a:lstStyle/>
          <a:p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Analisis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Jabatan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Spesifikasi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Jabatan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Uraian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Jabatan</a:t>
            </a: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id-ID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Cambria" panose="02040503050406030204" pitchFamily="18" charset="0"/>
              </a:rPr>
              <a:t>Proses </a:t>
            </a:r>
            <a:r>
              <a:rPr lang="en-US" dirty="0" err="1" smtClean="0">
                <a:latin typeface="Cambria" panose="02040503050406030204" pitchFamily="18" charset="0"/>
              </a:rPr>
              <a:t>Manajemen</a:t>
            </a:r>
            <a:r>
              <a:rPr lang="en-US" dirty="0" smtClean="0">
                <a:latin typeface="Cambria" panose="02040503050406030204" pitchFamily="18" charset="0"/>
              </a:rPr>
              <a:t> SDM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 algn="just">
              <a:buAutoNum type="arabicPeriod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Perekrutan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Tenaga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Perekrutan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Internal</a:t>
            </a:r>
          </a:p>
          <a:p>
            <a:pPr algn="just">
              <a:buFont typeface="Arial" charset="0"/>
              <a:buChar char="•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Perekrutan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Eksternal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 startAt="2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Pemilihan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Tenaga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Seleksi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Penempatan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Tenaga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 </a:t>
            </a:r>
          </a:p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23311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Cambria" panose="02040503050406030204" pitchFamily="18" charset="0"/>
              </a:rPr>
              <a:t>Proses </a:t>
            </a:r>
            <a:r>
              <a:rPr lang="en-US" dirty="0" err="1" smtClean="0">
                <a:latin typeface="Cambria" panose="02040503050406030204" pitchFamily="18" charset="0"/>
              </a:rPr>
              <a:t>Manajemen</a:t>
            </a:r>
            <a:r>
              <a:rPr lang="en-US" dirty="0" smtClean="0">
                <a:latin typeface="Cambria" panose="02040503050406030204" pitchFamily="18" charset="0"/>
              </a:rPr>
              <a:t> SDM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 startAt="2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Pemilihan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Tenaga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Seleksi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Penempatan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Tenaga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97572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Cambria" panose="02040503050406030204" pitchFamily="18" charset="0"/>
              </a:rPr>
              <a:t>Proses </a:t>
            </a:r>
            <a:r>
              <a:rPr lang="en-US" dirty="0" err="1" smtClean="0">
                <a:latin typeface="Cambria" panose="02040503050406030204" pitchFamily="18" charset="0"/>
              </a:rPr>
              <a:t>Manajemen</a:t>
            </a:r>
            <a:r>
              <a:rPr lang="en-US" dirty="0" smtClean="0">
                <a:latin typeface="Cambria" panose="02040503050406030204" pitchFamily="18" charset="0"/>
              </a:rPr>
              <a:t> SDM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 algn="just">
              <a:buAutoNum type="arabicPeriod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3.   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Tenaga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4.  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Pemeliharaan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Tenaga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Kompensasi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Tenaga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Penilaian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Kinerja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06438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Cambria" panose="02040503050406030204" pitchFamily="18" charset="0"/>
              </a:rPr>
              <a:t>Proses </a:t>
            </a:r>
            <a:r>
              <a:rPr lang="en-US" dirty="0" err="1" smtClean="0">
                <a:latin typeface="Cambria" panose="02040503050406030204" pitchFamily="18" charset="0"/>
              </a:rPr>
              <a:t>Manajemen</a:t>
            </a:r>
            <a:r>
              <a:rPr lang="en-US" dirty="0" smtClean="0">
                <a:latin typeface="Cambria" panose="02040503050406030204" pitchFamily="18" charset="0"/>
              </a:rPr>
              <a:t> SDM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4.  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Pemeliharaan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Tenaga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Kompensasi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Tenaga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Penilaian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Kinerja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8223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Kompensasi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dan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Tunjangan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Upah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Gaji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Program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Insentif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Program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Tunjangan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274901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Arial" charset="0"/>
              <a:buChar char="•"/>
            </a:pPr>
            <a:r>
              <a:rPr lang="en-US" dirty="0" err="1" smtClean="0"/>
              <a:t>Karyawan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di </a:t>
            </a:r>
            <a:r>
              <a:rPr lang="en-US" dirty="0" err="1" smtClean="0"/>
              <a:t>tempat</a:t>
            </a:r>
            <a:r>
              <a:rPr lang="en-US" dirty="0" smtClean="0"/>
              <a:t> lain</a:t>
            </a:r>
          </a:p>
          <a:p>
            <a:pPr>
              <a:buFont typeface="Arial" charset="0"/>
              <a:buChar char="•"/>
            </a:pP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maksimal</a:t>
            </a: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smtClean="0"/>
              <a:t>Perusahaan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status </a:t>
            </a:r>
            <a:r>
              <a:rPr lang="en-US" dirty="0" err="1" smtClean="0"/>
              <a:t>kepemilikan</a:t>
            </a: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smtClean="0"/>
              <a:t>Perusahaan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kerugian</a:t>
            </a: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err="1" smtClean="0"/>
              <a:t>Karyawan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 fatal</a:t>
            </a:r>
          </a:p>
          <a:p>
            <a:pPr>
              <a:buFont typeface="Arial" charset="0"/>
              <a:buChar char="•"/>
            </a:pPr>
            <a:r>
              <a:rPr lang="en-US" dirty="0" err="1" smtClean="0"/>
              <a:t>Memasuki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pensiun</a:t>
            </a: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err="1" smtClean="0"/>
              <a:t>Meninggal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err="1" smtClean="0"/>
              <a:t>Mengundurkan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cacat</a:t>
            </a:r>
            <a:r>
              <a:rPr lang="en-US" dirty="0" smtClean="0"/>
              <a:t> </a:t>
            </a:r>
            <a:r>
              <a:rPr lang="en-US" dirty="0" err="1" smtClean="0"/>
              <a:t>permanen</a:t>
            </a:r>
            <a:r>
              <a:rPr lang="en-US" dirty="0" smtClean="0"/>
              <a:t> yang </a:t>
            </a:r>
            <a:r>
              <a:rPr lang="en-US" dirty="0" err="1" smtClean="0"/>
              <a:t>menghalangi</a:t>
            </a:r>
            <a:r>
              <a:rPr lang="en-US" dirty="0" smtClean="0"/>
              <a:t> </a:t>
            </a:r>
            <a:r>
              <a:rPr lang="en-US" smtClean="0"/>
              <a:t>kinerjanya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MAN  11225  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Pengantar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 smtClean="0">
                <a:latin typeface="Cambria" panose="02040503050406030204" pitchFamily="18" charset="0"/>
              </a:rPr>
              <a:t>Pemutusan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Hubungan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Kerja</a:t>
            </a:r>
            <a:endParaRPr lang="en-US" dirty="0" smtClean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592039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62444" y="2895327"/>
            <a:ext cx="38222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Terima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333257801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2892</TotalTime>
  <Words>179</Words>
  <Application>Microsoft Office PowerPoint</Application>
  <PresentationFormat>On-screen Show (4:3)</PresentationFormat>
  <Paragraphs>92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Perencanaan Sumber Daya Manusia</vt:lpstr>
      <vt:lpstr>Proses Manajemen SDM</vt:lpstr>
      <vt:lpstr>Proses Manajemen SDM</vt:lpstr>
      <vt:lpstr>Proses Manajemen SDM</vt:lpstr>
      <vt:lpstr>Proses Manajemen SDM</vt:lpstr>
      <vt:lpstr>Kompensasi dan Tunjangan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susan</cp:lastModifiedBy>
  <cp:revision>445</cp:revision>
  <cp:lastPrinted>2015-09-17T08:41:14Z</cp:lastPrinted>
  <dcterms:created xsi:type="dcterms:W3CDTF">2010-04-18T12:06:30Z</dcterms:created>
  <dcterms:modified xsi:type="dcterms:W3CDTF">2016-03-31T14:03:02Z</dcterms:modified>
  <cp:contentStatus/>
</cp:coreProperties>
</file>