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02" r:id="rId4"/>
    <p:sldId id="303" r:id="rId5"/>
    <p:sldId id="311" r:id="rId6"/>
    <p:sldId id="304" r:id="rId7"/>
    <p:sldId id="305" r:id="rId8"/>
    <p:sldId id="307" r:id="rId9"/>
    <p:sldId id="306" r:id="rId10"/>
    <p:sldId id="308" r:id="rId11"/>
    <p:sldId id="30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84545" autoAdjust="0"/>
  </p:normalViewPr>
  <p:slideViewPr>
    <p:cSldViewPr>
      <p:cViewPr varScale="1">
        <p:scale>
          <a:sx n="62" d="100"/>
          <a:sy n="62" d="100"/>
        </p:scale>
        <p:origin x="13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kombinasi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genetik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pengaruh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nilai-nilai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dianut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konteks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berperan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produktivitas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keterlibatan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Dalam konteks kerja, model ini menyarankan bahwa karyawan termotivasi oleh pemenuhan kebutuhan mereka secara bertahap, mulai dari gaji (fisiologis) hingga pengakuan dan kesempatan berkembang (aktualisasi diri).</a:t>
            </a:r>
            <a:r>
              <a:rPr lang="en-US" dirty="0"/>
              <a:t>v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dipilih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berdasarkan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direkrut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terus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dikembangkan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seiring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perubahan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mempertahankan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tenaga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segi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mental,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keuangan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PAR23203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SDM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Pariwisata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DAYA MANUSIA PARIWISATA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6A7D-CF06-FD1D-7D4E-3BB8660FD58F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Gaji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kompetitif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mendapatkan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kompensasi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sepadan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Benefit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tambahan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asuransi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kesehatan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tunjangan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berbayar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pensiun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sehat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Menciptakan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suasana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kondusif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keseimbangan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kerja-hidup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0665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04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Karakter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Manusia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kumpulan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ciri-ciri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sifat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kepribadian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bertindak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berinteraksi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orang lain.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EC36D-F865-2D4D-84E4-DEA0CCD0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78"/>
          <a:stretch/>
        </p:blipFill>
        <p:spPr>
          <a:xfrm>
            <a:off x="4373331" y="2094852"/>
            <a:ext cx="4313469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internal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perilaku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kelompok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ditetapkan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maupun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D0D35-91B7-7D37-4BA7-E2268A7D6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174">
            <a:off x="706555" y="4106366"/>
            <a:ext cx="2711717" cy="1806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58E1A3-E722-37E9-0706-D549C7133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1918">
            <a:off x="5768729" y="4298993"/>
            <a:ext cx="2585278" cy="1709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25E3E8-A457-6640-3359-5C969ADB9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617" y="3972237"/>
            <a:ext cx="2724530" cy="18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268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Hierarki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Maslow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Abraham Maslow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lima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dimulai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hingga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Fisiologis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air,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fisik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keamanan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cinta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Penghargaan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Pengakuan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status, dan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hormat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Aktualisasi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Keinginan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03410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2E112D-A83A-27D0-ED98-1F4B67BC1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164158"/>
            <a:ext cx="8963025" cy="4548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21270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(Self-Determination Theory)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menyatakan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Intrinsik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kesenangan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diperoleh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sendiri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Ekstrinsik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Dorongan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imbalan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uang,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pengakuan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64818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Motivasi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X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 McGregor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Douglas McGregor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dua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kategori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X: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malas,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menyukai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diawasi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mendorong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dianggap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menyukai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bertanggung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termotivasi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372261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Sumber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Daya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Manusia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(SDM)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memperkirakan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merencanakan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memenuhi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Kelebihan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pemborosan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sedangkan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kekurangan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mengakibatkan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gangguan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operasional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Kualifikasi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kualifikasi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tertentu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khusus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dibutuhkan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menjalankan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pekerjaan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misalnya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non-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teknis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(soft skills):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waktu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kepemimpinan.c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455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6A7D-CF06-FD1D-7D4E-3BB8660FD58F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mencakup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awal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keterampilan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pengetahuan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seiring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teknologi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pasar,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kepemimpinan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dipromosikan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dipersiapkan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manajerial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84514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658</Words>
  <Application>Microsoft Office PowerPoint</Application>
  <PresentationFormat>On-screen Show (4:3)</PresentationFormat>
  <Paragraphs>60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477</cp:revision>
  <cp:lastPrinted>2017-08-29T02:54:51Z</cp:lastPrinted>
  <dcterms:created xsi:type="dcterms:W3CDTF">2010-04-18T12:06:30Z</dcterms:created>
  <dcterms:modified xsi:type="dcterms:W3CDTF">2025-10-06T03:40:02Z</dcterms:modified>
</cp:coreProperties>
</file>