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99" r:id="rId3"/>
    <p:sldId id="302" r:id="rId4"/>
    <p:sldId id="303" r:id="rId5"/>
    <p:sldId id="311" r:id="rId6"/>
    <p:sldId id="304" r:id="rId7"/>
    <p:sldId id="305" r:id="rId8"/>
    <p:sldId id="307" r:id="rId9"/>
    <p:sldId id="306" r:id="rId10"/>
    <p:sldId id="308" r:id="rId11"/>
    <p:sldId id="300" r:id="rId12"/>
  </p:sldIdLst>
  <p:sldSz cx="9144000" cy="6858000" type="screen4x3"/>
  <p:notesSz cx="7045325" cy="9345613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84545" autoAdjust="0"/>
  </p:normalViewPr>
  <p:slideViewPr>
    <p:cSldViewPr>
      <p:cViewPr varScale="1">
        <p:scale>
          <a:sx n="62" d="100"/>
          <a:sy n="62" d="100"/>
        </p:scale>
        <p:origin x="1308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Karakter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berkembang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kombinasi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genetik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pengaruh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pengalaman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dianut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52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konteks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daya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berperan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produktivitas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kepuasan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keterlibatan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360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Dalam konteks kerja, model ini menyarankan bahwa karyawan termotivasi oleh pemenuhan kebutuhan mereka secara bertahap, mulai dari gaji (fisiologis) hingga pengakuan dan kesempatan berkembang (aktualisasi diri).</a:t>
            </a:r>
            <a:r>
              <a:rPr lang="en-US" dirty="0"/>
              <a:t>v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6579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4007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483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2327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dipilih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direkrut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terus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dikembangkan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seiring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1609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mempertahankan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kesejahteraan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fisik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mental,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keuangan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083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SUMBER DAYA MANUSIA PARIWISATA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4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DA6A7D-CF06-FD1D-7D4E-3BB8660FD58F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Kesejahteraan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mencakup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Gaji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kompetitif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mendapatkan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kompensasi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sepadan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pekerjaan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Benefit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tambahan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asuransi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kesehatan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tunjangan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cuti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berbayar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pensiun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Menciptakan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suasana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kondusif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mendukung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keseimbangan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kerja-hidup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5506650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Karakter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Manusia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3538736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Karakter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kumpulan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ciri-ciri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berpikir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merasakan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bertindak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berinteraksi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lain.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3EC36D-F865-2D4D-84E4-DEA0CCD09F0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978"/>
          <a:stretch/>
        </p:blipFill>
        <p:spPr>
          <a:xfrm>
            <a:off x="4373331" y="2094852"/>
            <a:ext cx="4313469" cy="360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</a:t>
            </a:r>
          </a:p>
          <a:p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(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Daya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dorongan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internal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eksternal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mempengaruhi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sikap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perilaku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kelompok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mencapai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ditetapkan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pribadi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6D0D35-91B7-7D37-4BA7-E2268A7D6A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03174">
            <a:off x="706555" y="4106366"/>
            <a:ext cx="2711717" cy="18062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D58E1A3-E722-37E9-0706-D549C71337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51918">
            <a:off x="5768729" y="4298993"/>
            <a:ext cx="2585278" cy="170998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F25E3E8-A457-6640-3359-5C969ADB93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8617" y="3972237"/>
            <a:ext cx="2724530" cy="1814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582687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</a:t>
            </a:r>
          </a:p>
          <a:p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Hierarki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Maslow</a:t>
            </a: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Dikembangkan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b="1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Abraham Maslow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lima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dimulai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hingga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Fisiologis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air,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Keamanan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Rasa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fisik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emosional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keamanan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pekerjaan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rasa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cinta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Penghargaan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status, dan rasa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hormat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Aktualisasi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Keinginan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mencapai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potensi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berkembang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pribadi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303410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62E112D-A83A-27D0-ED98-1F4B67BC1E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8" y="1164158"/>
            <a:ext cx="8963025" cy="45487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50212706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</a:t>
            </a:r>
          </a:p>
          <a:p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(Self-Determination Theory)</a:t>
            </a: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Intrinsik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Dorongan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kesenangan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diperoleh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aktivitas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Ekstrinsik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Dorongan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imbalan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eksternal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uang,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pujian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464818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</a:t>
            </a:r>
          </a:p>
          <a:p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X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 McGregor</a:t>
            </a: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Dikembangkan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b="1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Douglas McGregor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manajer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kategori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X: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malas,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menyukai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diawasi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mendorong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menyukai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bertanggung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termotivasi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rasa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mencapai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9137226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Daya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(SDM)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Jumlah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memperkirakan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merencanakan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jumlah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operasionalnya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b="1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Kelebihan</a:t>
            </a:r>
            <a:r>
              <a:rPr lang="en-US" sz="2600" b="1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menyebabkan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pemborosan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sedangkan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kekurangan</a:t>
            </a:r>
            <a:r>
              <a:rPr lang="en-US" sz="2600" b="1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mengakibatkan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gangguan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operasional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Kualifikasi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memerlukan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kualifikasi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mencakup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Pengetahuan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dibutuhkan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menjalankan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pekerjaan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keuangan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non-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teknis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(soft skills):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kepemimpinan.c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0455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DA6A7D-CF06-FD1D-7D4E-3BB8660FD58F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mencakup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awal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berkelanjutan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pengetahuan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seiring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pasar,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kepemimpinan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dipromosikan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dipersiapkan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manajerial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7845146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4569</TotalTime>
  <Words>658</Words>
  <Application>Microsoft Office PowerPoint</Application>
  <PresentationFormat>On-screen Show (4:3)</PresentationFormat>
  <Paragraphs>60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Nia Lefani</cp:lastModifiedBy>
  <cp:revision>477</cp:revision>
  <cp:lastPrinted>2017-08-29T02:54:51Z</cp:lastPrinted>
  <dcterms:created xsi:type="dcterms:W3CDTF">2010-04-18T12:06:30Z</dcterms:created>
  <dcterms:modified xsi:type="dcterms:W3CDTF">2025-10-06T03:40:02Z</dcterms:modified>
</cp:coreProperties>
</file>