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67" r:id="rId4"/>
    <p:sldId id="368" r:id="rId5"/>
    <p:sldId id="369" r:id="rId6"/>
    <p:sldId id="370" r:id="rId7"/>
    <p:sldId id="371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EKUASAAN &amp; POLITIK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1"/>
          </a:xfrm>
        </p:spPr>
        <p:txBody>
          <a:bodyPr>
            <a:noAutofit/>
          </a:bodyPr>
          <a:lstStyle/>
          <a:p>
            <a:endParaRPr lang="id-ID" dirty="0" smtClean="0"/>
          </a:p>
          <a:p>
            <a:endParaRPr lang="id-ID" dirty="0" smtClean="0">
              <a:latin typeface="+mj-lt"/>
              <a:cs typeface="Arial" pitchFamily="34" charset="0"/>
            </a:endParaRPr>
          </a:p>
          <a:p>
            <a:r>
              <a:rPr lang="id-ID" dirty="0" smtClean="0">
                <a:latin typeface="+mj-lt"/>
                <a:cs typeface="Arial" pitchFamily="34" charset="0"/>
              </a:rPr>
              <a:t>Politik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Perilaku politik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Etika perilaku politik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Karir politik</a:t>
            </a:r>
          </a:p>
          <a:p>
            <a:r>
              <a:rPr lang="id-ID" dirty="0" smtClean="0">
                <a:latin typeface="+mj-lt"/>
                <a:cs typeface="Arial" pitchFamily="34" charset="0"/>
              </a:rPr>
              <a:t>Implikasi untuk manajer</a:t>
            </a:r>
            <a:endParaRPr lang="en-US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Politik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Politik Organisasi 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Perilaku berpolitik</a:t>
            </a:r>
          </a:p>
          <a:p>
            <a:r>
              <a:rPr lang="id-ID" sz="3200" dirty="0" smtClean="0">
                <a:solidFill>
                  <a:schemeClr val="tx1"/>
                </a:solidFill>
              </a:rPr>
              <a:t>	 Aktivitas yang tidak dipersyaratkan 	sebagai bagian dari peranan formal 	seseorang dalam organisasi tetapi yang 	memengaruhi, atau berupaya untuk 	memengaruhi, distribusi keuntungan 	dan kerugian di dalam organisasi   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Faktor-Faktor yang Memengaruhi Perilaku Politik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Content Placeholder 9" descr="faktor yang memengaruhi perilaku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369" y="1524000"/>
            <a:ext cx="8720831" cy="4724400"/>
          </a:xfrm>
        </p:spPr>
      </p:pic>
      <p:sp>
        <p:nvSpPr>
          <p:cNvPr id="8" name="TextBox 11"/>
          <p:cNvSpPr txBox="1"/>
          <p:nvPr/>
        </p:nvSpPr>
        <p:spPr>
          <a:xfrm>
            <a:off x="4800600" y="58674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err="1" smtClean="0"/>
              <a:t>Sumber</a:t>
            </a:r>
            <a:r>
              <a:rPr lang="en-US" dirty="0" smtClean="0"/>
              <a:t>: Robbins &amp; Judge (2015)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>Tanggapan Terhadap Politik Organisasi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Perilaku defensif 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Manajemen kesan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Etika dalam perilaku berpolitik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Memetakan karier politik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Implikasi untuk Manajer...(1)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Jika ingin memaksimalkan kekuasaan, maka tingkatkan ketergantungan orang lain terhadap Anda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Pertempuran antara Anda vs bawahan yang saling meningkatkan  ketergantungan</a:t>
            </a:r>
          </a:p>
          <a:p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Menghindari menempatkan orang lain pada posisi yang tidak memiliki kekuasaan 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smtClean="0"/>
              <a:t>Implikasi untuk Manajer...(</a:t>
            </a:r>
            <a:r>
              <a:rPr lang="id-ID" dirty="0" smtClean="0"/>
              <a:t>2)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447800"/>
            <a:ext cx="76200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Menilai perilaku  orang lain dalam berpolitik dapat membantu memprediksi dan merumuskan strategi berpolitik yang lebih baik</a:t>
            </a:r>
          </a:p>
          <a:p>
            <a:pPr>
              <a:buFont typeface="Wingdings" pitchFamily="2" charset="2"/>
              <a:buChar char="q"/>
            </a:pPr>
            <a:endParaRPr lang="id-ID" sz="3200" dirty="0" smtClean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id-ID" sz="3200" dirty="0" smtClean="0">
                <a:solidFill>
                  <a:schemeClr val="tx1"/>
                </a:solidFill>
              </a:rPr>
              <a:t> Bantu para pekerja untuk menghilangkan kecemasan-kecemasan dalam berpolitik dan cerdas dalam berpolitik 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15356</TotalTime>
  <Words>265</Words>
  <Application>Microsoft Office PowerPoint</Application>
  <PresentationFormat>On-screen Show (4:3)</PresentationFormat>
  <Paragraphs>62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Politik</vt:lpstr>
      <vt:lpstr>Faktor-Faktor yang Memengaruhi Perilaku Politik</vt:lpstr>
      <vt:lpstr>Tanggapan Terhadap Politik Organisasi</vt:lpstr>
      <vt:lpstr>Implikasi untuk Manajer...(1)</vt:lpstr>
      <vt:lpstr>Implikasi untuk Manajer...(2)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663</cp:revision>
  <cp:lastPrinted>2015-09-17T08:41:14Z</cp:lastPrinted>
  <dcterms:created xsi:type="dcterms:W3CDTF">2010-04-18T12:06:30Z</dcterms:created>
  <dcterms:modified xsi:type="dcterms:W3CDTF">2021-07-07T02:46:56Z</dcterms:modified>
</cp:coreProperties>
</file>