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MATERI MINGGU KE-5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SISTEM TRANSPORTASI PARIWISATA</a:t>
            </a:r>
            <a:endParaRPr lang="id-ID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Pengantar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Sistem transportasi pariwisata mencakup berbagai moda transportasi dan infrastruktur yang digunakan untuk memfasilitasi perjalanan wisatawan. </a:t>
            </a: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Ini </a:t>
            </a:r>
            <a:r>
              <a:rPr lang="id-ID" dirty="0" smtClean="0"/>
              <a:t>penting karena transportasi yang efisien dan terintegrasi dapat meningkatkan akses ke destinasi wisata, menarik lebih banyak pengunjung, dan mendorong pertumbuhan ekonomi lokal. 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Moda Transportasi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endParaRPr lang="id-ID" dirty="0" smtClean="0"/>
          </a:p>
          <a:p>
            <a:pPr algn="just" fontAlgn="ctr"/>
            <a:r>
              <a:rPr lang="id-ID" b="1" dirty="0" smtClean="0"/>
              <a:t>Darat:</a:t>
            </a:r>
            <a:r>
              <a:rPr lang="id-ID" dirty="0" smtClean="0"/>
              <a:t> Bus wisata, kereta api, mobil, dan transportasi publik seperti taksi dan aplikasi mobilitas (seperti Uber/Grab</a:t>
            </a:r>
            <a:r>
              <a:rPr lang="id-ID" dirty="0" smtClean="0"/>
              <a:t>).</a:t>
            </a:r>
          </a:p>
          <a:p>
            <a:pPr algn="just" fontAlgn="ctr"/>
            <a:r>
              <a:rPr lang="id-ID" dirty="0" smtClean="0"/>
              <a:t> </a:t>
            </a:r>
          </a:p>
          <a:p>
            <a:pPr algn="just" fontAlgn="ctr"/>
            <a:r>
              <a:rPr lang="id-ID" b="1" dirty="0" smtClean="0"/>
              <a:t>Udara:</a:t>
            </a:r>
            <a:r>
              <a:rPr lang="id-ID" dirty="0" smtClean="0"/>
              <a:t> Penerbangan reguler dan charter, terutama untuk akses ke destinasi wisata yang lebih jauh</a:t>
            </a:r>
            <a:r>
              <a:rPr lang="id-ID" dirty="0" smtClean="0"/>
              <a:t>.</a:t>
            </a:r>
          </a:p>
          <a:p>
            <a:pPr algn="just" fontAlgn="ctr"/>
            <a:r>
              <a:rPr lang="id-ID" dirty="0" smtClean="0"/>
              <a:t> </a:t>
            </a:r>
          </a:p>
          <a:p>
            <a:pPr algn="just"/>
            <a:r>
              <a:rPr lang="id-ID" b="1" dirty="0" smtClean="0"/>
              <a:t>Laut:</a:t>
            </a:r>
            <a:r>
              <a:rPr lang="id-ID" dirty="0" smtClean="0"/>
              <a:t> Kapal pesiar, ferry, dan kapal penumpang. </a:t>
            </a:r>
          </a:p>
          <a:p>
            <a:pPr algn="just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Infrastruktur Transportasi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endParaRPr lang="id-ID" dirty="0" smtClean="0"/>
          </a:p>
          <a:p>
            <a:pPr algn="just" fontAlgn="ctr"/>
            <a:r>
              <a:rPr lang="id-ID" b="1" dirty="0" smtClean="0"/>
              <a:t>Jalan:</a:t>
            </a:r>
            <a:r>
              <a:rPr lang="id-ID" dirty="0" smtClean="0"/>
              <a:t> Jaringan jalan yang memadai untuk memastikan aksesibilitas ke berbagai destinasi wisata. </a:t>
            </a:r>
            <a:endParaRPr lang="id-ID" dirty="0" smtClean="0"/>
          </a:p>
          <a:p>
            <a:pPr algn="just" fontAlgn="ctr"/>
            <a:endParaRPr lang="id-ID" dirty="0" smtClean="0"/>
          </a:p>
          <a:p>
            <a:pPr algn="just" fontAlgn="ctr"/>
            <a:r>
              <a:rPr lang="id-ID" b="1" dirty="0" smtClean="0"/>
              <a:t>Terminal:</a:t>
            </a:r>
            <a:r>
              <a:rPr lang="id-ID" dirty="0" smtClean="0"/>
              <a:t> Bandara, stasiun kereta api, pelabuhan, dan terminal bus yang terorganisir untuk memudahkan transfer antar moda transportasi. </a:t>
            </a:r>
            <a:endParaRPr lang="id-ID" dirty="0" smtClean="0"/>
          </a:p>
          <a:p>
            <a:pPr algn="just" fontAlgn="ctr"/>
            <a:endParaRPr lang="id-ID" dirty="0" smtClean="0"/>
          </a:p>
          <a:p>
            <a:pPr algn="just"/>
            <a:r>
              <a:rPr lang="id-ID" b="1" dirty="0" smtClean="0"/>
              <a:t>Sarana Pendukung:</a:t>
            </a:r>
            <a:r>
              <a:rPr lang="id-ID" dirty="0" smtClean="0"/>
              <a:t> Parkir, halte, dan fasilitas penunjang lainnya. </a:t>
            </a:r>
          </a:p>
          <a:p>
            <a:pPr algn="just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Manajemen Transportasi Wisata:</a:t>
            </a:r>
            <a:br>
              <a:rPr lang="id-ID" b="1" dirty="0" smtClean="0">
                <a:solidFill>
                  <a:schemeClr val="tx1"/>
                </a:solidFill>
              </a:rPr>
            </a:b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d-ID" b="1" dirty="0" smtClean="0"/>
              <a:t>Penyediaan </a:t>
            </a:r>
            <a:r>
              <a:rPr lang="id-ID" b="1" dirty="0" smtClean="0"/>
              <a:t>Layanan:</a:t>
            </a:r>
            <a:endParaRPr lang="id-ID" dirty="0" smtClean="0"/>
          </a:p>
          <a:p>
            <a:pPr algn="just" fontAlgn="ctr"/>
            <a:r>
              <a:rPr lang="id-ID" dirty="0" smtClean="0"/>
              <a:t>Pemilihan moda transportasi yang tepat, pengaturan rute, dan pemberian informasi kepada wisatawan. </a:t>
            </a:r>
            <a:endParaRPr lang="id-ID" dirty="0" smtClean="0"/>
          </a:p>
          <a:p>
            <a:pPr algn="just" fontAlgn="ctr"/>
            <a:endParaRPr lang="id-ID" dirty="0" smtClean="0"/>
          </a:p>
          <a:p>
            <a:pPr algn="just">
              <a:buNone/>
            </a:pPr>
            <a:r>
              <a:rPr lang="id-ID" b="1" dirty="0" smtClean="0"/>
              <a:t>Pengaturan Lalu Lintas:</a:t>
            </a:r>
            <a:endParaRPr lang="id-ID" dirty="0" smtClean="0"/>
          </a:p>
          <a:p>
            <a:pPr algn="just" fontAlgn="ctr"/>
            <a:r>
              <a:rPr lang="id-ID" dirty="0" smtClean="0"/>
              <a:t>Manajemen lalu lintas di area wisata untuk menghindari kemacetan dan memastikan keamanan</a:t>
            </a:r>
            <a:r>
              <a:rPr lang="id-ID" dirty="0" smtClean="0"/>
              <a:t>.</a:t>
            </a:r>
          </a:p>
          <a:p>
            <a:pPr algn="just" fontAlgn="ctr"/>
            <a:r>
              <a:rPr lang="id-ID" dirty="0" smtClean="0"/>
              <a:t> </a:t>
            </a:r>
          </a:p>
          <a:p>
            <a:pPr algn="just">
              <a:buNone/>
            </a:pPr>
            <a:r>
              <a:rPr lang="id-ID" b="1" dirty="0" smtClean="0"/>
              <a:t>Inovasi:</a:t>
            </a:r>
            <a:endParaRPr lang="id-ID" dirty="0" smtClean="0"/>
          </a:p>
          <a:p>
            <a:pPr algn="just"/>
            <a:r>
              <a:rPr lang="id-ID" dirty="0" smtClean="0"/>
              <a:t>Penggunaan teknologi baru seperti aplikasi transportasi dan sistem informasi perjalanan. </a:t>
            </a:r>
          </a:p>
          <a:p>
            <a:pPr algn="just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534400" cy="758952"/>
          </a:xfrm>
        </p:spPr>
        <p:txBody>
          <a:bodyPr>
            <a:noAutofit/>
          </a:bodyPr>
          <a:lstStyle/>
          <a:p>
            <a:r>
              <a:rPr lang="id-ID" sz="4400" b="1" dirty="0" smtClean="0">
                <a:solidFill>
                  <a:schemeClr val="tx1"/>
                </a:solidFill>
              </a:rPr>
              <a:t>Dampak Positif:</a:t>
            </a:r>
            <a:br>
              <a:rPr lang="id-ID" sz="4400" b="1" dirty="0" smtClean="0">
                <a:solidFill>
                  <a:schemeClr val="tx1"/>
                </a:solidFill>
              </a:rPr>
            </a:br>
            <a:endParaRPr lang="id-ID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d-ID" b="1" dirty="0" smtClean="0"/>
              <a:t>Peningkatan </a:t>
            </a:r>
            <a:r>
              <a:rPr lang="id-ID" b="1" dirty="0" smtClean="0"/>
              <a:t>Aksesibilitas:</a:t>
            </a:r>
            <a:endParaRPr lang="id-ID" dirty="0" smtClean="0"/>
          </a:p>
          <a:p>
            <a:pPr algn="just" fontAlgn="ctr"/>
            <a:r>
              <a:rPr lang="id-ID" dirty="0" smtClean="0"/>
              <a:t>Transportasi yang efisien memudahkan wisatawan untuk mencapai destinasi wisata. </a:t>
            </a:r>
            <a:endParaRPr lang="id-ID" dirty="0" smtClean="0"/>
          </a:p>
          <a:p>
            <a:pPr algn="just" fontAlgn="ctr"/>
            <a:endParaRPr lang="id-ID" dirty="0" smtClean="0"/>
          </a:p>
          <a:p>
            <a:pPr algn="just">
              <a:buNone/>
            </a:pPr>
            <a:r>
              <a:rPr lang="id-ID" b="1" dirty="0" smtClean="0"/>
              <a:t>Peningkatan Ekonomi Lokal:</a:t>
            </a:r>
            <a:endParaRPr lang="id-ID" dirty="0" smtClean="0"/>
          </a:p>
          <a:p>
            <a:pPr algn="just" fontAlgn="ctr"/>
            <a:r>
              <a:rPr lang="id-ID" dirty="0" smtClean="0"/>
              <a:t>Wisatawan yang lebih banyak dapat meningkatkan pendapatan di sektor pariwisata dan ekonomi lokal. </a:t>
            </a:r>
            <a:endParaRPr lang="id-ID" dirty="0" smtClean="0"/>
          </a:p>
          <a:p>
            <a:pPr algn="just" fontAlgn="ctr"/>
            <a:endParaRPr lang="id-ID" dirty="0" smtClean="0"/>
          </a:p>
          <a:p>
            <a:pPr algn="just">
              <a:buNone/>
            </a:pPr>
            <a:r>
              <a:rPr lang="id-ID" b="1" dirty="0" smtClean="0"/>
              <a:t>Perlindungan Lingkungan:</a:t>
            </a:r>
            <a:endParaRPr lang="id-ID" dirty="0" smtClean="0"/>
          </a:p>
          <a:p>
            <a:pPr algn="just"/>
            <a:r>
              <a:rPr lang="id-ID" dirty="0" smtClean="0"/>
              <a:t>Penggunaan transportasi publik dan moda transportasi berkelanjutan dapat mengurangi emisi karbon. </a:t>
            </a:r>
          </a:p>
          <a:p>
            <a:pPr algn="just">
              <a:buNone/>
            </a:pP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56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SISTEM TRANSPORTASI PARIWISATA</vt:lpstr>
      <vt:lpstr>Pengantar</vt:lpstr>
      <vt:lpstr>Moda Transportasi</vt:lpstr>
      <vt:lpstr>Infrastruktur Transportasi</vt:lpstr>
      <vt:lpstr>Manajemen Transportasi Wisata: </vt:lpstr>
      <vt:lpstr>Dampak Positif: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TRANSPORTASI PARIWISATA</dc:title>
  <dc:creator>user</dc:creator>
  <cp:lastModifiedBy>user</cp:lastModifiedBy>
  <cp:revision>1</cp:revision>
  <dcterms:created xsi:type="dcterms:W3CDTF">2006-08-16T00:00:00Z</dcterms:created>
  <dcterms:modified xsi:type="dcterms:W3CDTF">2025-06-13T03:30:20Z</dcterms:modified>
</cp:coreProperties>
</file>