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Pertemuan 5: Komunikasi Visual yang Efektif dalam Presentasi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Komunikasi</a:t>
            </a:r>
            <a:r>
              <a:rPr dirty="0"/>
              <a:t> visual = </a:t>
            </a:r>
            <a:r>
              <a:rPr dirty="0" err="1"/>
              <a:t>menyampaikan</a:t>
            </a:r>
            <a:r>
              <a:rPr dirty="0"/>
              <a:t> </a:t>
            </a:r>
            <a:r>
              <a:rPr dirty="0" err="1"/>
              <a:t>pesan</a:t>
            </a:r>
            <a:r>
              <a:rPr dirty="0"/>
              <a:t> </a:t>
            </a:r>
            <a:r>
              <a:rPr dirty="0" err="1"/>
              <a:t>melalui</a:t>
            </a:r>
            <a:r>
              <a:rPr dirty="0"/>
              <a:t> </a:t>
            </a:r>
            <a:r>
              <a:rPr dirty="0" err="1"/>
              <a:t>gambar</a:t>
            </a:r>
            <a:r>
              <a:rPr dirty="0"/>
              <a:t>, </a:t>
            </a:r>
            <a:r>
              <a:rPr dirty="0" err="1"/>
              <a:t>warna</a:t>
            </a:r>
            <a:r>
              <a:rPr dirty="0"/>
              <a:t>, </a:t>
            </a:r>
            <a:r>
              <a:rPr dirty="0" err="1"/>
              <a:t>bentuk</a:t>
            </a:r>
            <a:r>
              <a:rPr dirty="0"/>
              <a:t>, dan tata </a:t>
            </a:r>
            <a:r>
              <a:rPr dirty="0" err="1"/>
              <a:t>letak</a:t>
            </a:r>
            <a:r>
              <a:rPr dirty="0"/>
              <a:t>.</a:t>
            </a:r>
          </a:p>
          <a:p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presentasi</a:t>
            </a:r>
            <a:r>
              <a:rPr dirty="0"/>
              <a:t>,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mencakup</a:t>
            </a:r>
            <a:r>
              <a:rPr dirty="0"/>
              <a:t> </a:t>
            </a:r>
            <a:r>
              <a:rPr dirty="0" err="1"/>
              <a:t>seluruh</a:t>
            </a:r>
            <a:r>
              <a:rPr dirty="0"/>
              <a:t> </a:t>
            </a:r>
            <a:r>
              <a:rPr dirty="0" err="1"/>
              <a:t>aspek</a:t>
            </a:r>
            <a:r>
              <a:rPr dirty="0"/>
              <a:t> visual slide: layout, ikon, </a:t>
            </a:r>
            <a:r>
              <a:rPr dirty="0" err="1"/>
              <a:t>warna</a:t>
            </a:r>
            <a:r>
              <a:rPr dirty="0"/>
              <a:t>, </a:t>
            </a:r>
            <a:r>
              <a:rPr dirty="0" err="1"/>
              <a:t>dll</a:t>
            </a:r>
            <a:r>
              <a:rPr dirty="0"/>
              <a:t>.</a:t>
            </a:r>
          </a:p>
          <a:p>
            <a:r>
              <a:rPr dirty="0" err="1"/>
              <a:t>Tujuan</a:t>
            </a:r>
            <a:r>
              <a:rPr dirty="0"/>
              <a:t>: </a:t>
            </a:r>
            <a:r>
              <a:rPr dirty="0" err="1"/>
              <a:t>pesan</a:t>
            </a:r>
            <a:r>
              <a:rPr dirty="0"/>
              <a:t> </a:t>
            </a:r>
            <a:r>
              <a:rPr dirty="0" err="1"/>
              <a:t>mudah</a:t>
            </a:r>
            <a:r>
              <a:rPr dirty="0"/>
              <a:t> </a:t>
            </a:r>
            <a:r>
              <a:rPr dirty="0" err="1"/>
              <a:t>ditangkap</a:t>
            </a:r>
            <a:r>
              <a:rPr dirty="0"/>
              <a:t> dan </a:t>
            </a:r>
            <a:r>
              <a:rPr dirty="0" err="1"/>
              <a:t>dimengerti</a:t>
            </a:r>
            <a:r>
              <a:rPr dirty="0"/>
              <a:t> </a:t>
            </a:r>
            <a:r>
              <a:rPr dirty="0" err="1"/>
              <a:t>audiens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– Komunikasi Visual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Tampilkan contoh slide:</a:t>
            </a:r>
          </a:p>
          <a:p>
            <a:r>
              <a:t>Versi A: teks panjang, visual minim</a:t>
            </a:r>
          </a:p>
          <a:p>
            <a:r>
              <a:t>Versi B: singkat, visual kuat, layout rapi</a:t>
            </a:r>
          </a:p>
          <a:p>
            <a:r>
              <a:t>Diskusikan: mana yang lebih komunikatif dan mengapa?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Utama Komunikasi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Teks → informasi verbal.</a:t>
            </a:r>
          </a:p>
          <a:p>
            <a:r>
              <a:t>Gambar/ilustrasi → memperkuat makna.</a:t>
            </a:r>
          </a:p>
          <a:p>
            <a:r>
              <a:t>Warna → menciptakan nuansa dan fokus.</a:t>
            </a:r>
          </a:p>
          <a:p>
            <a:r>
              <a:t>Tata letak (layout) → menentukan alur baca.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Komunikasi Visual dalam Presentasi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Menyampaikan</a:t>
            </a:r>
            <a:r>
              <a:rPr dirty="0"/>
              <a:t> </a:t>
            </a:r>
            <a:r>
              <a:rPr dirty="0" err="1"/>
              <a:t>pesan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cepat</a:t>
            </a:r>
            <a:r>
              <a:rPr dirty="0"/>
              <a:t> dan </a:t>
            </a:r>
            <a:r>
              <a:rPr dirty="0" err="1"/>
              <a:t>jelas</a:t>
            </a:r>
            <a:r>
              <a:rPr dirty="0"/>
              <a:t>.</a:t>
            </a:r>
          </a:p>
          <a:p>
            <a:r>
              <a:rPr dirty="0" err="1"/>
              <a:t>Meningkatkan</a:t>
            </a:r>
            <a:r>
              <a:rPr dirty="0"/>
              <a:t> </a:t>
            </a:r>
            <a:r>
              <a:rPr dirty="0" err="1"/>
              <a:t>daya</a:t>
            </a:r>
            <a:r>
              <a:rPr dirty="0"/>
              <a:t> </a:t>
            </a:r>
            <a:r>
              <a:rPr dirty="0" err="1"/>
              <a:t>tarik</a:t>
            </a:r>
            <a:r>
              <a:rPr dirty="0"/>
              <a:t> dan </a:t>
            </a:r>
            <a:r>
              <a:rPr dirty="0" err="1"/>
              <a:t>perhatian</a:t>
            </a:r>
            <a:r>
              <a:rPr dirty="0"/>
              <a:t> </a:t>
            </a:r>
            <a:r>
              <a:rPr dirty="0" err="1"/>
              <a:t>audiens</a:t>
            </a:r>
            <a:r>
              <a:rPr dirty="0"/>
              <a:t>.</a:t>
            </a:r>
          </a:p>
          <a:p>
            <a:r>
              <a:rPr dirty="0" err="1"/>
              <a:t>Membantu</a:t>
            </a:r>
            <a:r>
              <a:rPr dirty="0"/>
              <a:t> </a:t>
            </a:r>
            <a:r>
              <a:rPr dirty="0" err="1"/>
              <a:t>pemahaman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kompleks</a:t>
            </a:r>
            <a:r>
              <a:rPr dirty="0"/>
              <a:t>.</a:t>
            </a:r>
          </a:p>
          <a:p>
            <a:r>
              <a:rPr dirty="0" err="1"/>
              <a:t>Menanamkan</a:t>
            </a:r>
            <a:r>
              <a:rPr dirty="0"/>
              <a:t> </a:t>
            </a:r>
            <a:r>
              <a:rPr dirty="0" err="1"/>
              <a:t>pesan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ingatan</a:t>
            </a:r>
            <a:r>
              <a:rPr dirty="0"/>
              <a:t> </a:t>
            </a:r>
            <a:r>
              <a:rPr dirty="0" err="1"/>
              <a:t>audiens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Prinsip Desain untuk Komunikasi Efektif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 err="1"/>
              <a:t>Kesederhanaan</a:t>
            </a:r>
            <a:r>
              <a:rPr dirty="0"/>
              <a:t>: </a:t>
            </a:r>
            <a:r>
              <a:rPr dirty="0" err="1"/>
              <a:t>jangan</a:t>
            </a:r>
            <a:r>
              <a:rPr dirty="0"/>
              <a:t> </a:t>
            </a:r>
            <a:r>
              <a:rPr dirty="0" err="1"/>
              <a:t>terlalu</a:t>
            </a:r>
            <a:r>
              <a:rPr dirty="0"/>
              <a:t> </a:t>
            </a:r>
            <a:r>
              <a:rPr dirty="0" err="1"/>
              <a:t>ramai</a:t>
            </a:r>
            <a:r>
              <a:rPr dirty="0"/>
              <a:t>.</a:t>
            </a:r>
          </a:p>
          <a:p>
            <a:r>
              <a:rPr dirty="0" err="1"/>
              <a:t>Konsistensi</a:t>
            </a:r>
            <a:r>
              <a:rPr dirty="0"/>
              <a:t>: </a:t>
            </a:r>
            <a:r>
              <a:rPr dirty="0" err="1">
                <a:latin typeface="Brush Script MT" panose="03060802040406070304" pitchFamily="66" charset="0"/>
              </a:rPr>
              <a:t>gaya</a:t>
            </a:r>
            <a:r>
              <a:rPr dirty="0"/>
              <a:t>, </a:t>
            </a:r>
            <a:r>
              <a:rPr dirty="0" err="1">
                <a:latin typeface="Bahnschrift SemiBold" panose="020B0502040204020203" pitchFamily="34" charset="0"/>
              </a:rPr>
              <a:t>warna</a:t>
            </a:r>
            <a:r>
              <a:rPr dirty="0"/>
              <a:t>, </a:t>
            </a:r>
            <a:r>
              <a:rPr dirty="0">
                <a:latin typeface="Bradley Hand ITC" panose="03070402050302030203" pitchFamily="66" charset="0"/>
              </a:rPr>
              <a:t>dan font.</a:t>
            </a:r>
          </a:p>
          <a:p>
            <a:r>
              <a:rPr dirty="0" err="1"/>
              <a:t>Hierarki</a:t>
            </a:r>
            <a:r>
              <a:rPr dirty="0"/>
              <a:t> visual: </a:t>
            </a:r>
            <a:r>
              <a:rPr dirty="0" err="1"/>
              <a:t>elemen</a:t>
            </a:r>
            <a:r>
              <a:rPr dirty="0"/>
              <a:t> </a:t>
            </a:r>
            <a:r>
              <a:rPr dirty="0" err="1"/>
              <a:t>penting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terlihat</a:t>
            </a:r>
            <a:r>
              <a:rPr dirty="0"/>
              <a:t> </a:t>
            </a:r>
            <a:r>
              <a:rPr dirty="0" err="1"/>
              <a:t>duluan</a:t>
            </a:r>
            <a:r>
              <a:rPr dirty="0"/>
              <a:t>.</a:t>
            </a:r>
          </a:p>
          <a:p>
            <a:r>
              <a:rPr dirty="0" err="1"/>
              <a:t>Keterbacaan</a:t>
            </a:r>
            <a:r>
              <a:rPr dirty="0"/>
              <a:t>: font dan </a:t>
            </a:r>
            <a:r>
              <a:rPr dirty="0" err="1"/>
              <a:t>ukuran</a:t>
            </a:r>
            <a:r>
              <a:rPr dirty="0"/>
              <a:t> </a:t>
            </a:r>
            <a:r>
              <a:rPr dirty="0" err="1"/>
              <a:t>teks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jelas</a:t>
            </a:r>
            <a:r>
              <a:rPr dirty="0"/>
              <a:t>.</a:t>
            </a:r>
            <a:endParaRPr lang="en-US" dirty="0"/>
          </a:p>
          <a:p>
            <a:r>
              <a:rPr lang="id-ID" dirty="0"/>
              <a:t>Komunikasi visual = menyampaikan pesan melalui gambar, warna, bentuk, dan tata letak.</a:t>
            </a:r>
          </a:p>
          <a:p>
            <a:r>
              <a:rPr lang="id-ID" dirty="0"/>
              <a:t>Dalam presentasi, ini mencakup seluruh aspek visual </a:t>
            </a:r>
            <a:r>
              <a:rPr lang="id-ID" dirty="0" err="1"/>
              <a:t>slide</a:t>
            </a:r>
            <a:r>
              <a:rPr lang="id-ID" dirty="0"/>
              <a:t>: </a:t>
            </a:r>
            <a:r>
              <a:rPr lang="id-ID" dirty="0" err="1"/>
              <a:t>layout</a:t>
            </a:r>
            <a:r>
              <a:rPr lang="id-ID" dirty="0"/>
              <a:t>, ikon, warna, dll.</a:t>
            </a:r>
          </a:p>
          <a:p>
            <a:r>
              <a:rPr lang="id-ID" dirty="0"/>
              <a:t>Tujuan: pesan mudah ditangkap dan dimengerti </a:t>
            </a:r>
            <a:r>
              <a:rPr lang="id-ID" dirty="0" err="1"/>
              <a:t>audiens</a:t>
            </a:r>
            <a:r>
              <a:rPr lang="id-ID" dirty="0"/>
              <a:t>. Menyampaikan pesan secara cepat dan jelas.</a:t>
            </a:r>
          </a:p>
          <a:p>
            <a:r>
              <a:rPr lang="id-ID" dirty="0"/>
              <a:t>Meningkatkan daya tarik dan perhatian </a:t>
            </a:r>
            <a:r>
              <a:rPr lang="id-ID" dirty="0" err="1"/>
              <a:t>audiens</a:t>
            </a:r>
            <a:r>
              <a:rPr lang="id-ID" dirty="0"/>
              <a:t>.</a:t>
            </a:r>
          </a:p>
          <a:p>
            <a:r>
              <a:rPr lang="id-ID" dirty="0"/>
              <a:t>Membantu pemahaman konsep kompleks.</a:t>
            </a:r>
          </a:p>
          <a:p>
            <a:r>
              <a:rPr lang="id-ID" dirty="0"/>
              <a:t>Menanamkan pesan utama dalam ingatan </a:t>
            </a:r>
            <a:r>
              <a:rPr lang="id-ID" dirty="0" err="1"/>
              <a:t>audiens</a:t>
            </a:r>
            <a:r>
              <a:rPr lang="id-ID" dirty="0"/>
              <a:t>.</a:t>
            </a:r>
          </a:p>
          <a:p>
            <a:endParaRPr lang="id-ID" dirty="0"/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Visual Hierarchy – Urutan Perhatian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ukuran, warna, dan posisi untuk mengarahkan mata audiens.</a:t>
            </a:r>
          </a:p>
          <a:p>
            <a:r>
              <a:t>Contoh: Judul besar → gambar → teks pendukung.</a:t>
            </a:r>
          </a:p>
          <a:p>
            <a:r>
              <a:t>Fokuskan hanya pada 1–2 ide utama per slide.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Navigasi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layout yang memandu audiens seperti “alur baca”.</a:t>
            </a:r>
          </a:p>
          <a:p>
            <a:r>
              <a:t>Hindari penempatan elemen yang membingungkan atau acak.</a:t>
            </a:r>
          </a:p>
          <a:p>
            <a:r>
              <a:t>Gunakan grid untuk menyusun elemen lebih rapi.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Warna dan Makna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Warna punya makna psikologis:</a:t>
            </a:r>
          </a:p>
          <a:p>
            <a:r>
              <a:t>Biru = profesional, tenang</a:t>
            </a:r>
          </a:p>
          <a:p>
            <a:r>
              <a:t>Merah = semangat, perhatian</a:t>
            </a:r>
          </a:p>
          <a:p>
            <a:r>
              <a:t>Hijau = alami, segar</a:t>
            </a:r>
          </a:p>
          <a:p>
            <a:r>
              <a:t>Gunakan warna untuk memperkuat pesan (bukan sekadar dekorasi).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Gambar dan Visualisasi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gambar pendukung: ilustrasi, mockup, atau foto relevan.</a:t>
            </a:r>
          </a:p>
          <a:p>
            <a:r>
              <a:t>Untuk data, gunakan grafik atau diagram daripada tabel mentah.</a:t>
            </a:r>
          </a:p>
          <a:p>
            <a:r>
              <a:t>Visual yang relevan lebih mudah diingat daripada teks panjang.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Teks yang Efektif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Teks singkat, padat, dan langsung pada poin utama.</a:t>
            </a:r>
          </a:p>
          <a:p>
            <a:r>
              <a:t>Gunakan kalimat aktif dan bahasa visual: “Logo ini mewakili…”</a:t>
            </a:r>
          </a:p>
          <a:p>
            <a:r>
              <a:t>Hindari slide penuh paragraf.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425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Bahnschrift SemiBold</vt:lpstr>
      <vt:lpstr>Bradley Hand ITC</vt:lpstr>
      <vt:lpstr>Brush Script MT</vt:lpstr>
      <vt:lpstr>Calibri</vt:lpstr>
      <vt:lpstr>Office Theme</vt:lpstr>
      <vt:lpstr>Pertemuan 5: Komunikasi Visual yang Efektif dalam Presentasi</vt:lpstr>
      <vt:lpstr>Komponen Utama Komunikasi Visual</vt:lpstr>
      <vt:lpstr>Tujuan Komunikasi Visual dalam Presentasi</vt:lpstr>
      <vt:lpstr>Prinsip Desain untuk Komunikasi Efektif</vt:lpstr>
      <vt:lpstr>Visual Hierarchy – Urutan Perhatian</vt:lpstr>
      <vt:lpstr>Navigasi Visual</vt:lpstr>
      <vt:lpstr>Warna dan Makna</vt:lpstr>
      <vt:lpstr>Gambar dan Visualisasi Data</vt:lpstr>
      <vt:lpstr>Teks yang Efektif</vt:lpstr>
      <vt:lpstr>Studi Kasus – Komunikasi Visual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5: Komunikasi Visual yang Efektif dalam Presentasi</dc:title>
  <dc:subject/>
  <dc:creator/>
  <cp:keywords/>
  <dc:description>generated using python-pptx</dc:description>
  <cp:lastModifiedBy>Abdi Darmawan</cp:lastModifiedBy>
  <cp:revision>2</cp:revision>
  <dcterms:created xsi:type="dcterms:W3CDTF">2013-01-27T09:14:16Z</dcterms:created>
  <dcterms:modified xsi:type="dcterms:W3CDTF">2025-04-16T08:03:38Z</dcterms:modified>
  <cp:category/>
</cp:coreProperties>
</file>