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320" r:id="rId3"/>
    <p:sldId id="303" r:id="rId4"/>
  </p:sldIdLst>
  <p:sldSz cx="9144000" cy="6858000" type="screen4x3"/>
  <p:notesSz cx="6761163" cy="9942513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dirty="0" smtClean="0"/>
              <a:t> </a:t>
            </a:r>
            <a:r>
              <a:rPr lang="id-ID" sz="4000" dirty="0" smtClean="0"/>
              <a:t>Presentasi </a:t>
            </a:r>
            <a:r>
              <a:rPr lang="id-ID" sz="4000" dirty="0" smtClean="0"/>
              <a:t>Tugas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/>
              <a:t>Presentasi Tugas meliputi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Menentukan Tugas Mandiri yang relevan dengan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Lingkungan Bisnis dan hubungannya dengan :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a. AI (Atificial Intelegence)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b. Blockchain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c. Berikan sumber referensi (tahun terbit 2014 ke atas)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MK</a:t>
            </a:r>
            <a:r>
              <a:rPr lang="en-US" dirty="0" smtClean="0"/>
              <a:t>:</a:t>
            </a:r>
            <a:r>
              <a:rPr lang="id-ID" dirty="0" smtClean="0"/>
              <a:t> General Business Environment</a:t>
            </a:r>
            <a:endParaRPr lang="id-ID" dirty="0" smtClean="0"/>
          </a:p>
          <a:p>
            <a:r>
              <a:rPr lang="id-ID" dirty="0" smtClean="0"/>
              <a:t>Kode </a:t>
            </a:r>
            <a:r>
              <a:rPr lang="en-US" dirty="0" smtClean="0"/>
              <a:t>MK :</a:t>
            </a:r>
            <a:r>
              <a:rPr lang="id-ID" dirty="0" smtClean="0"/>
              <a:t>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144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3580</TotalTime>
  <Words>83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2024-01-06T05:45:45Z</dcterms:modified>
</cp:coreProperties>
</file>