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96" r:id="rId3"/>
    <p:sldId id="297" r:id="rId4"/>
    <p:sldId id="298" r:id="rId5"/>
    <p:sldId id="310" r:id="rId6"/>
    <p:sldId id="324" r:id="rId7"/>
    <p:sldId id="325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>
      <p:cViewPr varScale="1">
        <p:scale>
          <a:sx n="101" d="100"/>
          <a:sy n="101" d="100"/>
        </p:scale>
        <p:origin x="18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4/20/21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cs typeface="Calibri"/>
              </a:rPr>
              <a:t>MK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.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Komputer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Grafis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1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Introduksi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934200" cy="2667000"/>
          </a:xfrm>
        </p:spPr>
        <p:txBody>
          <a:bodyPr/>
          <a:lstStyle/>
          <a:p>
            <a:pPr algn="l" eaLnBrk="1" hangingPunct="1"/>
            <a:endParaRPr lang="en-US" sz="2800" dirty="0">
              <a:solidFill>
                <a:srgbClr val="FF0000"/>
              </a:solidFill>
            </a:endParaRPr>
          </a:p>
          <a:p>
            <a:pPr algn="l" eaLnBrk="1" hangingPunct="1"/>
            <a:r>
              <a:rPr lang="en-US" sz="2800" dirty="0" err="1">
                <a:solidFill>
                  <a:srgbClr val="FF0000"/>
                </a:solidFill>
              </a:rPr>
              <a:t>Dosen</a:t>
            </a:r>
            <a:r>
              <a:rPr lang="en-US" sz="2800" dirty="0">
                <a:solidFill>
                  <a:srgbClr val="FF0000"/>
                </a:solidFill>
              </a:rPr>
              <a:t> : Muhammad </a:t>
            </a:r>
            <a:r>
              <a:rPr lang="en-US" sz="2800" dirty="0" err="1">
                <a:solidFill>
                  <a:srgbClr val="FF0000"/>
                </a:solidFill>
              </a:rPr>
              <a:t>Redintan</a:t>
            </a:r>
            <a:r>
              <a:rPr lang="en-US" sz="2800" dirty="0">
                <a:solidFill>
                  <a:srgbClr val="FF0000"/>
                </a:solidFill>
              </a:rPr>
              <a:t> Justin, M.Ds.</a:t>
            </a:r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 – </a:t>
            </a:r>
            <a:r>
              <a:rPr lang="en-US" sz="1400" dirty="0" err="1">
                <a:solidFill>
                  <a:schemeClr val="tx1"/>
                </a:solidFill>
              </a:rPr>
              <a:t>Darmajaya</a:t>
            </a:r>
            <a:endParaRPr lang="en-US" sz="1400" dirty="0">
              <a:solidFill>
                <a:schemeClr val="tx1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Aturan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Perkuliahan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467600" cy="4525963"/>
          </a:xfrm>
        </p:spPr>
        <p:txBody>
          <a:bodyPr/>
          <a:lstStyle/>
          <a:p>
            <a:pPr eaLnBrk="1" hangingPunct="1"/>
            <a:r>
              <a:rPr lang="en-US" b="1" dirty="0" err="1">
                <a:solidFill>
                  <a:srgbClr val="FF0000"/>
                </a:solidFill>
              </a:rPr>
              <a:t>Aturan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Kelas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700" dirty="0"/>
              <a:t>Mahasiswa wajib hadir di kelas dengan maksimal keterlambatan 15 menit dari jadwal perkuliahan, mencatat </a:t>
            </a:r>
            <a:r>
              <a:rPr lang="id-ID" sz="1700" dirty="0"/>
              <a:t>&amp; menaati </a:t>
            </a:r>
            <a:r>
              <a:rPr lang="en-US" sz="1700" dirty="0"/>
              <a:t>brief/materi  perkuliahan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  <a:r>
              <a:rPr lang="en-US" sz="1700" dirty="0" err="1"/>
              <a:t>dosen</a:t>
            </a:r>
            <a:r>
              <a:rPr lang="en-US" sz="17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</a:rPr>
              <a:t>Kehadiran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2000" dirty="0"/>
              <a:t>	</a:t>
            </a:r>
            <a:r>
              <a:rPr lang="en-US" sz="1700" dirty="0" err="1"/>
              <a:t>Setiap</a:t>
            </a:r>
            <a:r>
              <a:rPr lang="en-US" sz="1700" dirty="0"/>
              <a:t> </a:t>
            </a:r>
            <a:r>
              <a:rPr lang="en-US" sz="1700" dirty="0" err="1"/>
              <a:t>mahasiswa</a:t>
            </a:r>
            <a:r>
              <a:rPr lang="en-US" sz="1700" dirty="0"/>
              <a:t> </a:t>
            </a:r>
            <a:r>
              <a:rPr lang="en-US" sz="1700" dirty="0" err="1"/>
              <a:t>wajib</a:t>
            </a:r>
            <a:r>
              <a:rPr lang="en-US" sz="1700" dirty="0"/>
              <a:t> </a:t>
            </a:r>
            <a:r>
              <a:rPr lang="en-US" sz="1700" dirty="0" err="1"/>
              <a:t>mengikuti</a:t>
            </a:r>
            <a:r>
              <a:rPr lang="en-US" sz="1700" dirty="0"/>
              <a:t> </a:t>
            </a:r>
            <a:r>
              <a:rPr lang="en-US" sz="1700" dirty="0" err="1"/>
              <a:t>mata</a:t>
            </a:r>
            <a:r>
              <a:rPr lang="en-US" sz="1700" dirty="0"/>
              <a:t> </a:t>
            </a:r>
            <a:r>
              <a:rPr lang="en-US" sz="1700" dirty="0" err="1"/>
              <a:t>kuliah</a:t>
            </a:r>
            <a:r>
              <a:rPr lang="en-US" sz="1700" dirty="0"/>
              <a:t> </a:t>
            </a:r>
            <a:r>
              <a:rPr lang="en-US" sz="1700" dirty="0" err="1"/>
              <a:t>Semiotika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rasio</a:t>
            </a:r>
            <a:r>
              <a:rPr lang="en-US" sz="1700" dirty="0"/>
              <a:t> </a:t>
            </a:r>
            <a:r>
              <a:rPr lang="en-US" sz="1700" dirty="0" err="1"/>
              <a:t>kehadiran</a:t>
            </a:r>
            <a:r>
              <a:rPr lang="en-US" sz="1700" dirty="0"/>
              <a:t> 75% </a:t>
            </a:r>
            <a:r>
              <a:rPr lang="en-US" sz="1700" dirty="0" err="1"/>
              <a:t>atau</a:t>
            </a:r>
            <a:r>
              <a:rPr lang="en-US" sz="1700" dirty="0"/>
              <a:t> 12x </a:t>
            </a:r>
            <a:r>
              <a:rPr lang="en-US" sz="1700" dirty="0" err="1"/>
              <a:t>pertemuan</a:t>
            </a:r>
            <a:r>
              <a:rPr lang="en-US" sz="1700" dirty="0"/>
              <a:t> (</a:t>
            </a:r>
            <a:r>
              <a:rPr lang="en-US" sz="1700" dirty="0" err="1"/>
              <a:t>termasuk</a:t>
            </a:r>
            <a:r>
              <a:rPr lang="en-US" sz="1700" dirty="0"/>
              <a:t> UTS &amp; UAS). Ketidakhadiran  maksimal </a:t>
            </a:r>
            <a:r>
              <a:rPr lang="en-US" sz="1700" dirty="0" err="1"/>
              <a:t>adalah</a:t>
            </a:r>
            <a:r>
              <a:rPr lang="en-US" sz="1700" dirty="0"/>
              <a:t> 25% (</a:t>
            </a:r>
            <a:r>
              <a:rPr lang="en-US" sz="1700" dirty="0" err="1"/>
              <a:t>sekitar</a:t>
            </a:r>
            <a:r>
              <a:rPr lang="en-US" sz="1700" dirty="0"/>
              <a:t> </a:t>
            </a:r>
            <a:r>
              <a:rPr lang="id-ID" sz="1700" dirty="0"/>
              <a:t>3</a:t>
            </a:r>
            <a:r>
              <a:rPr lang="en-US" sz="1700" dirty="0"/>
              <a:t> pertemuan)</a:t>
            </a:r>
            <a:r>
              <a:rPr lang="id-ID" sz="1700" dirty="0"/>
              <a:t>. S</a:t>
            </a:r>
            <a:r>
              <a:rPr lang="en-US" sz="1700" dirty="0"/>
              <a:t>akit, izin &amp; dispensasi</a:t>
            </a:r>
            <a:r>
              <a:rPr lang="id-ID" sz="1700" dirty="0"/>
              <a:t> mendapat catatan khusus.</a:t>
            </a:r>
            <a:br>
              <a:rPr lang="en-US" sz="1700" dirty="0"/>
            </a:br>
            <a:br>
              <a:rPr lang="en-US" sz="1700" dirty="0"/>
            </a:br>
            <a:r>
              <a:rPr lang="en-US" sz="1700" dirty="0"/>
              <a:t>Melebihi batas minimum kehadiran otomatis akan dicoret dari daftar </a:t>
            </a:r>
            <a:r>
              <a:rPr lang="en-US" sz="1700" dirty="0" err="1"/>
              <a:t>peserta</a:t>
            </a:r>
            <a:r>
              <a:rPr lang="en-US" sz="1700" dirty="0"/>
              <a:t> </a:t>
            </a:r>
            <a:r>
              <a:rPr lang="en-US" sz="1700" dirty="0" err="1"/>
              <a:t>Komputer</a:t>
            </a:r>
            <a:r>
              <a:rPr lang="en-US" sz="1700" dirty="0"/>
              <a:t> </a:t>
            </a:r>
            <a:r>
              <a:rPr lang="en-US" sz="1700" dirty="0" err="1"/>
              <a:t>Grafis</a:t>
            </a:r>
            <a:r>
              <a:rPr lang="en-US" sz="1700" dirty="0"/>
              <a:t> &amp; </a:t>
            </a:r>
            <a:r>
              <a:rPr lang="en-US" sz="1700" dirty="0" err="1"/>
              <a:t>otomatis</a:t>
            </a:r>
            <a:r>
              <a:rPr lang="en-US" sz="1700" dirty="0"/>
              <a:t> tidak diluluskan dari mata kuliah tsb.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7543800" cy="4953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/>
          </a:p>
          <a:p>
            <a:pPr eaLnBrk="1" hangingPunct="1">
              <a:buFont typeface="Arial" charset="0"/>
              <a:buNone/>
            </a:pPr>
            <a:endParaRPr lang="en-US" sz="1700" dirty="0"/>
          </a:p>
          <a:p>
            <a:r>
              <a:rPr lang="en-US" b="1" dirty="0">
                <a:solidFill>
                  <a:srgbClr val="FF0000"/>
                </a:solidFill>
              </a:rPr>
              <a:t>Deadline </a:t>
            </a:r>
            <a:r>
              <a:rPr lang="en-US" b="1" dirty="0" err="1">
                <a:solidFill>
                  <a:srgbClr val="FF0000"/>
                </a:solidFill>
              </a:rPr>
              <a:t>Tugas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700" dirty="0"/>
              <a:t>	</a:t>
            </a:r>
            <a:r>
              <a:rPr lang="en-US" sz="1700" dirty="0" err="1"/>
              <a:t>Ketepatan</a:t>
            </a:r>
            <a:r>
              <a:rPr lang="en-US" sz="1700" dirty="0"/>
              <a:t> </a:t>
            </a:r>
            <a:r>
              <a:rPr lang="en-US" sz="1700" dirty="0" err="1"/>
              <a:t>waktu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merupakan</a:t>
            </a:r>
            <a:r>
              <a:rPr lang="en-US" sz="1700" dirty="0"/>
              <a:t> salah </a:t>
            </a:r>
            <a:r>
              <a:rPr lang="en-US" sz="1700" dirty="0" err="1"/>
              <a:t>satu</a:t>
            </a:r>
            <a:r>
              <a:rPr lang="en-US" sz="1700" dirty="0"/>
              <a:t> </a:t>
            </a:r>
            <a:r>
              <a:rPr lang="en-US" sz="1700" dirty="0" err="1"/>
              <a:t>kewajiban</a:t>
            </a:r>
            <a:r>
              <a:rPr lang="en-US" sz="1700" dirty="0"/>
              <a:t> yang </a:t>
            </a:r>
            <a:r>
              <a:rPr lang="en-US" sz="1700" dirty="0" err="1"/>
              <a:t>harus</a:t>
            </a:r>
            <a:r>
              <a:rPr lang="en-US" sz="1700" dirty="0"/>
              <a:t> </a:t>
            </a:r>
            <a:r>
              <a:rPr lang="en-US" sz="1700" dirty="0" err="1"/>
              <a:t>dilaksanakan</a:t>
            </a:r>
            <a:r>
              <a:rPr lang="en-US" sz="1700" dirty="0"/>
              <a:t> </a:t>
            </a:r>
            <a:r>
              <a:rPr lang="en-US" sz="1700" dirty="0" err="1"/>
              <a:t>mahasiswa</a:t>
            </a:r>
            <a:r>
              <a:rPr lang="en-US" sz="1700" dirty="0"/>
              <a:t> </a:t>
            </a:r>
            <a:r>
              <a:rPr lang="en-US" sz="1700" dirty="0" err="1"/>
              <a:t>Komputer</a:t>
            </a:r>
            <a:r>
              <a:rPr lang="en-US" sz="1700" dirty="0"/>
              <a:t> </a:t>
            </a:r>
            <a:r>
              <a:rPr lang="en-US" sz="1700" dirty="0" err="1"/>
              <a:t>Grafis</a:t>
            </a:r>
            <a:r>
              <a:rPr lang="en-US" sz="1700" dirty="0"/>
              <a:t> 1.  Hal </a:t>
            </a:r>
            <a:r>
              <a:rPr lang="en-US" sz="1700" dirty="0" err="1"/>
              <a:t>ini</a:t>
            </a:r>
            <a:r>
              <a:rPr lang="en-US" sz="1700" dirty="0"/>
              <a:t>, </a:t>
            </a:r>
            <a:r>
              <a:rPr lang="en-US" sz="1700" dirty="0" err="1"/>
              <a:t>dica</a:t>
            </a:r>
            <a:r>
              <a:rPr lang="id-ID" sz="1700" dirty="0"/>
              <a:t>n</a:t>
            </a:r>
            <a:r>
              <a:rPr lang="en-US" sz="1700" dirty="0" err="1"/>
              <a:t>angkan</a:t>
            </a:r>
            <a:r>
              <a:rPr lang="en-US" sz="1700" dirty="0"/>
              <a:t> </a:t>
            </a:r>
            <a:r>
              <a:rPr lang="en-US" sz="1700" dirty="0" err="1"/>
              <a:t>sebagai</a:t>
            </a:r>
            <a:r>
              <a:rPr lang="en-US" sz="1700" dirty="0"/>
              <a:t> </a:t>
            </a:r>
            <a:r>
              <a:rPr lang="en-US" sz="1700" dirty="0" err="1"/>
              <a:t>langkah</a:t>
            </a:r>
            <a:r>
              <a:rPr lang="en-US" sz="1700" dirty="0"/>
              <a:t> </a:t>
            </a:r>
            <a:r>
              <a:rPr lang="en-US" sz="1700" dirty="0" err="1"/>
              <a:t>penegakan</a:t>
            </a:r>
            <a:r>
              <a:rPr lang="en-US" sz="1700" dirty="0"/>
              <a:t> </a:t>
            </a:r>
            <a:r>
              <a:rPr lang="en-US" sz="1700" dirty="0" err="1"/>
              <a:t>kedisiplinan</a:t>
            </a:r>
            <a:r>
              <a:rPr lang="en-US" sz="1700" dirty="0"/>
              <a:t> </a:t>
            </a:r>
            <a:r>
              <a:rPr lang="en-US" sz="1700" dirty="0" err="1"/>
              <a:t>berkarya</a:t>
            </a:r>
            <a:r>
              <a:rPr lang="en-US" sz="1700" dirty="0"/>
              <a:t>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dikenakan</a:t>
            </a:r>
            <a:r>
              <a:rPr lang="en-US" sz="1700" dirty="0"/>
              <a:t> </a:t>
            </a:r>
            <a:r>
              <a:rPr lang="en-US" sz="1700" dirty="0" err="1"/>
              <a:t>aturan</a:t>
            </a:r>
            <a:r>
              <a:rPr lang="en-US" sz="1700" dirty="0"/>
              <a:t> </a:t>
            </a:r>
            <a:r>
              <a:rPr lang="en-US" sz="1700" dirty="0" err="1"/>
              <a:t>sbb</a:t>
            </a:r>
            <a:r>
              <a:rPr lang="en-US" sz="1700" dirty="0"/>
              <a:t> :</a:t>
            </a:r>
          </a:p>
          <a:p>
            <a:pPr>
              <a:buNone/>
            </a:pPr>
            <a:r>
              <a:rPr lang="en-US" sz="1700" dirty="0"/>
              <a:t>	1.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biasa</a:t>
            </a:r>
            <a:r>
              <a:rPr lang="en-US" sz="1700" dirty="0"/>
              <a:t>, </a:t>
            </a:r>
            <a:r>
              <a:rPr lang="en-US" sz="1700" dirty="0" err="1"/>
              <a:t>pengurangan</a:t>
            </a:r>
            <a:r>
              <a:rPr lang="en-US" sz="1700" dirty="0"/>
              <a:t> </a:t>
            </a:r>
            <a:r>
              <a:rPr lang="en-US" sz="1700" dirty="0" err="1"/>
              <a:t>nilai</a:t>
            </a:r>
            <a:r>
              <a:rPr lang="en-US" sz="1700" dirty="0"/>
              <a:t> -10/</a:t>
            </a:r>
            <a:r>
              <a:rPr lang="en-US" sz="1700" dirty="0" err="1"/>
              <a:t>minggu</a:t>
            </a:r>
            <a:r>
              <a:rPr lang="en-US" sz="1700" dirty="0"/>
              <a:t>.</a:t>
            </a:r>
          </a:p>
          <a:p>
            <a:pPr>
              <a:buNone/>
            </a:pPr>
            <a:r>
              <a:rPr lang="en-US" sz="1700" dirty="0"/>
              <a:t>	    </a:t>
            </a:r>
            <a:r>
              <a:rPr lang="en-US" sz="1700" dirty="0" err="1"/>
              <a:t>Maksimal</a:t>
            </a:r>
            <a:r>
              <a:rPr lang="en-US" sz="1700" dirty="0"/>
              <a:t> </a:t>
            </a:r>
            <a:r>
              <a:rPr lang="en-US" sz="1700" dirty="0" err="1"/>
              <a:t>keterlambatan</a:t>
            </a:r>
            <a:r>
              <a:rPr lang="en-US" sz="1700" dirty="0"/>
              <a:t> 2 </a:t>
            </a:r>
            <a:r>
              <a:rPr lang="en-US" sz="1700" dirty="0" err="1"/>
              <a:t>minggu</a:t>
            </a:r>
            <a:r>
              <a:rPr lang="en-US" sz="1700" dirty="0"/>
              <a:t> (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catatan</a:t>
            </a:r>
            <a:r>
              <a:rPr lang="en-US" sz="1700" dirty="0"/>
              <a:t>)</a:t>
            </a:r>
          </a:p>
          <a:p>
            <a:pPr>
              <a:buNone/>
            </a:pPr>
            <a:r>
              <a:rPr lang="en-US" sz="1700" dirty="0"/>
              <a:t>	2.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UTS </a:t>
            </a:r>
            <a:r>
              <a:rPr lang="en-US" sz="1700" dirty="0" err="1"/>
              <a:t>atau</a:t>
            </a:r>
            <a:r>
              <a:rPr lang="en-US" sz="1700" dirty="0"/>
              <a:t> UAS,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tidak</a:t>
            </a:r>
            <a:r>
              <a:rPr lang="en-US" sz="1700" dirty="0"/>
              <a:t> </a:t>
            </a:r>
            <a:r>
              <a:rPr lang="en-US" sz="1700" dirty="0" err="1"/>
              <a:t>diterima</a:t>
            </a:r>
            <a:r>
              <a:rPr lang="en-US" sz="1700" dirty="0"/>
              <a:t>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543800" cy="4953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/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</a:rPr>
              <a:t>Nilai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700" dirty="0" err="1"/>
              <a:t>Nilai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proyek</a:t>
            </a:r>
            <a:r>
              <a:rPr lang="en-US" sz="1700" dirty="0"/>
              <a:t>/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merupakan</a:t>
            </a:r>
            <a:r>
              <a:rPr lang="en-US" sz="1700" dirty="0"/>
              <a:t> </a:t>
            </a:r>
            <a:r>
              <a:rPr lang="en-US" sz="1700" dirty="0" err="1"/>
              <a:t>nilai</a:t>
            </a:r>
            <a:r>
              <a:rPr lang="en-US" sz="1700" dirty="0"/>
              <a:t>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  <a:r>
              <a:rPr lang="en-US" sz="1700" dirty="0" err="1"/>
              <a:t>ketepatan</a:t>
            </a:r>
            <a:r>
              <a:rPr lang="en-US" sz="1700" dirty="0"/>
              <a:t> brief </a:t>
            </a:r>
            <a:r>
              <a:rPr lang="en-US" sz="1700" dirty="0" err="1"/>
              <a:t>tugas</a:t>
            </a:r>
            <a:r>
              <a:rPr lang="en-US" sz="1700" dirty="0"/>
              <a:t>, </a:t>
            </a:r>
            <a:r>
              <a:rPr lang="en-US" sz="1700" dirty="0" err="1"/>
              <a:t>proses</a:t>
            </a:r>
            <a:r>
              <a:rPr lang="en-US" sz="1700" dirty="0"/>
              <a:t>, </a:t>
            </a:r>
            <a:r>
              <a:rPr lang="en-US" sz="1700" dirty="0" err="1"/>
              <a:t>memenuhi</a:t>
            </a:r>
            <a:r>
              <a:rPr lang="en-US" sz="1700" dirty="0"/>
              <a:t> </a:t>
            </a:r>
            <a:r>
              <a:rPr lang="en-US" sz="1700" dirty="0" err="1"/>
              <a:t>solusi</a:t>
            </a:r>
            <a:r>
              <a:rPr lang="en-US" sz="1700" dirty="0"/>
              <a:t>, </a:t>
            </a:r>
            <a:r>
              <a:rPr lang="en-US" sz="1700" dirty="0" err="1"/>
              <a:t>aspek</a:t>
            </a:r>
            <a:r>
              <a:rPr lang="en-US" sz="1700" dirty="0"/>
              <a:t> </a:t>
            </a:r>
            <a:r>
              <a:rPr lang="en-US" sz="1700" dirty="0" err="1"/>
              <a:t>eksperimental</a:t>
            </a:r>
            <a:r>
              <a:rPr lang="en-US" sz="1700" dirty="0"/>
              <a:t> , </a:t>
            </a:r>
            <a:r>
              <a:rPr lang="en-US" sz="1700" dirty="0" err="1"/>
              <a:t>kelengkapan</a:t>
            </a:r>
            <a:r>
              <a:rPr lang="en-US" sz="1700" dirty="0"/>
              <a:t> &amp; </a:t>
            </a:r>
            <a:r>
              <a:rPr lang="en-US" sz="1700" dirty="0" err="1"/>
              <a:t>kerapihan</a:t>
            </a:r>
            <a:r>
              <a:rPr lang="en-US" sz="1700" dirty="0"/>
              <a:t> </a:t>
            </a:r>
            <a:r>
              <a:rPr lang="en-US" sz="1700" dirty="0" err="1"/>
              <a:t>penyajian</a:t>
            </a:r>
            <a:r>
              <a:rPr lang="en-US" sz="1700" dirty="0"/>
              <a:t> &amp; </a:t>
            </a:r>
            <a:r>
              <a:rPr lang="en-US" sz="1700" dirty="0" err="1"/>
              <a:t>ketepatan</a:t>
            </a:r>
            <a:r>
              <a:rPr lang="en-US" sz="1700" dirty="0"/>
              <a:t> </a:t>
            </a:r>
            <a:r>
              <a:rPr lang="en-US" sz="1700" dirty="0" err="1"/>
              <a:t>waktu</a:t>
            </a:r>
            <a:r>
              <a:rPr lang="en-US" sz="17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700" dirty="0"/>
          </a:p>
          <a:p>
            <a:pPr>
              <a:buNone/>
            </a:pPr>
            <a:r>
              <a:rPr lang="en-US" sz="1700" dirty="0"/>
              <a:t>	Nilai total terdiri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</a:p>
          <a:p>
            <a:pPr>
              <a:buNone/>
            </a:pPr>
            <a:r>
              <a:rPr lang="en-US" sz="1600" b="1" dirty="0"/>
              <a:t>	</a:t>
            </a:r>
            <a:r>
              <a:rPr lang="en-US" sz="2800" b="1" dirty="0" err="1"/>
              <a:t>Tugas</a:t>
            </a:r>
            <a:r>
              <a:rPr lang="en-US" sz="2800" b="1" dirty="0"/>
              <a:t> 	</a:t>
            </a:r>
            <a:r>
              <a:rPr lang="id-ID" sz="2800" b="1" dirty="0"/>
              <a:t>2</a:t>
            </a:r>
            <a:r>
              <a:rPr lang="en-US" sz="2800" b="1" dirty="0"/>
              <a:t>5%</a:t>
            </a:r>
          </a:p>
          <a:p>
            <a:pPr>
              <a:buNone/>
            </a:pPr>
            <a:r>
              <a:rPr lang="en-US" sz="2800" b="1" dirty="0"/>
              <a:t>	UTS 	25%</a:t>
            </a:r>
          </a:p>
          <a:p>
            <a:pPr>
              <a:buNone/>
            </a:pPr>
            <a:r>
              <a:rPr lang="en-US" sz="2800" b="1" dirty="0"/>
              <a:t>	UAS 	25% </a:t>
            </a:r>
          </a:p>
          <a:p>
            <a:pPr>
              <a:buNone/>
            </a:pPr>
            <a:r>
              <a:rPr lang="en-US" sz="2800" b="1" dirty="0"/>
              <a:t>	</a:t>
            </a:r>
            <a:r>
              <a:rPr lang="en-US" sz="2800" b="1" dirty="0" err="1"/>
              <a:t>Presensi</a:t>
            </a:r>
            <a:r>
              <a:rPr lang="en-US" sz="2800" b="1" dirty="0"/>
              <a:t>    10%</a:t>
            </a:r>
          </a:p>
          <a:p>
            <a:pPr>
              <a:buNone/>
            </a:pPr>
            <a:r>
              <a:rPr lang="en-US" sz="2800" b="1" dirty="0"/>
              <a:t>	Etika	15%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543800" cy="4953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/>
          </a:p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Timeline </a:t>
            </a:r>
            <a:r>
              <a:rPr lang="en-US" b="1" dirty="0" err="1">
                <a:solidFill>
                  <a:srgbClr val="FF0000"/>
                </a:solidFill>
              </a:rPr>
              <a:t>Perkuliahan</a:t>
            </a:r>
            <a:r>
              <a:rPr lang="en-US" b="1" dirty="0">
                <a:solidFill>
                  <a:srgbClr val="FF0000"/>
                </a:solidFill>
              </a:rPr>
              <a:t> (1)</a:t>
            </a:r>
          </a:p>
          <a:p>
            <a:pPr eaLnBrk="1" hangingPunct="1"/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 :  </a:t>
            </a:r>
            <a:r>
              <a:rPr lang="en-US" sz="1800" b="1" dirty="0" err="1"/>
              <a:t>Introduksi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2 :  </a:t>
            </a:r>
            <a:r>
              <a:rPr lang="en-US" sz="1800" b="1" dirty="0" err="1"/>
              <a:t>Pengenalan</a:t>
            </a:r>
            <a:r>
              <a:rPr lang="en-US" sz="1800" b="1" dirty="0"/>
              <a:t> Tools Adobe Photoshop</a:t>
            </a:r>
          </a:p>
          <a:p>
            <a:pPr>
              <a:buNone/>
            </a:pPr>
            <a:r>
              <a:rPr lang="en-US" sz="1800" dirty="0"/>
              <a:t>     	</a:t>
            </a:r>
            <a:r>
              <a:rPr lang="en-US" sz="1800" dirty="0" err="1"/>
              <a:t>Pertemuan</a:t>
            </a:r>
            <a:r>
              <a:rPr lang="en-US" sz="1800" dirty="0"/>
              <a:t> 3 :  </a:t>
            </a:r>
            <a:r>
              <a:rPr lang="en-US" sz="1800" b="1" dirty="0" err="1"/>
              <a:t>Croping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4 :  </a:t>
            </a:r>
            <a:r>
              <a:rPr lang="en-US" sz="1800" b="1" dirty="0"/>
              <a:t>Masking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5 :  </a:t>
            </a:r>
            <a:r>
              <a:rPr lang="en-US" sz="1800" b="1" dirty="0" err="1"/>
              <a:t>Karikatur</a:t>
            </a:r>
            <a:endParaRPr lang="en-US" sz="1800" b="1" dirty="0"/>
          </a:p>
          <a:p>
            <a:pPr>
              <a:buNone/>
            </a:pPr>
            <a:r>
              <a:rPr lang="en-US" sz="1800" dirty="0"/>
              <a:t>     	</a:t>
            </a:r>
            <a:r>
              <a:rPr lang="en-US" sz="1800" dirty="0" err="1"/>
              <a:t>Pertemuan</a:t>
            </a:r>
            <a:r>
              <a:rPr lang="en-US" sz="1800" dirty="0"/>
              <a:t> 6 :  </a:t>
            </a:r>
            <a:r>
              <a:rPr lang="en-US" sz="1800" b="1" dirty="0"/>
              <a:t>Color Grading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7 :  </a:t>
            </a:r>
            <a:r>
              <a:rPr lang="en-US" sz="1800" b="1" dirty="0"/>
              <a:t>Digital Imaging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8 :  </a:t>
            </a:r>
            <a:r>
              <a:rPr lang="en-US" sz="1800" b="1" dirty="0"/>
              <a:t>UTS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543800" cy="4953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/>
          </a:p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Timeline </a:t>
            </a:r>
            <a:r>
              <a:rPr lang="en-US" b="1" dirty="0" err="1">
                <a:solidFill>
                  <a:srgbClr val="FF0000"/>
                </a:solidFill>
              </a:rPr>
              <a:t>Perkuliahan</a:t>
            </a:r>
            <a:r>
              <a:rPr lang="en-US" b="1" dirty="0">
                <a:solidFill>
                  <a:srgbClr val="FF0000"/>
                </a:solidFill>
              </a:rPr>
              <a:t> (2)</a:t>
            </a:r>
          </a:p>
          <a:p>
            <a:pPr eaLnBrk="1" hangingPunct="1"/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9   :  </a:t>
            </a:r>
            <a:r>
              <a:rPr lang="en-US" sz="1800" b="1" dirty="0" err="1"/>
              <a:t>Pengenalan</a:t>
            </a:r>
            <a:r>
              <a:rPr lang="en-US" sz="1800" b="1" dirty="0"/>
              <a:t> Tools Adobe Illustrator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10 :  </a:t>
            </a:r>
            <a:r>
              <a:rPr lang="en-US" sz="1800" b="1" dirty="0"/>
              <a:t>Basic Vector</a:t>
            </a:r>
          </a:p>
          <a:p>
            <a:pPr>
              <a:buNone/>
            </a:pPr>
            <a:r>
              <a:rPr lang="en-US" sz="1800" dirty="0"/>
              <a:t>     	</a:t>
            </a:r>
            <a:r>
              <a:rPr lang="en-US" sz="1800" dirty="0" err="1"/>
              <a:t>Pertemuan</a:t>
            </a:r>
            <a:r>
              <a:rPr lang="en-US" sz="1800" dirty="0"/>
              <a:t> 11 :  </a:t>
            </a:r>
            <a:r>
              <a:rPr lang="en-US" sz="1800" b="1" dirty="0" err="1"/>
              <a:t>Traching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12 :  </a:t>
            </a:r>
            <a:r>
              <a:rPr lang="en-US" sz="1800" b="1" dirty="0" err="1"/>
              <a:t>Membuat</a:t>
            </a:r>
            <a:r>
              <a:rPr lang="en-US" sz="1800" b="1" dirty="0"/>
              <a:t> Logo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13 :  </a:t>
            </a:r>
            <a:r>
              <a:rPr lang="en-US" sz="1800" b="1" dirty="0" err="1"/>
              <a:t>Traching</a:t>
            </a:r>
            <a:r>
              <a:rPr lang="en-US" sz="1800" b="1" dirty="0"/>
              <a:t> Photo</a:t>
            </a:r>
          </a:p>
          <a:p>
            <a:pPr>
              <a:buNone/>
            </a:pPr>
            <a:r>
              <a:rPr lang="en-US" sz="1800" dirty="0"/>
              <a:t>     	</a:t>
            </a:r>
            <a:r>
              <a:rPr lang="en-US" sz="1800" dirty="0" err="1"/>
              <a:t>Pertemuan</a:t>
            </a:r>
            <a:r>
              <a:rPr lang="en-US" sz="1800" dirty="0"/>
              <a:t> 14 :  </a:t>
            </a:r>
            <a:r>
              <a:rPr lang="en-US" sz="1800" b="1" dirty="0" err="1"/>
              <a:t>Pengantar</a:t>
            </a:r>
            <a:r>
              <a:rPr lang="en-US" sz="1800" b="1" dirty="0"/>
              <a:t> </a:t>
            </a:r>
            <a:r>
              <a:rPr lang="en-US" sz="1800" b="1" dirty="0" err="1"/>
              <a:t>Illustrasi</a:t>
            </a:r>
            <a:r>
              <a:rPr lang="en-US" sz="1800" b="1" dirty="0"/>
              <a:t> Vector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15 :  </a:t>
            </a:r>
            <a:r>
              <a:rPr lang="en-US" sz="1800" b="1" dirty="0" err="1"/>
              <a:t>Illustrasi</a:t>
            </a:r>
            <a:r>
              <a:rPr lang="en-US" sz="1800" b="1" dirty="0"/>
              <a:t> Vector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Pertemuan</a:t>
            </a:r>
            <a:r>
              <a:rPr lang="en-US" sz="1800" dirty="0"/>
              <a:t> 16 :  </a:t>
            </a:r>
            <a:r>
              <a:rPr lang="en-US" sz="1800" b="1" dirty="0"/>
              <a:t>UAS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366</Words>
  <Application>Microsoft Macintosh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MK. Komputer Grafis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152</cp:revision>
  <dcterms:created xsi:type="dcterms:W3CDTF">2016-02-13T14:18:26Z</dcterms:created>
  <dcterms:modified xsi:type="dcterms:W3CDTF">2021-04-20T23:06:50Z</dcterms:modified>
</cp:coreProperties>
</file>