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D964EB7F-B7C7-4DCE-A5AA-614E327E3B9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0700F5D-A035-4E38-B459-572A8EF20EB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1.docx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31840" y="692696"/>
            <a:ext cx="5393432" cy="2868168"/>
          </a:xfrm>
        </p:spPr>
        <p:txBody>
          <a:bodyPr/>
          <a:lstStyle/>
          <a:p>
            <a:pPr algn="ctr"/>
            <a:r>
              <a:rPr lang="id-ID" sz="4400" dirty="0"/>
              <a:t>Penerapan Fungsi Linier Part </a:t>
            </a:r>
            <a:r>
              <a:rPr lang="id-ID" sz="4400" dirty="0" smtClean="0"/>
              <a:t>2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/>
              <a:t>(</a:t>
            </a:r>
            <a:r>
              <a:rPr lang="en-US" sz="4400" dirty="0" err="1" smtClean="0"/>
              <a:t>Subsidi</a:t>
            </a:r>
            <a:r>
              <a:rPr lang="en-US" sz="4400" dirty="0" smtClean="0"/>
              <a:t>)</a:t>
            </a:r>
            <a:r>
              <a:rPr lang="en-US" sz="4400" dirty="0"/>
              <a:t/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2800" y="3886200"/>
            <a:ext cx="5114778" cy="537208"/>
          </a:xfrm>
        </p:spPr>
        <p:txBody>
          <a:bodyPr/>
          <a:lstStyle/>
          <a:p>
            <a:pPr algn="ctr"/>
            <a:r>
              <a:rPr lang="en-US" dirty="0" err="1" smtClean="0"/>
              <a:t>Radhita</a:t>
            </a:r>
            <a:r>
              <a:rPr lang="en-US" dirty="0" smtClean="0"/>
              <a:t> </a:t>
            </a:r>
            <a:r>
              <a:rPr lang="en-US" dirty="0" err="1" smtClean="0"/>
              <a:t>Asfarina</a:t>
            </a:r>
            <a:r>
              <a:rPr lang="en-US" dirty="0" smtClean="0"/>
              <a:t> </a:t>
            </a:r>
            <a:r>
              <a:rPr lang="en-US" dirty="0" err="1" smtClean="0"/>
              <a:t>Annizar</a:t>
            </a:r>
            <a:r>
              <a:rPr lang="en-US" dirty="0" smtClean="0"/>
              <a:t>, S.E., </a:t>
            </a:r>
            <a:r>
              <a:rPr lang="en-US" dirty="0" err="1" smtClean="0"/>
              <a:t>M.Sc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83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4035" y="459707"/>
            <a:ext cx="7456884" cy="1785927"/>
          </a:xfrm>
          <a:prstGeom prst="flowChartOffpageConnector">
            <a:avLst/>
          </a:prstGeom>
          <a:ln w="57150">
            <a:prstDash val="dash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defRPr/>
            </a:pPr>
            <a:r>
              <a:rPr lang="nl-NL" sz="3000" b="1" dirty="0" smtClean="0"/>
              <a:t>PENGARUH SUBSIDI PADA</a:t>
            </a:r>
            <a:br>
              <a:rPr lang="nl-NL" sz="3000" b="1" dirty="0" smtClean="0"/>
            </a:br>
            <a:r>
              <a:rPr lang="nl-NL" sz="3000" b="1" dirty="0" smtClean="0"/>
              <a:t>KESEIMBANGAN</a:t>
            </a:r>
            <a:br>
              <a:rPr lang="nl-NL" sz="3000" b="1" dirty="0" smtClean="0"/>
            </a:br>
            <a:r>
              <a:rPr lang="en-US" sz="3000" b="1" dirty="0" smtClean="0"/>
              <a:t>PASAR</a:t>
            </a:r>
            <a:endParaRPr lang="id-ID" sz="3000" b="1" dirty="0"/>
          </a:p>
        </p:txBody>
      </p:sp>
      <p:sp>
        <p:nvSpPr>
          <p:cNvPr id="3" name="Rectangle 2"/>
          <p:cNvSpPr/>
          <p:nvPr/>
        </p:nvSpPr>
        <p:spPr>
          <a:xfrm>
            <a:off x="539552" y="2276872"/>
            <a:ext cx="741682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/>
              <a:t>	</a:t>
            </a:r>
            <a:r>
              <a:rPr lang="id-ID" sz="2800" dirty="0" smtClean="0"/>
              <a:t>Subsidi </a:t>
            </a:r>
            <a:r>
              <a:rPr lang="id-ID" sz="2800" dirty="0"/>
              <a:t>merupakan bantuan yang diberikan pemerintah kepada produsen dan konsumen, sehingga subsidi selalu mengurangi harga barang yang ditawarkan atau hanya mempengaruhi fungsi penawaran, sehingga fungsi penerimaannya tetap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71090355"/>
      </p:ext>
    </p:extLst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altLang="en-US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Keseimbangan pasar sebelum dan sesudah </a:t>
            </a:r>
            <a:r>
              <a:rPr lang="en-US" altLang="en-US" sz="2000" dirty="0" err="1">
                <a:solidFill>
                  <a:schemeClr val="tx1"/>
                </a:solidFill>
                <a:latin typeface="+mn-lt"/>
                <a:cs typeface="Times New Roman" pitchFamily="18" charset="0"/>
              </a:rPr>
              <a:t>subsidi</a:t>
            </a:r>
            <a:r>
              <a:rPr lang="id-ID" altLang="en-US" sz="2000" dirty="0">
                <a:solidFill>
                  <a:schemeClr val="tx1"/>
                </a:solidFill>
                <a:latin typeface="+mn-lt"/>
                <a:cs typeface="Times New Roman" pitchFamily="18" charset="0"/>
              </a:rPr>
              <a:t>  dapat digambarkan sebagai </a:t>
            </a:r>
            <a:r>
              <a:rPr lang="id-ID" altLang="en-US" sz="2000" dirty="0" smtClean="0">
                <a:solidFill>
                  <a:schemeClr val="tx1"/>
                </a:solidFill>
                <a:latin typeface="+mn-lt"/>
                <a:cs typeface="Times New Roman" pitchFamily="18" charset="0"/>
              </a:rPr>
              <a:t>berikut</a:t>
            </a:r>
            <a:r>
              <a:rPr lang="en-US" altLang="en-US" sz="2000" dirty="0">
                <a:solidFill>
                  <a:schemeClr val="tx1"/>
                </a:solidFill>
                <a:latin typeface="+mn-lt"/>
              </a:rPr>
              <a:t/>
            </a:r>
            <a:br>
              <a:rPr lang="en-US" altLang="en-US" sz="2000" dirty="0">
                <a:solidFill>
                  <a:schemeClr val="tx1"/>
                </a:solidFill>
                <a:latin typeface="+mn-lt"/>
              </a:rPr>
            </a:br>
            <a:endParaRPr lang="en-US" sz="20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988840"/>
            <a:ext cx="2947952" cy="2736304"/>
          </a:xfrm>
          <a:noFill/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8570081"/>
              </p:ext>
            </p:extLst>
          </p:nvPr>
        </p:nvGraphicFramePr>
        <p:xfrm>
          <a:off x="2987824" y="1916832"/>
          <a:ext cx="5334000" cy="638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Document" r:id="rId4" imgW="5568803" imgH="6667882" progId="Word.Document.12">
                  <p:embed/>
                </p:oleObj>
              </mc:Choice>
              <mc:Fallback>
                <p:oleObj name="Document" r:id="rId4" imgW="5568803" imgH="6667882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916832"/>
                        <a:ext cx="5334000" cy="6384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715474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2051720" y="300039"/>
            <a:ext cx="4538674" cy="623870"/>
          </a:xfrm>
          <a:prstGeom prst="roundRect">
            <a:avLst/>
          </a:prstGeom>
          <a:ln w="3810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4000" b="1" dirty="0" smtClean="0">
                <a:latin typeface="Franklin Gothic Demi Cond" pitchFamily="34" charset="0"/>
              </a:rPr>
              <a:t>Contoh</a:t>
            </a:r>
            <a:endParaRPr lang="en-US" sz="4000" b="1" dirty="0">
              <a:latin typeface="Franklin Gothic Demi Cond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3" name="Rectangle 2"/>
          <p:cNvSpPr/>
          <p:nvPr/>
        </p:nvSpPr>
        <p:spPr>
          <a:xfrm>
            <a:off x="232858" y="1196752"/>
            <a:ext cx="7848872" cy="5442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:</a:t>
            </a:r>
          </a:p>
          <a:p>
            <a:pPr algn="just">
              <a:lnSpc>
                <a:spcPct val="150000"/>
              </a:lnSpc>
            </a:pP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komoditas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Qd</a:t>
            </a:r>
            <a:r>
              <a:rPr lang="en-US" dirty="0"/>
              <a:t>=12−</a:t>
            </a:r>
            <a:r>
              <a:rPr lang="en-US" dirty="0" smtClean="0"/>
              <a:t>2P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penawaran</a:t>
            </a:r>
            <a:r>
              <a:rPr lang="en-US" dirty="0"/>
              <a:t> Qs=−</a:t>
            </a:r>
            <a:r>
              <a:rPr lang="en-US" dirty="0" smtClean="0"/>
              <a:t>4+2P. </a:t>
            </a:r>
            <a:r>
              <a:rPr lang="en-US" dirty="0"/>
              <a:t>Dan </a:t>
            </a:r>
            <a:r>
              <a:rPr lang="en-US" dirty="0" err="1"/>
              <a:t>subsidi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</a:t>
            </a:r>
            <a:r>
              <a:rPr lang="en-US" dirty="0" err="1"/>
              <a:t>Rp</a:t>
            </a:r>
            <a:r>
              <a:rPr lang="en-US" dirty="0"/>
              <a:t> 2 </a:t>
            </a:r>
            <a:r>
              <a:rPr lang="en-US" dirty="0" err="1"/>
              <a:t>setiap</a:t>
            </a:r>
            <a:r>
              <a:rPr lang="en-US" dirty="0"/>
              <a:t> unit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diproduksi</a:t>
            </a:r>
            <a:r>
              <a:rPr lang="en-US" dirty="0"/>
              <a:t>. </a:t>
            </a:r>
            <a:r>
              <a:rPr lang="en-US" dirty="0" err="1"/>
              <a:t>Tentukan</a:t>
            </a:r>
            <a:r>
              <a:rPr lang="en-US" dirty="0"/>
              <a:t>:</a:t>
            </a:r>
          </a:p>
          <a:p>
            <a:pPr marL="344488" indent="-344488" algn="just">
              <a:lnSpc>
                <a:spcPct val="150000"/>
              </a:lnSpc>
            </a:pPr>
            <a:r>
              <a:rPr lang="en-US" dirty="0"/>
              <a:t>a.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subsidi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b.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keseimbangan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 smtClean="0"/>
              <a:t>subsidi</a:t>
            </a:r>
            <a:endParaRPr lang="en-US" dirty="0" smtClean="0"/>
          </a:p>
          <a:p>
            <a:pPr algn="just">
              <a:lnSpc>
                <a:spcPct val="150000"/>
              </a:lnSpc>
            </a:pPr>
            <a:r>
              <a:rPr lang="en-US" dirty="0"/>
              <a:t>c.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subsidi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konsumen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d.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subsidi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produsen</a:t>
            </a:r>
            <a:endParaRPr lang="en-US" dirty="0"/>
          </a:p>
          <a:p>
            <a:pPr algn="just">
              <a:lnSpc>
                <a:spcPct val="150000"/>
              </a:lnSpc>
            </a:pPr>
            <a:r>
              <a:rPr lang="en-US" dirty="0"/>
              <a:t>e. </a:t>
            </a:r>
            <a:r>
              <a:rPr lang="en-US" dirty="0" err="1"/>
              <a:t>Berapakah</a:t>
            </a:r>
            <a:r>
              <a:rPr lang="en-US" dirty="0"/>
              <a:t> </a:t>
            </a:r>
            <a:r>
              <a:rPr lang="en-US" dirty="0" err="1"/>
              <a:t>subsidi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endParaRPr lang="en-US" dirty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189864"/>
      </p:ext>
    </p:extLst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 l="19216" t="12695" r="42230" b="36030"/>
          <a:stretch>
            <a:fillRect/>
          </a:stretch>
        </p:blipFill>
        <p:spPr bwMode="auto">
          <a:xfrm>
            <a:off x="428595" y="285728"/>
            <a:ext cx="7527781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94478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 l="18668" t="42969" r="56076" b="23828"/>
          <a:stretch>
            <a:fillRect/>
          </a:stretch>
        </p:blipFill>
        <p:spPr bwMode="auto">
          <a:xfrm>
            <a:off x="467544" y="634839"/>
            <a:ext cx="7191679" cy="5315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956432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28</TotalTime>
  <Words>109</Words>
  <Application>Microsoft Office PowerPoint</Application>
  <PresentationFormat>On-screen Show (4:3)</PresentationFormat>
  <Paragraphs>14</Paragraphs>
  <Slides>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Opulent</vt:lpstr>
      <vt:lpstr>Document</vt:lpstr>
      <vt:lpstr>Penerapan Fungsi Linier Part 2 (Subsidi) </vt:lpstr>
      <vt:lpstr>PENGARUH SUBSIDI PADA KESEIMBANGAN PASAR</vt:lpstr>
      <vt:lpstr>Keseimbangan pasar sebelum dan sesudah subsidi  dapat digambarkan sebagai berikut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Penerapan Fungsi Linier Part 2 (Subsidi)</dc:title>
  <dc:creator>Admin</dc:creator>
  <cp:lastModifiedBy>Admin</cp:lastModifiedBy>
  <cp:revision>2</cp:revision>
  <dcterms:created xsi:type="dcterms:W3CDTF">2024-11-10T02:12:50Z</dcterms:created>
  <dcterms:modified xsi:type="dcterms:W3CDTF">2024-11-10T02:41:43Z</dcterms:modified>
</cp:coreProperties>
</file>