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3" r:id="rId4"/>
    <p:sldId id="273" r:id="rId5"/>
    <p:sldId id="275" r:id="rId6"/>
    <p:sldId id="276" r:id="rId7"/>
    <p:sldId id="277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1"/>
  </p:normalViewPr>
  <p:slideViewPr>
    <p:cSldViewPr>
      <p:cViewPr varScale="1">
        <p:scale>
          <a:sx n="101" d="100"/>
          <a:sy n="101" d="100"/>
        </p:scale>
        <p:origin x="12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1447800"/>
            <a:ext cx="9144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Studio DKV II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286000"/>
            <a:ext cx="73152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Perancangan</a:t>
            </a:r>
            <a:r>
              <a:rPr kumimoji="0" lang="en-US" sz="48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800" b="1" i="0" u="none" strike="noStrike" kern="1200" cap="none" spc="-150" normalizeH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r>
              <a:rPr kumimoji="0" lang="en-US" sz="48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 (2)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13314" name="Picture 2" descr="http://www.oxygen-consulting.co.uk/wp-content/uploads/2012/06/times-infographi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97215" cy="1447800"/>
          </a:xfrm>
          <a:prstGeom prst="rect">
            <a:avLst/>
          </a:prstGeom>
          <a:noFill/>
        </p:spPr>
      </p:pic>
      <p:pic>
        <p:nvPicPr>
          <p:cNvPr id="13316" name="Picture 4" descr="http://smarthive.com/wp-content/uploads/2014/05/flight-instruction-illustration-505x3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0"/>
            <a:ext cx="2299179" cy="1447800"/>
          </a:xfrm>
          <a:prstGeom prst="rect">
            <a:avLst/>
          </a:prstGeom>
          <a:noFill/>
        </p:spPr>
      </p:pic>
      <p:pic>
        <p:nvPicPr>
          <p:cNvPr id="13318" name="Picture 6" descr="http://previews.123rf.com/images/arrow/arrow1107/arrow110700001/10025431-Media-Icons-Stock-Photo-icon.jpg"/>
          <p:cNvPicPr>
            <a:picLocks noChangeAspect="1" noChangeArrowheads="1"/>
          </p:cNvPicPr>
          <p:nvPr/>
        </p:nvPicPr>
        <p:blipFill>
          <a:blip r:embed="rId4" cstate="print"/>
          <a:srcRect r="54000" b="62000"/>
          <a:stretch>
            <a:fillRect/>
          </a:stretch>
        </p:blipFill>
        <p:spPr bwMode="auto">
          <a:xfrm>
            <a:off x="3581400" y="0"/>
            <a:ext cx="1752600" cy="1447800"/>
          </a:xfrm>
          <a:prstGeom prst="rect">
            <a:avLst/>
          </a:prstGeom>
          <a:noFill/>
        </p:spPr>
      </p:pic>
      <p:pic>
        <p:nvPicPr>
          <p:cNvPr id="13320" name="Picture 8" descr="http://retaildesignblog.net/wp-content/uploads/2013/04/Voskresenskoe-wayfinding-and-identity-by-Tomat-design-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-1"/>
            <a:ext cx="2133600" cy="1472777"/>
          </a:xfrm>
          <a:prstGeom prst="rect">
            <a:avLst/>
          </a:prstGeom>
          <a:noFill/>
        </p:spPr>
      </p:pic>
      <p:pic>
        <p:nvPicPr>
          <p:cNvPr id="13322" name="Picture 10" descr="https://thisisbravetalk.files.wordpress.com/2013/03/coventgarden595_0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0"/>
            <a:ext cx="2066925" cy="147481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 flipV="1">
            <a:off x="0" y="1447800"/>
            <a:ext cx="9144000" cy="76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225DC-9565-AA4D-3E65-D527A2291FB4}"/>
              </a:ext>
            </a:extLst>
          </p:cNvPr>
          <p:cNvSpPr txBox="1">
            <a:spLocks/>
          </p:cNvSpPr>
          <p:nvPr/>
        </p:nvSpPr>
        <p:spPr>
          <a:xfrm>
            <a:off x="6096000" y="4495800"/>
            <a:ext cx="64008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sz="1400" dirty="0" err="1">
                <a:solidFill>
                  <a:schemeClr val="tx1"/>
                </a:solidFill>
              </a:rPr>
              <a:t>Sumber</a:t>
            </a:r>
            <a:r>
              <a:rPr lang="en-US" sz="1400" dirty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1400" b="1" dirty="0" err="1">
                <a:solidFill>
                  <a:schemeClr val="tx1"/>
                </a:solidFill>
              </a:rPr>
              <a:t>Wantoro</a:t>
            </a:r>
            <a:r>
              <a:rPr lang="en-US" sz="1400" b="1" dirty="0">
                <a:solidFill>
                  <a:schemeClr val="tx1"/>
                </a:solidFill>
              </a:rPr>
              <a:t>, M.Ds</a:t>
            </a:r>
          </a:p>
          <a:p>
            <a:pPr algn="l"/>
            <a:r>
              <a:rPr lang="en-US" sz="1400" b="1" dirty="0" err="1">
                <a:solidFill>
                  <a:schemeClr val="tx1"/>
                </a:solidFill>
              </a:rPr>
              <a:t>Arif</a:t>
            </a:r>
            <a:r>
              <a:rPr lang="en-US" sz="1400" b="1" dirty="0">
                <a:solidFill>
                  <a:schemeClr val="tx1"/>
                </a:solidFill>
              </a:rPr>
              <a:t> Try </a:t>
            </a:r>
            <a:r>
              <a:rPr lang="en-US" sz="1400" b="1" dirty="0" err="1">
                <a:solidFill>
                  <a:schemeClr val="tx1"/>
                </a:solidFill>
              </a:rPr>
              <a:t>Cahyadi</a:t>
            </a:r>
            <a:r>
              <a:rPr lang="en-US" sz="1400" b="1" dirty="0">
                <a:solidFill>
                  <a:schemeClr val="tx1"/>
                </a:solidFill>
              </a:rPr>
              <a:t>, M.Ds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Review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Asistensi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467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2800" dirty="0"/>
              <a:t>1. </a:t>
            </a:r>
            <a:r>
              <a:rPr lang="en-US" sz="2800" dirty="0" err="1"/>
              <a:t>Kualitas</a:t>
            </a:r>
            <a:r>
              <a:rPr lang="en-US" sz="2800" dirty="0"/>
              <a:t> </a:t>
            </a:r>
            <a:r>
              <a:rPr lang="en-US" sz="2800" dirty="0" err="1"/>
              <a:t>sketsa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2.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huruf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3.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warna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4.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ilustrasi</a:t>
            </a:r>
            <a:r>
              <a:rPr lang="en-US" sz="2800" dirty="0"/>
              <a:t>, </a:t>
            </a:r>
            <a:r>
              <a:rPr lang="en-US" sz="2800" dirty="0" err="1"/>
              <a:t>fotografi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	5. </a:t>
            </a:r>
            <a:r>
              <a:rPr lang="en-US" sz="2800" dirty="0" err="1"/>
              <a:t>Arah</a:t>
            </a:r>
            <a:r>
              <a:rPr lang="en-US" sz="2800" dirty="0"/>
              <a:t> </a:t>
            </a:r>
            <a:r>
              <a:rPr lang="en-US" sz="2800" dirty="0" err="1"/>
              <a:t>baca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hirarki</a:t>
            </a:r>
            <a:r>
              <a:rPr lang="en-US" sz="2800" dirty="0"/>
              <a:t> visual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/>
              <a:t>    6. </a:t>
            </a:r>
            <a:r>
              <a:rPr lang="en-US" sz="2800" dirty="0" err="1"/>
              <a:t>Dll</a:t>
            </a:r>
            <a:endParaRPr lang="en-US" sz="2800" dirty="0"/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3716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Tugas</a:t>
            </a:r>
            <a:r>
              <a:rPr kumimoji="0" lang="en-US" sz="4400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Infografis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315200" cy="5029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Brief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err="1"/>
              <a:t>Digitalkan</a:t>
            </a:r>
            <a:r>
              <a:rPr lang="en-US" sz="2000" dirty="0"/>
              <a:t> </a:t>
            </a:r>
            <a:r>
              <a:rPr lang="en-US" sz="2000" dirty="0" err="1"/>
              <a:t>sketsa</a:t>
            </a:r>
            <a:r>
              <a:rPr lang="en-US" sz="2000" dirty="0"/>
              <a:t> </a:t>
            </a:r>
            <a:r>
              <a:rPr lang="en-US" sz="2000" dirty="0" err="1"/>
              <a:t>terpilih</a:t>
            </a:r>
            <a:r>
              <a:rPr lang="en-US" sz="2000" dirty="0"/>
              <a:t>/</a:t>
            </a:r>
            <a:r>
              <a:rPr lang="en-US" sz="2000" dirty="0" err="1"/>
              <a:t>terekomendasi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software </a:t>
            </a:r>
            <a:r>
              <a:rPr lang="en-US" sz="2000" dirty="0" err="1"/>
              <a:t>grafis</a:t>
            </a:r>
            <a:r>
              <a:rPr lang="en-US" sz="2000" dirty="0"/>
              <a:t> yang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kuasai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Image/</a:t>
            </a:r>
            <a:r>
              <a:rPr lang="en-US" sz="2000" dirty="0" err="1"/>
              <a:t>Foto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memungkinkan</a:t>
            </a:r>
            <a:r>
              <a:rPr lang="en-US" sz="2000" dirty="0"/>
              <a:t> </a:t>
            </a:r>
            <a:r>
              <a:rPr lang="en-US" sz="2000" dirty="0" err="1"/>
              <a:t>boleh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internet. </a:t>
            </a:r>
            <a:r>
              <a:rPr lang="en-US" sz="2000" dirty="0" err="1"/>
              <a:t>Disarankan</a:t>
            </a:r>
            <a:r>
              <a:rPr lang="en-US" sz="2000" dirty="0"/>
              <a:t> yang </a:t>
            </a:r>
            <a:r>
              <a:rPr lang="en-US" sz="2000" dirty="0" err="1"/>
              <a:t>berlisensi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gratis. </a:t>
            </a:r>
            <a:r>
              <a:rPr lang="en-US" sz="2000" dirty="0" err="1"/>
              <a:t>Perhatikan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(saran min. </a:t>
            </a:r>
            <a:r>
              <a:rPr lang="en-US" sz="2000" dirty="0" err="1"/>
              <a:t>beresolusi</a:t>
            </a:r>
            <a:r>
              <a:rPr lang="en-US" sz="2000" dirty="0"/>
              <a:t> 300 dpi).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Huruf</a:t>
            </a:r>
            <a:r>
              <a:rPr lang="en-US" sz="2000" dirty="0"/>
              <a:t> </a:t>
            </a:r>
            <a:r>
              <a:rPr lang="en-US" sz="2000" dirty="0" err="1"/>
              <a:t>boleh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font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internet. </a:t>
            </a:r>
            <a:r>
              <a:rPr lang="en-US" sz="2000" dirty="0" err="1"/>
              <a:t>Disarankan</a:t>
            </a:r>
            <a:r>
              <a:rPr lang="en-US" sz="2000" dirty="0"/>
              <a:t> yang </a:t>
            </a:r>
            <a:r>
              <a:rPr lang="en-US" sz="2000" dirty="0" err="1"/>
              <a:t>berlisensi</a:t>
            </a:r>
            <a:r>
              <a:rPr lang="en-US" sz="2000" dirty="0"/>
              <a:t> free for Commercial Use. </a:t>
            </a:r>
            <a:r>
              <a:rPr lang="en-US" sz="2000" dirty="0" err="1"/>
              <a:t>Olahlah</a:t>
            </a:r>
            <a:r>
              <a:rPr lang="en-US" sz="2000" dirty="0"/>
              <a:t> </a:t>
            </a:r>
            <a:r>
              <a:rPr lang="en-US" sz="2000" dirty="0" err="1"/>
              <a:t>judul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(</a:t>
            </a:r>
            <a:r>
              <a:rPr lang="en-US" sz="2000" dirty="0" err="1"/>
              <a:t>Ingat</a:t>
            </a:r>
            <a:r>
              <a:rPr lang="en-US" sz="2000" dirty="0"/>
              <a:t> </a:t>
            </a:r>
            <a:r>
              <a:rPr lang="en-US" sz="2000" dirty="0" err="1"/>
              <a:t>kuliah</a:t>
            </a:r>
            <a:r>
              <a:rPr lang="en-US" sz="2000" dirty="0"/>
              <a:t> </a:t>
            </a:r>
            <a:r>
              <a:rPr lang="en-US" sz="2000" dirty="0" err="1"/>
              <a:t>Tipografi</a:t>
            </a:r>
            <a:r>
              <a:rPr lang="en-US" sz="2000" dirty="0"/>
              <a:t>).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Ilustrasi</a:t>
            </a:r>
            <a:r>
              <a:rPr lang="en-US" sz="2000" dirty="0"/>
              <a:t>, </a:t>
            </a:r>
            <a:r>
              <a:rPr lang="en-US" sz="2000" dirty="0" err="1"/>
              <a:t>Ikon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Elemen</a:t>
            </a:r>
            <a:r>
              <a:rPr lang="en-US" sz="2000" dirty="0"/>
              <a:t> </a:t>
            </a:r>
            <a:r>
              <a:rPr lang="en-US" sz="2000" dirty="0" err="1"/>
              <a:t>estetik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.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7848600" cy="5486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File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200" dirty="0" err="1"/>
              <a:t>Susunan</a:t>
            </a:r>
            <a:r>
              <a:rPr lang="en-US" sz="2200" dirty="0"/>
              <a:t> </a:t>
            </a:r>
            <a:r>
              <a:rPr lang="en-US" sz="2200" dirty="0" err="1"/>
              <a:t>halaman</a:t>
            </a:r>
            <a:r>
              <a:rPr lang="en-US" sz="2200" dirty="0"/>
              <a:t> </a:t>
            </a:r>
            <a:r>
              <a:rPr lang="en-US" sz="2200" dirty="0" err="1"/>
              <a:t>sbb</a:t>
            </a:r>
            <a:r>
              <a:rPr lang="en-US" sz="2200" dirty="0"/>
              <a:t>: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1 : Cover (</a:t>
            </a:r>
            <a:r>
              <a:rPr lang="en-US" sz="2200" dirty="0" err="1"/>
              <a:t>berisi</a:t>
            </a:r>
            <a:r>
              <a:rPr lang="en-US" sz="2200" dirty="0"/>
              <a:t> </a:t>
            </a:r>
            <a:r>
              <a:rPr lang="en-US" sz="2200" dirty="0" err="1"/>
              <a:t>nama</a:t>
            </a:r>
            <a:r>
              <a:rPr lang="en-US" sz="2200" dirty="0"/>
              <a:t>, </a:t>
            </a:r>
            <a:r>
              <a:rPr lang="en-US" sz="2200" dirty="0" err="1"/>
              <a:t>kelas</a:t>
            </a:r>
            <a:r>
              <a:rPr lang="en-US" sz="2200" dirty="0"/>
              <a:t>, NIM, </a:t>
            </a:r>
            <a:r>
              <a:rPr lang="en-US" sz="2200" dirty="0" err="1"/>
              <a:t>gambar</a:t>
            </a:r>
            <a:r>
              <a:rPr lang="en-US" sz="2200" dirty="0"/>
              <a:t> </a:t>
            </a:r>
            <a:r>
              <a:rPr lang="en-US" sz="2200" dirty="0" err="1"/>
              <a:t>pasar</a:t>
            </a:r>
            <a:r>
              <a:rPr lang="en-US" sz="2200" dirty="0"/>
              <a:t>)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2 : Data </a:t>
            </a:r>
            <a:r>
              <a:rPr lang="en-US" sz="2200" dirty="0" err="1"/>
              <a:t>tema</a:t>
            </a:r>
            <a:r>
              <a:rPr lang="en-US" sz="2200" dirty="0"/>
              <a:t> yang </a:t>
            </a:r>
            <a:r>
              <a:rPr lang="en-US" sz="2200" dirty="0" err="1"/>
              <a:t>diangkat</a:t>
            </a:r>
            <a:endParaRPr lang="en-US" sz="2200" dirty="0"/>
          </a:p>
          <a:p>
            <a:pPr marL="457200" indent="-457200">
              <a:buNone/>
              <a:defRPr/>
            </a:pPr>
            <a:r>
              <a:rPr lang="en-US" sz="2200" dirty="0"/>
              <a:t>	Hal. 3 : Target </a:t>
            </a:r>
            <a:r>
              <a:rPr lang="en-US" sz="2200" dirty="0" err="1"/>
              <a:t>Audiens</a:t>
            </a:r>
            <a:endParaRPr lang="en-US" sz="2200" dirty="0"/>
          </a:p>
          <a:p>
            <a:pPr marL="457200" indent="-457200">
              <a:buNone/>
              <a:defRPr/>
            </a:pPr>
            <a:r>
              <a:rPr lang="en-US" sz="2200" dirty="0"/>
              <a:t>	Hal. 4 : </a:t>
            </a:r>
            <a:r>
              <a:rPr lang="en-US" sz="2200" dirty="0" err="1"/>
              <a:t>Moodboard</a:t>
            </a:r>
            <a:endParaRPr lang="en-US" sz="2200" dirty="0"/>
          </a:p>
          <a:p>
            <a:pPr marL="457200" indent="-457200">
              <a:buNone/>
              <a:defRPr/>
            </a:pPr>
            <a:r>
              <a:rPr lang="en-US" sz="2200" dirty="0"/>
              <a:t>	Hal. 5 : </a:t>
            </a:r>
            <a:r>
              <a:rPr lang="en-US" sz="2200" dirty="0" err="1"/>
              <a:t>Sketsa</a:t>
            </a:r>
            <a:r>
              <a:rPr lang="en-US" sz="2200" dirty="0"/>
              <a:t> </a:t>
            </a:r>
            <a:r>
              <a:rPr lang="en-US" sz="2200" dirty="0" err="1"/>
              <a:t>terpilih</a:t>
            </a:r>
            <a:r>
              <a:rPr lang="en-US" sz="2200" dirty="0"/>
              <a:t> (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1 </a:t>
            </a:r>
            <a:r>
              <a:rPr lang="en-US" sz="2200" dirty="0" err="1"/>
              <a:t>gabungkan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halaman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)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6 : </a:t>
            </a:r>
            <a:r>
              <a:rPr lang="en-US" sz="2200" dirty="0" err="1"/>
              <a:t>Desain</a:t>
            </a:r>
            <a:r>
              <a:rPr lang="en-US" sz="2200" dirty="0"/>
              <a:t> digital </a:t>
            </a:r>
            <a:r>
              <a:rPr lang="en-US" sz="2200" dirty="0" err="1"/>
              <a:t>alternatif</a:t>
            </a:r>
            <a:r>
              <a:rPr lang="en-US" sz="2200" dirty="0"/>
              <a:t> 1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7 : </a:t>
            </a:r>
            <a:r>
              <a:rPr lang="en-US" sz="2200" dirty="0" err="1"/>
              <a:t>Desain</a:t>
            </a:r>
            <a:r>
              <a:rPr lang="en-US" sz="2200" dirty="0"/>
              <a:t> digital </a:t>
            </a:r>
            <a:r>
              <a:rPr lang="en-US" sz="2200" dirty="0" err="1"/>
              <a:t>alternatif</a:t>
            </a:r>
            <a:r>
              <a:rPr lang="en-US" sz="2200" dirty="0"/>
              <a:t> 2</a:t>
            </a:r>
          </a:p>
          <a:p>
            <a:pPr marL="457200" indent="-457200">
              <a:buNone/>
              <a:defRPr/>
            </a:pPr>
            <a:r>
              <a:rPr lang="en-US" sz="2200" dirty="0"/>
              <a:t>	Hal. 8 : </a:t>
            </a:r>
            <a:r>
              <a:rPr lang="en-US" sz="2200" dirty="0" err="1"/>
              <a:t>Desain</a:t>
            </a:r>
            <a:r>
              <a:rPr lang="en-US" sz="2200" dirty="0"/>
              <a:t> digital </a:t>
            </a:r>
            <a:r>
              <a:rPr lang="en-US" sz="2200" dirty="0" err="1"/>
              <a:t>alternatif</a:t>
            </a:r>
            <a:r>
              <a:rPr lang="en-US" sz="2200" dirty="0"/>
              <a:t> 3 </a:t>
            </a:r>
          </a:p>
          <a:p>
            <a:pPr marL="457200" indent="-457200">
              <a:buFont typeface="Arial" pitchFamily="34" charset="0"/>
              <a:buAutoNum type="arabicPeriod" startAt="2"/>
              <a:defRPr/>
            </a:pPr>
            <a:r>
              <a:rPr lang="en-US" sz="2200" dirty="0" err="1"/>
              <a:t>Buat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1 file PDF </a:t>
            </a:r>
            <a:r>
              <a:rPr lang="en-US" sz="2200" dirty="0" err="1"/>
              <a:t>dgn</a:t>
            </a:r>
            <a:r>
              <a:rPr lang="en-US" sz="2200" dirty="0"/>
              <a:t> format :</a:t>
            </a:r>
            <a:r>
              <a:rPr lang="en-US" sz="2200" b="1" dirty="0" err="1"/>
              <a:t>Kls_NIM_Nama_Pasar</a:t>
            </a:r>
            <a:r>
              <a:rPr lang="en-US" sz="2200" dirty="0"/>
              <a:t>. </a:t>
            </a:r>
          </a:p>
          <a:p>
            <a:pPr marL="457200" indent="-457200">
              <a:buFont typeface="Arial" pitchFamily="34" charset="0"/>
              <a:buAutoNum type="arabicPeriod" startAt="2"/>
              <a:defRPr/>
            </a:pPr>
            <a:r>
              <a:rPr lang="en-US" sz="2200" dirty="0" err="1"/>
              <a:t>Maks</a:t>
            </a:r>
            <a:r>
              <a:rPr lang="en-US" sz="2200" dirty="0"/>
              <a:t>. </a:t>
            </a:r>
            <a:r>
              <a:rPr lang="en-US" sz="2200" dirty="0" err="1"/>
              <a:t>Berat</a:t>
            </a:r>
            <a:r>
              <a:rPr lang="en-US" sz="2200" dirty="0"/>
              <a:t> file 5 MB. </a:t>
            </a:r>
            <a:r>
              <a:rPr lang="en-US" sz="2200" dirty="0" err="1"/>
              <a:t>Gunakan</a:t>
            </a:r>
            <a:r>
              <a:rPr lang="en-US" sz="2200" dirty="0"/>
              <a:t> Compressed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perlu</a:t>
            </a:r>
            <a:r>
              <a:rPr lang="en-US" sz="2200" dirty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 startAt="2"/>
              <a:defRPr/>
            </a:pPr>
            <a:r>
              <a:rPr lang="en-US" sz="2200" dirty="0" err="1"/>
              <a:t>Pengumpulan</a:t>
            </a:r>
            <a:r>
              <a:rPr lang="en-US" sz="2200" dirty="0"/>
              <a:t>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grup</a:t>
            </a:r>
            <a:r>
              <a:rPr lang="en-US" sz="2200" dirty="0"/>
              <a:t> </a:t>
            </a:r>
            <a:r>
              <a:rPr lang="en-US" sz="2200" dirty="0" err="1"/>
              <a:t>kelas</a:t>
            </a:r>
            <a:r>
              <a:rPr lang="en-US" sz="2200" dirty="0"/>
              <a:t> </a:t>
            </a:r>
            <a:r>
              <a:rPr lang="en-US" sz="2200" dirty="0" err="1"/>
              <a:t>pukul</a:t>
            </a:r>
            <a:r>
              <a:rPr lang="en-US" sz="2200" dirty="0"/>
              <a:t> 13.00-14.00 </a:t>
            </a:r>
            <a:r>
              <a:rPr lang="en-US" sz="2200" dirty="0" err="1"/>
              <a:t>wib</a:t>
            </a:r>
            <a:endParaRPr lang="en-US" sz="22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1800" dirty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3914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Review</a:t>
            </a:r>
            <a:endParaRPr lang="id-ID" b="1" dirty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000" dirty="0"/>
              <a:t>Review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ganjil</a:t>
            </a:r>
            <a:r>
              <a:rPr lang="en-US" sz="2000" dirty="0"/>
              <a:t> </a:t>
            </a:r>
            <a:r>
              <a:rPr lang="en-US" sz="2000" dirty="0" err="1"/>
              <a:t>genap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dosen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bergantian</a:t>
            </a:r>
            <a:r>
              <a:rPr lang="en-US" sz="2000" dirty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000" dirty="0" err="1"/>
              <a:t>Asistensi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perkuliahan</a:t>
            </a:r>
            <a:r>
              <a:rPr lang="en-US" sz="2000" dirty="0"/>
              <a:t> </a:t>
            </a:r>
            <a:r>
              <a:rPr lang="en-US" sz="2000" dirty="0" err="1"/>
              <a:t>yan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syarat2 </a:t>
            </a:r>
            <a:r>
              <a:rPr lang="en-US" sz="2000" dirty="0" err="1"/>
              <a:t>diatas</a:t>
            </a:r>
            <a:r>
              <a:rPr lang="en-US" sz="2000" dirty="0"/>
              <a:t>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syarat</a:t>
            </a:r>
            <a:r>
              <a:rPr lang="en-US" sz="2000" b="1" dirty="0"/>
              <a:t> </a:t>
            </a:r>
            <a:r>
              <a:rPr lang="en-US" sz="2000" b="1" dirty="0" err="1"/>
              <a:t>kehadiran</a:t>
            </a:r>
            <a:r>
              <a:rPr lang="en-US" sz="2000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1800" dirty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447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297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Studio DKV II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92</cp:revision>
  <dcterms:created xsi:type="dcterms:W3CDTF">2016-02-13T14:18:26Z</dcterms:created>
  <dcterms:modified xsi:type="dcterms:W3CDTF">2025-03-11T06:01:04Z</dcterms:modified>
</cp:coreProperties>
</file>