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7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35" d="100"/>
          <a:sy n="35" d="100"/>
        </p:scale>
        <p:origin x="54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6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6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13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Budaya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Manajemen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Informasi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9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588" y="1754462"/>
            <a:ext cx="8915400" cy="4512527"/>
          </a:xfrm>
        </p:spPr>
        <p:txBody>
          <a:bodyPr>
            <a:noAutofit/>
          </a:bodyPr>
          <a:lstStyle/>
          <a:p>
            <a:r>
              <a:rPr lang="id-ID" sz="2400" dirty="0" smtClean="0"/>
              <a:t>Pendahuluan</a:t>
            </a:r>
            <a:endParaRPr lang="en-US" sz="2400" dirty="0" smtClean="0"/>
          </a:p>
          <a:p>
            <a:r>
              <a:rPr lang="id-ID" sz="2400" dirty="0" smtClean="0"/>
              <a:t>Model </a:t>
            </a:r>
            <a:r>
              <a:rPr lang="id-ID" sz="2400" dirty="0"/>
              <a:t>Budaya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Perusahaan </a:t>
            </a:r>
            <a:r>
              <a:rPr lang="id-ID" sz="2400" dirty="0"/>
              <a:t>dan Budaya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Penutup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42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591" y="1540042"/>
            <a:ext cx="10128167" cy="45436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/>
              <a:t>Boisot’s</a:t>
            </a:r>
            <a:r>
              <a:rPr lang="en-US" sz="2400" dirty="0" smtClean="0"/>
              <a:t> Model: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US" sz="2400" dirty="0" smtClean="0"/>
              <a:t>Codified vs </a:t>
            </a:r>
            <a:r>
              <a:rPr lang="en-US" sz="2400" dirty="0" err="1" smtClean="0"/>
              <a:t>Uncodified</a:t>
            </a:r>
            <a:r>
              <a:rPr lang="en-US" sz="2400" dirty="0" smtClean="0"/>
              <a:t> </a:t>
            </a:r>
          </a:p>
          <a:p>
            <a:pPr marL="336550" indent="0">
              <a:spcBef>
                <a:spcPts val="0"/>
              </a:spcBef>
              <a:buNone/>
            </a:pPr>
            <a:r>
              <a:rPr lang="en-US" sz="2400" dirty="0" err="1" smtClean="0"/>
              <a:t>Informasi</a:t>
            </a:r>
            <a:r>
              <a:rPr lang="en-US" sz="2400" dirty="0" smtClean="0"/>
              <a:t> Codified </a:t>
            </a:r>
            <a:r>
              <a:rPr lang="en-US" sz="2400" dirty="0" smtClean="0">
                <a:sym typeface="Wingdings" panose="05000000000000000000" pitchFamily="2" charset="2"/>
              </a:rPr>
              <a:t> </a:t>
            </a:r>
            <a:r>
              <a:rPr lang="en-US" sz="2400" dirty="0" err="1" smtClean="0">
                <a:sym typeface="Wingdings" panose="05000000000000000000" pitchFamily="2" charset="2"/>
              </a:rPr>
              <a:t>dibutuhkan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suatu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mekanisme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pengkategorian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berdasarkan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suatu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standar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kode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tertentu</a:t>
            </a:r>
            <a:r>
              <a:rPr lang="en-US" sz="2400" dirty="0" smtClean="0">
                <a:sym typeface="Wingdings" panose="05000000000000000000" pitchFamily="2" charset="2"/>
              </a:rPr>
              <a:t>. </a:t>
            </a:r>
          </a:p>
          <a:p>
            <a:pPr marL="336550" indent="0">
              <a:spcBef>
                <a:spcPts val="0"/>
              </a:spcBef>
              <a:buNone/>
            </a:pPr>
            <a:r>
              <a:rPr lang="en-US" sz="2400" dirty="0" err="1" smtClean="0">
                <a:sym typeface="Wingdings" panose="05000000000000000000" pitchFamily="2" charset="2"/>
              </a:rPr>
              <a:t>Misalnya</a:t>
            </a:r>
            <a:r>
              <a:rPr lang="en-US" sz="2400" dirty="0" smtClean="0">
                <a:sym typeface="Wingdings" panose="05000000000000000000" pitchFamily="2" charset="2"/>
              </a:rPr>
              <a:t>: </a:t>
            </a:r>
            <a:r>
              <a:rPr lang="en-US" sz="2400" dirty="0" err="1" smtClean="0">
                <a:sym typeface="Wingdings" panose="05000000000000000000" pitchFamily="2" charset="2"/>
              </a:rPr>
              <a:t>zat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dalam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reaksi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kimia</a:t>
            </a:r>
            <a:r>
              <a:rPr lang="en-US" sz="2400" dirty="0" smtClean="0">
                <a:sym typeface="Wingdings" panose="05000000000000000000" pitchFamily="2" charset="2"/>
              </a:rPr>
              <a:t>, variable </a:t>
            </a:r>
            <a:r>
              <a:rPr lang="en-US" sz="2400" dirty="0" err="1" smtClean="0">
                <a:sym typeface="Wingdings" panose="05000000000000000000" pitchFamily="2" charset="2"/>
              </a:rPr>
              <a:t>dalam</a:t>
            </a:r>
            <a:r>
              <a:rPr lang="en-US" sz="2400" dirty="0" smtClean="0">
                <a:sym typeface="Wingdings" panose="05000000000000000000" pitchFamily="2" charset="2"/>
              </a:rPr>
              <a:t> formula </a:t>
            </a:r>
            <a:r>
              <a:rPr lang="en-US" sz="2400" dirty="0" err="1" smtClean="0">
                <a:sym typeface="Wingdings" panose="05000000000000000000" pitchFamily="2" charset="2"/>
              </a:rPr>
              <a:t>fisika</a:t>
            </a:r>
            <a:r>
              <a:rPr lang="en-US" sz="2400" dirty="0" smtClean="0">
                <a:sym typeface="Wingdings" panose="05000000000000000000" pitchFamily="2" charset="2"/>
              </a:rPr>
              <a:t>, </a:t>
            </a:r>
            <a:r>
              <a:rPr lang="en-US" sz="2400" dirty="0" err="1" smtClean="0">
                <a:sym typeface="Wingdings" panose="05000000000000000000" pitchFamily="2" charset="2"/>
              </a:rPr>
              <a:t>pangkat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dalam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kemiliteran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dll</a:t>
            </a:r>
            <a:r>
              <a:rPr lang="en-US" sz="2400" dirty="0" smtClean="0">
                <a:sym typeface="Wingdings" panose="05000000000000000000" pitchFamily="2" charset="2"/>
              </a:rPr>
              <a:t>.</a:t>
            </a:r>
          </a:p>
          <a:p>
            <a:pPr marL="336550" indent="0">
              <a:spcBef>
                <a:spcPts val="0"/>
              </a:spcBef>
              <a:buNone/>
            </a:pPr>
            <a:r>
              <a:rPr lang="en-US" sz="2400" dirty="0" err="1" smtClean="0">
                <a:sym typeface="Wingdings" panose="05000000000000000000" pitchFamily="2" charset="2"/>
              </a:rPr>
              <a:t>Informasi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Uncodified</a:t>
            </a:r>
            <a:r>
              <a:rPr lang="en-US" sz="2400" dirty="0" smtClean="0">
                <a:sym typeface="Wingdings" panose="05000000000000000000" pitchFamily="2" charset="2"/>
              </a:rPr>
              <a:t>  </a:t>
            </a:r>
            <a:r>
              <a:rPr lang="en-US" sz="2400" dirty="0" err="1" smtClean="0">
                <a:sym typeface="Wingdings" panose="05000000000000000000" pitchFamily="2" charset="2"/>
              </a:rPr>
              <a:t>sering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dijumpai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dalam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berbagai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representasi</a:t>
            </a:r>
            <a:r>
              <a:rPr lang="en-US" sz="2400" dirty="0" smtClean="0">
                <a:sym typeface="Wingdings" panose="05000000000000000000" pitchFamily="2" charset="2"/>
              </a:rPr>
              <a:t>. </a:t>
            </a:r>
            <a:r>
              <a:rPr lang="en-US" sz="2400" dirty="0" err="1" smtClean="0">
                <a:sym typeface="Wingdings" panose="05000000000000000000" pitchFamily="2" charset="2"/>
              </a:rPr>
              <a:t>Misalnya</a:t>
            </a:r>
            <a:r>
              <a:rPr lang="en-US" sz="2400" dirty="0" smtClean="0">
                <a:sym typeface="Wingdings" panose="05000000000000000000" pitchFamily="2" charset="2"/>
              </a:rPr>
              <a:t>: </a:t>
            </a:r>
            <a:r>
              <a:rPr lang="en-US" sz="2400" dirty="0" err="1" smtClean="0">
                <a:sym typeface="Wingdings" panose="05000000000000000000" pitchFamily="2" charset="2"/>
              </a:rPr>
              <a:t>majalah</a:t>
            </a:r>
            <a:r>
              <a:rPr lang="en-US" sz="2400" dirty="0" smtClean="0">
                <a:sym typeface="Wingdings" panose="05000000000000000000" pitchFamily="2" charset="2"/>
              </a:rPr>
              <a:t>, Koran, </a:t>
            </a:r>
            <a:r>
              <a:rPr lang="en-US" sz="2400" dirty="0" err="1" smtClean="0">
                <a:sym typeface="Wingdings" panose="05000000000000000000" pitchFamily="2" charset="2"/>
              </a:rPr>
              <a:t>televisi</a:t>
            </a:r>
            <a:r>
              <a:rPr lang="en-US" sz="2400" dirty="0" smtClean="0">
                <a:sym typeface="Wingdings" panose="05000000000000000000" pitchFamily="2" charset="2"/>
              </a:rPr>
              <a:t>, radio, </a:t>
            </a:r>
            <a:r>
              <a:rPr lang="en-US" sz="2400" dirty="0" err="1" smtClean="0">
                <a:sym typeface="Wingdings" panose="05000000000000000000" pitchFamily="2" charset="2"/>
              </a:rPr>
              <a:t>dll</a:t>
            </a:r>
            <a:r>
              <a:rPr lang="en-US" sz="2400" dirty="0" smtClean="0">
                <a:sym typeface="Wingdings" panose="05000000000000000000" pitchFamily="2" charset="2"/>
              </a:rPr>
              <a:t>.</a:t>
            </a:r>
          </a:p>
          <a:p>
            <a:pPr marL="336550" indent="0">
              <a:spcBef>
                <a:spcPts val="0"/>
              </a:spcBef>
              <a:buNone/>
            </a:pPr>
            <a:endParaRPr lang="en-US" sz="2400" dirty="0" smtClean="0"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  <a:buAutoNum type="arabicPeriod" startAt="2"/>
            </a:pPr>
            <a:r>
              <a:rPr lang="en-US" sz="2400" dirty="0" smtClean="0">
                <a:sym typeface="Wingdings" panose="05000000000000000000" pitchFamily="2" charset="2"/>
              </a:rPr>
              <a:t>Diffused vs Undiffused</a:t>
            </a:r>
          </a:p>
          <a:p>
            <a:pPr marL="288925" indent="0">
              <a:spcBef>
                <a:spcPts val="0"/>
              </a:spcBef>
              <a:buNone/>
            </a:pP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ym typeface="Wingdings" panose="05000000000000000000" pitchFamily="2" charset="2"/>
              </a:rPr>
              <a:t>Diffused </a:t>
            </a:r>
            <a:r>
              <a:rPr lang="en-US" sz="2400" dirty="0" err="1" smtClean="0">
                <a:sym typeface="Wingdings" panose="05000000000000000000" pitchFamily="2" charset="2"/>
              </a:rPr>
              <a:t>dapat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diakses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secara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bebas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oleh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publik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marL="288925" indent="0">
              <a:spcBef>
                <a:spcPts val="0"/>
              </a:spcBef>
              <a:buNone/>
              <a:tabLst>
                <a:tab pos="409575" algn="l"/>
              </a:tabLst>
            </a:pPr>
            <a:r>
              <a:rPr lang="en-US" sz="2400" dirty="0" smtClean="0">
                <a:sym typeface="Wingdings" panose="05000000000000000000" pitchFamily="2" charset="2"/>
              </a:rPr>
              <a:t> Undiffused  </a:t>
            </a:r>
            <a:r>
              <a:rPr lang="en-US" sz="2400" dirty="0" err="1" smtClean="0">
                <a:sym typeface="Wingdings" panose="05000000000000000000" pitchFamily="2" charset="2"/>
              </a:rPr>
              <a:t>hanya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boleh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diakses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oleh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sekelompok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individu</a:t>
            </a:r>
            <a:r>
              <a:rPr lang="en-US" sz="2400" dirty="0" smtClean="0">
                <a:sym typeface="Wingdings" panose="05000000000000000000" pitchFamily="2" charset="2"/>
              </a:rPr>
              <a:t> 	</a:t>
            </a:r>
            <a:r>
              <a:rPr lang="en-US" sz="2400" dirty="0" err="1" smtClean="0">
                <a:sym typeface="Wingdings" panose="05000000000000000000" pitchFamily="2" charset="2"/>
              </a:rPr>
              <a:t>atau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komunitas</a:t>
            </a:r>
            <a:r>
              <a:rPr lang="en-US" sz="2400" dirty="0" smtClean="0">
                <a:sym typeface="Wingdings" panose="05000000000000000000" pitchFamily="2" charset="2"/>
              </a:rPr>
              <a:t>  </a:t>
            </a:r>
            <a:r>
              <a:rPr lang="en-US" sz="2400" dirty="0" err="1" smtClean="0">
                <a:sym typeface="Wingdings" panose="05000000000000000000" pitchFamily="2" charset="2"/>
              </a:rPr>
              <a:t>tertentu</a:t>
            </a:r>
            <a:r>
              <a:rPr lang="en-US" sz="2400" dirty="0" smtClean="0">
                <a:sym typeface="Wingdings" panose="05000000000000000000" pitchFamily="2" charset="2"/>
              </a:rPr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7162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Model Budaya Informasi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33740"/>
              </p:ext>
            </p:extLst>
          </p:nvPr>
        </p:nvGraphicFramePr>
        <p:xfrm>
          <a:off x="697831" y="1299416"/>
          <a:ext cx="10809958" cy="5107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895"/>
                <a:gridCol w="1900990"/>
                <a:gridCol w="8187073"/>
              </a:tblGrid>
              <a:tr h="77403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Model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Karakteristik</a:t>
                      </a:r>
                      <a:endParaRPr lang="en-US" sz="2000" dirty="0"/>
                    </a:p>
                  </a:txBody>
                  <a:tcPr/>
                </a:tc>
              </a:tr>
              <a:tr h="77403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/>
                        <a:t>Technocratic</a:t>
                      </a:r>
                      <a:r>
                        <a:rPr lang="en-US" sz="2000" baseline="0" smtClean="0"/>
                        <a:t> </a:t>
                      </a:r>
                    </a:p>
                    <a:p>
                      <a:r>
                        <a:rPr lang="en-US" sz="2000" baseline="0" smtClean="0"/>
                        <a:t>Utopianism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Suatu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sistem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dalam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organisasi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secara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ketat</a:t>
                      </a:r>
                      <a:r>
                        <a:rPr lang="en-US" sz="2000" baseline="0" dirty="0" smtClean="0"/>
                        <a:t>, detail, </a:t>
                      </a:r>
                      <a:r>
                        <a:rPr lang="en-US" sz="2000" baseline="0" dirty="0" err="1" smtClean="0"/>
                        <a:t>dan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konsisten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mengatur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penciptaan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distribusi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dan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penggunaan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setiap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kategori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informasi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</a:tr>
              <a:tr h="77403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Anarchy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Suatu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kondisi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dalam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organisasi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tidak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memiliki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kebijakan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prosedur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manajemen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informasi</a:t>
                      </a:r>
                      <a:endParaRPr lang="en-US" sz="2000" dirty="0"/>
                    </a:p>
                  </a:txBody>
                  <a:tcPr/>
                </a:tc>
              </a:tr>
              <a:tr h="77403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Feudalsm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Kebutuhan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tatakelola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manajemen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informasi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dipegang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atau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dimonopoli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oleh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satu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atau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beberapa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fungsi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organisasi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khusus</a:t>
                      </a:r>
                      <a:endParaRPr lang="en-US" sz="2000" dirty="0"/>
                    </a:p>
                  </a:txBody>
                  <a:tcPr/>
                </a:tc>
              </a:tr>
              <a:tr h="77403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Dictatorship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Menempatkan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posisi</a:t>
                      </a:r>
                      <a:r>
                        <a:rPr lang="en-US" sz="2000" dirty="0" smtClean="0"/>
                        <a:t> para </a:t>
                      </a:r>
                      <a:r>
                        <a:rPr lang="en-US" sz="2000" dirty="0" err="1" smtClean="0"/>
                        <a:t>pemimpin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organisasi</a:t>
                      </a:r>
                      <a:r>
                        <a:rPr lang="en-US" sz="2000" dirty="0" smtClean="0"/>
                        <a:t> (</a:t>
                      </a:r>
                      <a:r>
                        <a:rPr lang="en-US" sz="2000" dirty="0" err="1" smtClean="0"/>
                        <a:t>dewan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direksi</a:t>
                      </a:r>
                      <a:r>
                        <a:rPr lang="en-US" sz="2000" dirty="0" smtClean="0"/>
                        <a:t>) </a:t>
                      </a:r>
                      <a:r>
                        <a:rPr lang="en-US" sz="2000" dirty="0" err="1" smtClean="0"/>
                        <a:t>sebagai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pihak</a:t>
                      </a:r>
                      <a:r>
                        <a:rPr lang="en-US" sz="2000" dirty="0" smtClean="0"/>
                        <a:t> yang </a:t>
                      </a:r>
                      <a:r>
                        <a:rPr lang="en-US" sz="2000" dirty="0" err="1" smtClean="0"/>
                        <a:t>memutuskan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mengontrol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keberadaan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informasi</a:t>
                      </a:r>
                      <a:endParaRPr lang="en-US" sz="2000" dirty="0"/>
                    </a:p>
                  </a:txBody>
                  <a:tcPr/>
                </a:tc>
              </a:tr>
              <a:tr h="77403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Federalism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Sebuah</a:t>
                      </a:r>
                      <a:r>
                        <a:rPr lang="en-US" sz="2000" dirty="0" smtClean="0"/>
                        <a:t> system </a:t>
                      </a:r>
                      <a:r>
                        <a:rPr lang="en-US" sz="2000" dirty="0" err="1" smtClean="0"/>
                        <a:t>manajemen</a:t>
                      </a:r>
                      <a:r>
                        <a:rPr lang="en-US" sz="2000" dirty="0" smtClean="0"/>
                        <a:t> yang </a:t>
                      </a:r>
                      <a:r>
                        <a:rPr lang="en-US" sz="2000" dirty="0" err="1" smtClean="0"/>
                        <a:t>cekup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demokratis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karena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diadakan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konsensus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bersama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6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Perusahaan dan Budaya 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en-US" sz="2000" dirty="0" smtClean="0"/>
              <a:t>Model Anarchy </a:t>
            </a:r>
            <a:r>
              <a:rPr lang="en-US" sz="2000" dirty="0" err="1" smtClean="0"/>
              <a:t>kerap</a:t>
            </a:r>
            <a:r>
              <a:rPr lang="en-US" sz="2000" dirty="0" smtClean="0"/>
              <a:t> </a:t>
            </a:r>
            <a:r>
              <a:rPr lang="en-US" sz="2000" dirty="0" err="1" smtClean="0"/>
              <a:t>dijadikan</a:t>
            </a:r>
            <a:r>
              <a:rPr lang="en-US" sz="2000" dirty="0" smtClean="0"/>
              <a:t> model </a:t>
            </a:r>
            <a:r>
              <a:rPr lang="en-US" sz="2000" dirty="0" err="1" smtClean="0"/>
              <a:t>oleh</a:t>
            </a:r>
            <a:r>
              <a:rPr lang="en-US" sz="2000" dirty="0" smtClean="0"/>
              <a:t> Negara </a:t>
            </a:r>
            <a:r>
              <a:rPr lang="en-US" sz="2000" dirty="0" err="1" smtClean="0"/>
              <a:t>maju</a:t>
            </a:r>
            <a:r>
              <a:rPr lang="en-US" sz="2000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Model Dictatorship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bergantung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</a:t>
            </a:r>
            <a:r>
              <a:rPr lang="en-US" sz="2000" dirty="0" err="1" smtClean="0"/>
              <a:t>pimpinan</a:t>
            </a:r>
            <a:r>
              <a:rPr lang="en-US" sz="2000" dirty="0" smtClean="0"/>
              <a:t> </a:t>
            </a:r>
            <a:r>
              <a:rPr lang="en-US" sz="2000" dirty="0" err="1" smtClean="0"/>
              <a:t>saja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mengerti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strategisnya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smtClean="0"/>
              <a:t>Model Technocratic Utopianism </a:t>
            </a:r>
            <a:r>
              <a:rPr lang="en-US" sz="2000" dirty="0" err="1" smtClean="0"/>
              <a:t>diimplementasikan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dimana</a:t>
            </a:r>
            <a:r>
              <a:rPr lang="en-US" sz="2000" dirty="0" smtClean="0"/>
              <a:t> </a:t>
            </a:r>
            <a:r>
              <a:rPr lang="en-US" sz="2000" dirty="0" err="1" smtClean="0"/>
              <a:t>kualitas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menentukan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arah</a:t>
            </a:r>
            <a:r>
              <a:rPr lang="en-US" sz="2000" dirty="0" smtClean="0"/>
              <a:t> </a:t>
            </a:r>
            <a:r>
              <a:rPr lang="en-US" sz="2000" dirty="0" err="1" smtClean="0"/>
              <a:t>institusi</a:t>
            </a:r>
            <a:r>
              <a:rPr lang="en-US" sz="2000" dirty="0" smtClean="0"/>
              <a:t>,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antariksa</a:t>
            </a:r>
            <a:r>
              <a:rPr lang="en-US" sz="2000" dirty="0" smtClean="0"/>
              <a:t> NASA, bursa </a:t>
            </a:r>
            <a:r>
              <a:rPr lang="en-US" sz="2000" dirty="0" err="1" smtClean="0"/>
              <a:t>saham</a:t>
            </a:r>
            <a:r>
              <a:rPr lang="en-US" sz="2000" dirty="0" smtClean="0"/>
              <a:t>, </a:t>
            </a:r>
            <a:r>
              <a:rPr lang="en-US" sz="2000" dirty="0" err="1" smtClean="0"/>
              <a:t>perpustakaan</a:t>
            </a:r>
            <a:r>
              <a:rPr lang="en-US" sz="2000" dirty="0" smtClean="0"/>
              <a:t> </a:t>
            </a:r>
            <a:r>
              <a:rPr lang="en-US" sz="2000" dirty="0" err="1" smtClean="0"/>
              <a:t>nasional</a:t>
            </a:r>
            <a:r>
              <a:rPr lang="en-US" sz="2000" dirty="0" smtClean="0"/>
              <a:t>, </a:t>
            </a:r>
            <a:r>
              <a:rPr lang="en-US" sz="2000" dirty="0" err="1" smtClean="0"/>
              <a:t>lembaga</a:t>
            </a:r>
            <a:r>
              <a:rPr lang="en-US" sz="2000" dirty="0" smtClean="0"/>
              <a:t> </a:t>
            </a:r>
            <a:r>
              <a:rPr lang="en-US" sz="2000" dirty="0" err="1" smtClean="0"/>
              <a:t>intelijen</a:t>
            </a:r>
            <a:r>
              <a:rPr lang="en-US" sz="2000" dirty="0" smtClean="0"/>
              <a:t> Negara, </a:t>
            </a:r>
            <a:r>
              <a:rPr lang="en-US" sz="2000" dirty="0" err="1" smtClean="0"/>
              <a:t>dll</a:t>
            </a:r>
            <a:r>
              <a:rPr lang="en-U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820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Penutup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64527"/>
            <a:ext cx="8915400" cy="4690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 smtClean="0"/>
              <a:t>Budaya</a:t>
            </a:r>
            <a:r>
              <a:rPr lang="en-US" sz="2800" dirty="0" smtClean="0"/>
              <a:t> </a:t>
            </a:r>
            <a:r>
              <a:rPr lang="en-US" sz="2800" dirty="0" err="1" smtClean="0"/>
              <a:t>membagi</a:t>
            </a:r>
            <a:r>
              <a:rPr lang="en-US" sz="2800" dirty="0" smtClean="0"/>
              <a:t>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meresap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jiwa</a:t>
            </a:r>
            <a:r>
              <a:rPr lang="en-US" sz="2800" dirty="0" smtClean="0"/>
              <a:t> </a:t>
            </a:r>
            <a:r>
              <a:rPr lang="en-US" sz="2800" dirty="0" err="1" smtClean="0"/>
              <a:t>masing-masing</a:t>
            </a:r>
            <a:r>
              <a:rPr lang="en-US" sz="2800" dirty="0" smtClean="0"/>
              <a:t> </a:t>
            </a:r>
            <a:r>
              <a:rPr lang="en-US" sz="2800" dirty="0" err="1" smtClean="0"/>
              <a:t>individu</a:t>
            </a:r>
            <a:r>
              <a:rPr lang="en-US" sz="2800" dirty="0" smtClean="0"/>
              <a:t>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ingin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meningkat</a:t>
            </a:r>
            <a:r>
              <a:rPr lang="en-US" sz="2800" dirty="0" smtClean="0"/>
              <a:t> </a:t>
            </a:r>
            <a:r>
              <a:rPr lang="en-US" sz="2800" dirty="0" err="1" smtClean="0"/>
              <a:t>kinerjanya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39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882513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</TotalTime>
  <Words>280</Words>
  <Application>Microsoft Office PowerPoint</Application>
  <PresentationFormat>Widescreen</PresentationFormat>
  <Paragraphs>46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Wisp</vt:lpstr>
      <vt:lpstr>TATA KELOLA SISTEM DAN TEKNOLOGI INFORMASI</vt:lpstr>
      <vt:lpstr>PERTEMUAN 3</vt:lpstr>
      <vt:lpstr>OUTLINE</vt:lpstr>
      <vt:lpstr>Pendahuluan</vt:lpstr>
      <vt:lpstr>Model Budaya Informasi</vt:lpstr>
      <vt:lpstr>Perusahaan dan Budaya Informasi</vt:lpstr>
      <vt:lpstr>Penutup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asus</cp:lastModifiedBy>
  <cp:revision>36</cp:revision>
  <dcterms:created xsi:type="dcterms:W3CDTF">2019-10-11T13:22:16Z</dcterms:created>
  <dcterms:modified xsi:type="dcterms:W3CDTF">2019-10-12T11:42:30Z</dcterms:modified>
</cp:coreProperties>
</file>