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7" autoAdjust="0"/>
    <p:restoredTop sz="94580" autoAdjust="0"/>
  </p:normalViewPr>
  <p:slideViewPr>
    <p:cSldViewPr>
      <p:cViewPr>
        <p:scale>
          <a:sx n="66" d="100"/>
          <a:sy n="66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r>
              <a:rPr lang="en-US" smtClean="0"/>
              <a:t>Matematika Diskrit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r>
              <a:rPr lang="en-US" smtClean="0"/>
              <a:t>Matematika Diskrit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Matematika Diskrit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SIF20205 – MK : SITIAKMA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STATISTIKA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SIF20205 – MK : SITIAKMA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STATISTIKA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STATISTIKA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Patokan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patokan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Dari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tabel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61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Patokan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0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   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Patokan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b="1" dirty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58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Tentukan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Batang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b="1" dirty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402850"/>
              </p:ext>
            </p:extLst>
          </p:nvPr>
        </p:nvGraphicFramePr>
        <p:xfrm>
          <a:off x="1043608" y="306896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Batang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395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Tentukan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Daun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Daun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cek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tabel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berpasangan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berapa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tulis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kolom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daun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1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000" b="1" dirty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578995"/>
              </p:ext>
            </p:extLst>
          </p:nvPr>
        </p:nvGraphicFramePr>
        <p:xfrm>
          <a:off x="971600" y="2878899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9883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Batang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0 5 6</a:t>
                      </a:r>
                      <a:r>
                        <a:rPr lang="en-US" baseline="0" dirty="0" smtClean="0"/>
                        <a:t> 6 6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r>
                        <a:rPr lang="en-US" baseline="0" dirty="0" smtClean="0"/>
                        <a:t> 1 1 1 6 7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2 6 8 9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2 2 7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1 1 1 8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0575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Box Plot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Digaram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Kotak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Garis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kuartil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median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kuartil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boxplot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data,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hitung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kuartil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kuartil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median,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gambarkan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boxplotnya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67829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Box Plot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Digaram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Kotak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Garis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Sosiologi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didaftar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disajikan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median Q2 = 70,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kuartil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Q1 = 66,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kuartil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Q3= 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80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42" t="35714" r="30838" b="52778"/>
          <a:stretch/>
        </p:blipFill>
        <p:spPr bwMode="auto">
          <a:xfrm>
            <a:off x="860151" y="4509120"/>
            <a:ext cx="7429227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0868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Box Plot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Digaram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Kotak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Garis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Diagram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kotak-garis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Gambar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93" t="29763" r="31171" b="48014"/>
          <a:stretch/>
        </p:blipFill>
        <p:spPr bwMode="auto">
          <a:xfrm>
            <a:off x="971600" y="3048000"/>
            <a:ext cx="5196114" cy="162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866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92696"/>
            <a:ext cx="8229600" cy="5744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Selesai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itchFamily="2" charset="2"/>
              </a:rPr>
              <a:t></a:t>
            </a:r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923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OUTLINE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Diagram </a:t>
            </a:r>
            <a:endParaRPr lang="en-US" sz="2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Diagram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(Bar Chart)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Histogram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Diagram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Dahan-Daun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(leaf stem diagram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Diagram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Kotak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Garis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(Box Plot)</a:t>
            </a:r>
            <a:endParaRPr lang="en-US" sz="2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Diagram Batang </a:t>
            </a: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id-ID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Bar Chart) </a:t>
            </a:r>
            <a:r>
              <a:rPr lang="id-ID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 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Histogram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4797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melukiskan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kelas-kelas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interval.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ujung-ujung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interval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interval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frekuensi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563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Diagram Batang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(Bar Chart) dan Histogram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6417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lulusan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SMA X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2001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2004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sz="2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80" t="38095" r="36192" b="40159"/>
          <a:stretch/>
        </p:blipFill>
        <p:spPr bwMode="auto">
          <a:xfrm>
            <a:off x="1115616" y="3231810"/>
            <a:ext cx="3855024" cy="1590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62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Diagram Batang </a:t>
            </a: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id-ID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Bar Chart) </a:t>
            </a:r>
            <a:r>
              <a:rPr lang="id-ID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 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Histogram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tabel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46" t="32540" r="33236" b="29365"/>
          <a:stretch/>
        </p:blipFill>
        <p:spPr bwMode="auto">
          <a:xfrm>
            <a:off x="1043608" y="3163618"/>
            <a:ext cx="4608286" cy="278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2637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Leaf Stem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</a:t>
            </a:r>
          </a:p>
          <a:p>
            <a:pPr lvl="0" algn="ctr">
              <a:spcBef>
                <a:spcPct val="0"/>
              </a:spcBef>
              <a:defRPr/>
            </a:pPr>
            <a:r>
              <a:rPr lang="id-ID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Daun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distribusi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perhitungan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ditampilkan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diagram.</a:t>
            </a:r>
            <a:endParaRPr lang="en-US" sz="2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731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Leaf Stem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</a:t>
            </a:r>
          </a:p>
          <a:p>
            <a:pPr lvl="0" algn="ctr">
              <a:spcBef>
                <a:spcPct val="0"/>
              </a:spcBef>
              <a:defRPr/>
            </a:pPr>
            <a:r>
              <a:rPr lang="id-ID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Daun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enentukan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patokan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engkapi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stem leaf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memasukkan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6056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Leaf Stem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</a:t>
            </a:r>
          </a:p>
          <a:p>
            <a:pPr lvl="0" algn="ctr">
              <a:spcBef>
                <a:spcPct val="0"/>
              </a:spcBef>
              <a:defRPr/>
            </a:pPr>
            <a:r>
              <a:rPr lang="id-ID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Daun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50" t="43353" r="28941" b="44544"/>
          <a:stretch/>
        </p:blipFill>
        <p:spPr bwMode="auto">
          <a:xfrm>
            <a:off x="899592" y="3501008"/>
            <a:ext cx="7485288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86479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Urutkan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13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62" t="47619" r="28941" b="41072"/>
          <a:stretch/>
        </p:blipFill>
        <p:spPr bwMode="auto">
          <a:xfrm>
            <a:off x="971600" y="2656113"/>
            <a:ext cx="6923886" cy="1060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796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3629</TotalTime>
  <Words>526</Words>
  <Application>Microsoft Office PowerPoint</Application>
  <PresentationFormat>On-screen Show (4:3)</PresentationFormat>
  <Paragraphs>89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Anggi Andriyadi</cp:lastModifiedBy>
  <cp:revision>527</cp:revision>
  <cp:lastPrinted>2017-08-29T02:54:51Z</cp:lastPrinted>
  <dcterms:created xsi:type="dcterms:W3CDTF">2010-04-18T12:06:30Z</dcterms:created>
  <dcterms:modified xsi:type="dcterms:W3CDTF">2020-12-13T22:51:34Z</dcterms:modified>
</cp:coreProperties>
</file>