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88" r:id="rId4"/>
    <p:sldId id="290" r:id="rId5"/>
    <p:sldId id="297" r:id="rId6"/>
    <p:sldId id="308" r:id="rId7"/>
    <p:sldId id="307" r:id="rId8"/>
    <p:sldId id="310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pic>
        <p:nvPicPr>
          <p:cNvPr id="8" name="Picture 2" descr="http://rosodaras.files.wordpress.com/2009/10/ekspresi-bung-karno6.jpg?w=470&amp;h=312&amp;h=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857232"/>
            <a:ext cx="5943600" cy="4038600"/>
          </a:xfrm>
          <a:prstGeom prst="rect">
            <a:avLst/>
          </a:prstGeom>
          <a:noFill/>
        </p:spPr>
      </p:pic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ke-2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2483" y="5715016"/>
            <a:ext cx="758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membahas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pertemuan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I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Minggu</a:t>
            </a:r>
            <a:r>
              <a:rPr lang="en-US" sz="3200" dirty="0" smtClean="0"/>
              <a:t> </a:t>
            </a:r>
            <a:r>
              <a:rPr lang="en-US" sz="3200" dirty="0" err="1" smtClean="0"/>
              <a:t>depan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membahas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ORBA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Reformasi</a:t>
            </a:r>
            <a:endParaRPr lang="en-US" sz="3200" dirty="0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5369AD-4D40-4296-8F66-D2BB8B6E9D1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357166"/>
            <a:ext cx="828680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Tugas</a:t>
            </a:r>
            <a:r>
              <a:rPr lang="en-US" sz="4000" dirty="0">
                <a:latin typeface="Cambria" pitchFamily="18" charset="0"/>
              </a:rPr>
              <a:t> 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071546"/>
            <a:ext cx="8501122" cy="489364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Akhir-akhir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ini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semakin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banyak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kasus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bertentangan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dengan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nilai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misal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Konflik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antar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kelompok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masyarakat</a:t>
            </a:r>
            <a:endParaRPr lang="en-US" sz="2400" dirty="0">
              <a:latin typeface="Cambria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Kejahatan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penganiayaan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perampokan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pembunuhan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pemerkosaan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Penyalahgunaan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wewenang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korupsi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kolusi</a:t>
            </a:r>
            <a:r>
              <a:rPr lang="en-US" sz="2400" dirty="0">
                <a:latin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</a:rPr>
              <a:t>pemaksaan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 err="1">
                <a:latin typeface="Cambria" pitchFamily="18" charset="0"/>
              </a:rPr>
              <a:t>Buat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artikel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analisis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mampu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menjawab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pertanyaan</a:t>
            </a:r>
            <a:r>
              <a:rPr lang="en-US" sz="2400" dirty="0">
                <a:latin typeface="Cambria" pitchFamily="18" charset="0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Mengapa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kondisi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muncul</a:t>
            </a:r>
            <a:r>
              <a:rPr lang="en-US" sz="2400" dirty="0">
                <a:latin typeface="Cambria" pitchFamily="18" charset="0"/>
              </a:rPr>
              <a:t> (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terjadi</a:t>
            </a:r>
            <a:r>
              <a:rPr lang="en-US" sz="2400" dirty="0">
                <a:latin typeface="Cambria" pitchFamily="18" charset="0"/>
              </a:rPr>
              <a:t>)</a:t>
            </a:r>
          </a:p>
          <a:p>
            <a:pPr>
              <a:buFontTx/>
              <a:buChar char="-"/>
              <a:defRPr/>
            </a:pPr>
            <a:r>
              <a:rPr lang="en-US" sz="2400" dirty="0" err="1">
                <a:latin typeface="Cambria" pitchFamily="18" charset="0"/>
              </a:rPr>
              <a:t>Apa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solusi</a:t>
            </a:r>
            <a:r>
              <a:rPr lang="en-US" sz="2400" dirty="0">
                <a:latin typeface="Cambria" pitchFamily="18" charset="0"/>
              </a:rPr>
              <a:t> yang </a:t>
            </a:r>
            <a:r>
              <a:rPr lang="en-US" sz="2400" dirty="0" err="1">
                <a:latin typeface="Cambria" pitchFamily="18" charset="0"/>
              </a:rPr>
              <a:t>Anda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rekomendasikan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untuk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mengantisipasi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mengatasi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hal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tersebut</a:t>
            </a:r>
            <a:r>
              <a:rPr lang="en-US" sz="2400" dirty="0">
                <a:latin typeface="Cambria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184</Words>
  <Application>Microsoft Office PowerPoint</Application>
  <PresentationFormat>On-screen Show (4:3)</PresentationFormat>
  <Paragraphs>69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SIDANG-SIDANG BPUPKI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138</cp:revision>
  <dcterms:created xsi:type="dcterms:W3CDTF">2010-04-18T12:06:30Z</dcterms:created>
  <dcterms:modified xsi:type="dcterms:W3CDTF">2022-10-03T01:42:22Z</dcterms:modified>
</cp:coreProperties>
</file>