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1"/>
  </p:notesMasterIdLst>
  <p:handoutMasterIdLst>
    <p:handoutMasterId r:id="rId12"/>
  </p:handoutMasterIdLst>
  <p:sldIdLst>
    <p:sldId id="302" r:id="rId2"/>
    <p:sldId id="299" r:id="rId3"/>
    <p:sldId id="301" r:id="rId4"/>
    <p:sldId id="258" r:id="rId5"/>
    <p:sldId id="259" r:id="rId6"/>
    <p:sldId id="303" r:id="rId7"/>
    <p:sldId id="261" r:id="rId8"/>
    <p:sldId id="262" r:id="rId9"/>
    <p:sldId id="300" r:id="rId10"/>
  </p:sldIdLst>
  <p:sldSz cx="9144000" cy="6858000" type="screen4x3"/>
  <p:notesSz cx="7045325" cy="9345613"/>
  <p:custDataLst>
    <p:tags r:id="rId13"/>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43" userDrawn="1">
          <p15:clr>
            <a:srgbClr val="A4A3A4"/>
          </p15:clr>
        </p15:guide>
        <p15:guide id="2" pos="2218"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Ray" initials="R" lastIdx="4" clrIdx="0">
    <p:extLst>
      <p:ext uri="{19B8F6BF-5375-455C-9EA6-DF929625EA0E}">
        <p15:presenceInfo xmlns:p15="http://schemas.microsoft.com/office/powerpoint/2012/main" userId="Ray" providerId="None"/>
      </p:ext>
    </p:extLst>
  </p:cmAuthor>
  <p:cmAuthor id="2" name="user" initials="u" lastIdx="1" clrIdx="1">
    <p:extLst>
      <p:ext uri="{19B8F6BF-5375-455C-9EA6-DF929625EA0E}">
        <p15:presenceInfo xmlns:p15="http://schemas.microsoft.com/office/powerpoint/2012/main" userId="user"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172" autoAdjust="0"/>
    <p:restoredTop sz="94580" autoAdjust="0"/>
  </p:normalViewPr>
  <p:slideViewPr>
    <p:cSldViewPr>
      <p:cViewPr>
        <p:scale>
          <a:sx n="70" d="100"/>
          <a:sy n="70" d="100"/>
        </p:scale>
        <p:origin x="1156" y="-264"/>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p:cViewPr varScale="1">
        <p:scale>
          <a:sx n="51" d="100"/>
          <a:sy n="51" d="100"/>
        </p:scale>
        <p:origin x="-2946" y="-96"/>
      </p:cViewPr>
      <p:guideLst>
        <p:guide orient="horz" pos="2943"/>
        <p:guide pos="2218"/>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gs" Target="tags/tag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handoutMaster" Target="handoutMasters/handoutMaster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commentAuthors" Target="commentAuthor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52974" cy="467281"/>
          </a:xfrm>
          <a:prstGeom prst="rect">
            <a:avLst/>
          </a:prstGeom>
        </p:spPr>
        <p:txBody>
          <a:bodyPr vert="horz" lIns="92556" tIns="46278" rIns="92556" bIns="46278" rtlCol="0"/>
          <a:lstStyle>
            <a:lvl1pPr algn="l">
              <a:defRPr sz="1200"/>
            </a:lvl1pPr>
          </a:lstStyle>
          <a:p>
            <a:endParaRPr lang="en-US"/>
          </a:p>
        </p:txBody>
      </p:sp>
      <p:sp>
        <p:nvSpPr>
          <p:cNvPr id="3" name="Date Placeholder 2"/>
          <p:cNvSpPr>
            <a:spLocks noGrp="1"/>
          </p:cNvSpPr>
          <p:nvPr>
            <p:ph type="dt" sz="quarter" idx="1"/>
          </p:nvPr>
        </p:nvSpPr>
        <p:spPr>
          <a:xfrm>
            <a:off x="3990721" y="0"/>
            <a:ext cx="3052974" cy="467281"/>
          </a:xfrm>
          <a:prstGeom prst="rect">
            <a:avLst/>
          </a:prstGeom>
        </p:spPr>
        <p:txBody>
          <a:bodyPr vert="horz" lIns="92556" tIns="46278" rIns="92556" bIns="46278" rtlCol="0"/>
          <a:lstStyle>
            <a:lvl1pPr algn="r">
              <a:defRPr sz="1200"/>
            </a:lvl1pPr>
          </a:lstStyle>
          <a:p>
            <a:endParaRPr lang="en-US"/>
          </a:p>
        </p:txBody>
      </p:sp>
      <p:sp>
        <p:nvSpPr>
          <p:cNvPr id="4" name="Footer Placeholder 3"/>
          <p:cNvSpPr>
            <a:spLocks noGrp="1"/>
          </p:cNvSpPr>
          <p:nvPr>
            <p:ph type="ftr" sz="quarter" idx="2"/>
          </p:nvPr>
        </p:nvSpPr>
        <p:spPr>
          <a:xfrm>
            <a:off x="1" y="8876711"/>
            <a:ext cx="3052974" cy="467281"/>
          </a:xfrm>
          <a:prstGeom prst="rect">
            <a:avLst/>
          </a:prstGeom>
        </p:spPr>
        <p:txBody>
          <a:bodyPr vert="horz" lIns="92556" tIns="46278" rIns="92556" bIns="46278" rtlCol="0" anchor="b"/>
          <a:lstStyle>
            <a:lvl1pPr algn="l">
              <a:defRPr sz="1200"/>
            </a:lvl1pPr>
          </a:lstStyle>
          <a:p>
            <a:endParaRPr lang="en-US"/>
          </a:p>
        </p:txBody>
      </p:sp>
      <p:sp>
        <p:nvSpPr>
          <p:cNvPr id="5" name="Slide Number Placeholder 4"/>
          <p:cNvSpPr>
            <a:spLocks noGrp="1"/>
          </p:cNvSpPr>
          <p:nvPr>
            <p:ph type="sldNum" sz="quarter" idx="3"/>
          </p:nvPr>
        </p:nvSpPr>
        <p:spPr>
          <a:xfrm>
            <a:off x="3990721" y="8876711"/>
            <a:ext cx="3052974" cy="467281"/>
          </a:xfrm>
          <a:prstGeom prst="rect">
            <a:avLst/>
          </a:prstGeom>
        </p:spPr>
        <p:txBody>
          <a:bodyPr vert="horz" lIns="92556" tIns="46278" rIns="92556" bIns="46278" rtlCol="0" anchor="b"/>
          <a:lstStyle>
            <a:lvl1pPr algn="r">
              <a:defRPr sz="1200"/>
            </a:lvl1pPr>
          </a:lstStyle>
          <a:p>
            <a:fld id="{8BA5DDAD-591B-4217-B96A-323B84A14E26}" type="slidenum">
              <a:rPr lang="en-US" smtClean="0"/>
              <a:pPr/>
              <a:t>‹#›</a:t>
            </a:fld>
            <a:endParaRPr lang="en-US"/>
          </a:p>
        </p:txBody>
      </p:sp>
    </p:spTree>
    <p:extLst>
      <p:ext uri="{BB962C8B-B14F-4D97-AF65-F5344CB8AC3E}">
        <p14:creationId xmlns:p14="http://schemas.microsoft.com/office/powerpoint/2010/main" val="3107362579"/>
      </p:ext>
    </p:extLst>
  </p:cSld>
  <p:clrMap bg1="lt1" tx1="dk1" bg2="lt2" tx2="dk2" accent1="accent1" accent2="accent2" accent3="accent3" accent4="accent4" accent5="accent5" accent6="accent6" hlink="hlink" folHlink="folHlink"/>
  <p:hf sldNum="0" hdr="0"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52974" cy="467281"/>
          </a:xfrm>
          <a:prstGeom prst="rect">
            <a:avLst/>
          </a:prstGeom>
        </p:spPr>
        <p:txBody>
          <a:bodyPr vert="horz" lIns="92556" tIns="46278" rIns="92556" bIns="46278" rtlCol="0"/>
          <a:lstStyle>
            <a:lvl1pPr algn="l">
              <a:defRPr sz="1200"/>
            </a:lvl1pPr>
          </a:lstStyle>
          <a:p>
            <a:endParaRPr lang="en-US"/>
          </a:p>
        </p:txBody>
      </p:sp>
      <p:sp>
        <p:nvSpPr>
          <p:cNvPr id="3" name="Date Placeholder 2"/>
          <p:cNvSpPr>
            <a:spLocks noGrp="1"/>
          </p:cNvSpPr>
          <p:nvPr>
            <p:ph type="dt" idx="1"/>
          </p:nvPr>
        </p:nvSpPr>
        <p:spPr>
          <a:xfrm>
            <a:off x="3990721" y="0"/>
            <a:ext cx="3052974" cy="467281"/>
          </a:xfrm>
          <a:prstGeom prst="rect">
            <a:avLst/>
          </a:prstGeom>
        </p:spPr>
        <p:txBody>
          <a:bodyPr vert="horz" lIns="92556" tIns="46278" rIns="92556" bIns="46278" rtlCol="0"/>
          <a:lstStyle>
            <a:lvl1pPr algn="r">
              <a:defRPr sz="1200"/>
            </a:lvl1pPr>
          </a:lstStyle>
          <a:p>
            <a:endParaRPr lang="en-US"/>
          </a:p>
        </p:txBody>
      </p:sp>
      <p:sp>
        <p:nvSpPr>
          <p:cNvPr id="4" name="Slide Image Placeholder 3"/>
          <p:cNvSpPr>
            <a:spLocks noGrp="1" noRot="1" noChangeAspect="1"/>
          </p:cNvSpPr>
          <p:nvPr>
            <p:ph type="sldImg" idx="2"/>
          </p:nvPr>
        </p:nvSpPr>
        <p:spPr>
          <a:xfrm>
            <a:off x="1187450" y="701675"/>
            <a:ext cx="4670425" cy="3503613"/>
          </a:xfrm>
          <a:prstGeom prst="rect">
            <a:avLst/>
          </a:prstGeom>
          <a:noFill/>
          <a:ln w="12700">
            <a:solidFill>
              <a:prstClr val="black"/>
            </a:solidFill>
          </a:ln>
        </p:spPr>
        <p:txBody>
          <a:bodyPr vert="horz" lIns="92556" tIns="46278" rIns="92556" bIns="46278" rtlCol="0" anchor="ctr"/>
          <a:lstStyle/>
          <a:p>
            <a:endParaRPr lang="en-US"/>
          </a:p>
        </p:txBody>
      </p:sp>
      <p:sp>
        <p:nvSpPr>
          <p:cNvPr id="5" name="Notes Placeholder 4"/>
          <p:cNvSpPr>
            <a:spLocks noGrp="1"/>
          </p:cNvSpPr>
          <p:nvPr>
            <p:ph type="body" sz="quarter" idx="3"/>
          </p:nvPr>
        </p:nvSpPr>
        <p:spPr>
          <a:xfrm>
            <a:off x="704533" y="4439167"/>
            <a:ext cx="5636260" cy="4205526"/>
          </a:xfrm>
          <a:prstGeom prst="rect">
            <a:avLst/>
          </a:prstGeom>
        </p:spPr>
        <p:txBody>
          <a:bodyPr vert="horz" lIns="92556" tIns="46278" rIns="92556" bIns="46278"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1" y="8876711"/>
            <a:ext cx="3052974" cy="467281"/>
          </a:xfrm>
          <a:prstGeom prst="rect">
            <a:avLst/>
          </a:prstGeom>
        </p:spPr>
        <p:txBody>
          <a:bodyPr vert="horz" lIns="92556" tIns="46278" rIns="92556" bIns="46278" rtlCol="0" anchor="b"/>
          <a:lstStyle>
            <a:lvl1pPr algn="l">
              <a:defRPr sz="1200"/>
            </a:lvl1pPr>
          </a:lstStyle>
          <a:p>
            <a:endParaRPr lang="en-US"/>
          </a:p>
        </p:txBody>
      </p:sp>
      <p:sp>
        <p:nvSpPr>
          <p:cNvPr id="7" name="Slide Number Placeholder 6"/>
          <p:cNvSpPr>
            <a:spLocks noGrp="1"/>
          </p:cNvSpPr>
          <p:nvPr>
            <p:ph type="sldNum" sz="quarter" idx="5"/>
          </p:nvPr>
        </p:nvSpPr>
        <p:spPr>
          <a:xfrm>
            <a:off x="3990721" y="8876711"/>
            <a:ext cx="3052974" cy="467281"/>
          </a:xfrm>
          <a:prstGeom prst="rect">
            <a:avLst/>
          </a:prstGeom>
        </p:spPr>
        <p:txBody>
          <a:bodyPr vert="horz" lIns="92556" tIns="46278" rIns="92556" bIns="46278" rtlCol="0" anchor="b"/>
          <a:lstStyle>
            <a:lvl1pPr algn="r">
              <a:defRPr sz="1200"/>
            </a:lvl1pPr>
          </a:lstStyle>
          <a:p>
            <a:fld id="{C1A58231-9198-4C99-9FBD-A70F6638DE2B}" type="slidenum">
              <a:rPr lang="en-US" smtClean="0"/>
              <a:pPr/>
              <a:t>‹#›</a:t>
            </a:fld>
            <a:endParaRPr lang="en-US"/>
          </a:p>
        </p:txBody>
      </p:sp>
    </p:spTree>
    <p:extLst>
      <p:ext uri="{BB962C8B-B14F-4D97-AF65-F5344CB8AC3E}">
        <p14:creationId xmlns:p14="http://schemas.microsoft.com/office/powerpoint/2010/main" val="120456335"/>
      </p:ext>
    </p:extLst>
  </p:cSld>
  <p:clrMap bg1="lt1" tx1="dk1" bg2="lt2" tx2="dk2" accent1="accent1" accent2="accent2" accent3="accent3" accent4="accent4" accent5="accent5" accent6="accent6" hlink="hlink" folHlink="folHlink"/>
  <p:hf sldNum="0" hdr="0" ft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Rectangle 1"/>
          <p:cNvSpPr>
            <a:spLocks noChangeArrowheads="1"/>
          </p:cNvSpPr>
          <p:nvPr userDrawn="1"/>
        </p:nvSpPr>
        <p:spPr bwMode="auto">
          <a:xfrm>
            <a:off x="899592" y="287070"/>
            <a:ext cx="7632848" cy="2616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KDMK – MK : SITIAKMA – PEMROGRAMAN  (Edit dari “VIEW-SLIDE MASTER” , jika sudah “CLOSE MSTER VIEW”) </a:t>
            </a:r>
            <a:endParaRPr kumimoji="0" lang="id-ID" sz="1100" b="0" i="0" u="none" strike="noStrike" cap="none" normalizeH="0" baseline="0" dirty="0">
              <a:ln>
                <a:noFill/>
              </a:ln>
              <a:solidFill>
                <a:schemeClr val="tx1"/>
              </a:solidFill>
              <a:effectLst/>
              <a:latin typeface="Arial" pitchFamily="34" charset="0"/>
              <a:cs typeface="Arial" pitchFamily="34" charset="0"/>
            </a:endParaRPr>
          </a:p>
        </p:txBody>
      </p:sp>
      <p:sp>
        <p:nvSpPr>
          <p:cNvPr id="5" name="Rectangle 1"/>
          <p:cNvSpPr>
            <a:spLocks noChangeArrowheads="1"/>
          </p:cNvSpPr>
          <p:nvPr userDrawn="1"/>
        </p:nvSpPr>
        <p:spPr bwMode="auto">
          <a:xfrm>
            <a:off x="179512" y="6327411"/>
            <a:ext cx="8640960"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No.</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Dokumen</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4FM-DP40101                             </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Rev</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isi</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 00                                     Tanggal Berlaku : </a:t>
            </a:r>
            <a:r>
              <a:rPr lang="en-US" sz="1200" dirty="0">
                <a:latin typeface="Arial" pitchFamily="34" charset="0"/>
                <a:ea typeface="Calibri" pitchFamily="34" charset="0"/>
                <a:cs typeface="Times New Roman" pitchFamily="18" charset="0"/>
              </a:rPr>
              <a:t>07 April 2021</a:t>
            </a:r>
            <a:endParaRPr kumimoji="0" lang="id-ID" sz="18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transition spd="slow">
    <p:fade thruBlk="1"/>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1_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Rectangle 1"/>
          <p:cNvSpPr>
            <a:spLocks noChangeArrowheads="1"/>
          </p:cNvSpPr>
          <p:nvPr userDrawn="1"/>
        </p:nvSpPr>
        <p:spPr bwMode="auto">
          <a:xfrm>
            <a:off x="899592" y="287070"/>
            <a:ext cx="7632848" cy="2616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KDMK – MK : SITIAKMA – PEMROGRAMAN  (Edit dari “VIEW-SLIDE MASTER” , jika sudah “CLOSE MSTER VIEW”) </a:t>
            </a:r>
            <a:endParaRPr kumimoji="0" lang="id-ID" sz="1100" b="0" i="0" u="none" strike="noStrike" cap="none" normalizeH="0" baseline="0" dirty="0">
              <a:ln>
                <a:noFill/>
              </a:ln>
              <a:solidFill>
                <a:schemeClr val="tx1"/>
              </a:solidFill>
              <a:effectLst/>
              <a:latin typeface="Arial" pitchFamily="34" charset="0"/>
              <a:cs typeface="Arial" pitchFamily="34" charset="0"/>
            </a:endParaRPr>
          </a:p>
        </p:txBody>
      </p:sp>
      <p:sp>
        <p:nvSpPr>
          <p:cNvPr id="5" name="Rectangle 1">
            <a:extLst>
              <a:ext uri="{FF2B5EF4-FFF2-40B4-BE49-F238E27FC236}">
                <a16:creationId xmlns:a16="http://schemas.microsoft.com/office/drawing/2014/main" id="{7E5F97AF-CD45-40DE-9BCE-3C60148170F1}"/>
              </a:ext>
            </a:extLst>
          </p:cNvPr>
          <p:cNvSpPr>
            <a:spLocks noChangeArrowheads="1"/>
          </p:cNvSpPr>
          <p:nvPr userDrawn="1"/>
        </p:nvSpPr>
        <p:spPr bwMode="auto">
          <a:xfrm>
            <a:off x="179512" y="6327411"/>
            <a:ext cx="8640960"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No.</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Dokumen</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4FM-DP40101                             </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Rev</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isi</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 00                                     Tanggal Berlaku : </a:t>
            </a:r>
            <a:r>
              <a:rPr lang="en-US" sz="1200" dirty="0">
                <a:latin typeface="Arial" pitchFamily="34" charset="0"/>
                <a:ea typeface="Calibri" pitchFamily="34" charset="0"/>
                <a:cs typeface="Times New Roman" pitchFamily="18" charset="0"/>
              </a:rPr>
              <a:t>07 April 2021</a:t>
            </a:r>
            <a:endParaRPr kumimoji="0" lang="id-ID" sz="18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transition spd="slow">
    <p:fade thruBlk="1"/>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Rectangle 1"/>
          <p:cNvSpPr>
            <a:spLocks noChangeArrowheads="1"/>
          </p:cNvSpPr>
          <p:nvPr userDrawn="1"/>
        </p:nvSpPr>
        <p:spPr bwMode="auto">
          <a:xfrm>
            <a:off x="899592" y="287070"/>
            <a:ext cx="7704856" cy="2616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KDMK – MK : SITIAKMA – PEMROGRAMAN  (Edit dari “VIEW-SLIDE MASTER” , jika sudah “CLOSE MSTER VIEW”) </a:t>
            </a:r>
            <a:endParaRPr kumimoji="0" lang="id-ID" sz="1100" b="0" i="0" u="none" strike="noStrike" cap="none" normalizeH="0" baseline="0" dirty="0">
              <a:ln>
                <a:noFill/>
              </a:ln>
              <a:solidFill>
                <a:schemeClr val="tx1"/>
              </a:solidFill>
              <a:effectLst/>
              <a:latin typeface="Arial" pitchFamily="34" charset="0"/>
              <a:cs typeface="Arial" pitchFamily="34" charset="0"/>
            </a:endParaRPr>
          </a:p>
        </p:txBody>
      </p:sp>
      <p:sp>
        <p:nvSpPr>
          <p:cNvPr id="6" name="Rectangle 1">
            <a:extLst>
              <a:ext uri="{FF2B5EF4-FFF2-40B4-BE49-F238E27FC236}">
                <a16:creationId xmlns:a16="http://schemas.microsoft.com/office/drawing/2014/main" id="{4BD782C2-0B6B-41B6-B032-B4AAE7AFA99B}"/>
              </a:ext>
            </a:extLst>
          </p:cNvPr>
          <p:cNvSpPr>
            <a:spLocks noChangeArrowheads="1"/>
          </p:cNvSpPr>
          <p:nvPr userDrawn="1"/>
        </p:nvSpPr>
        <p:spPr bwMode="auto">
          <a:xfrm>
            <a:off x="179512" y="6327411"/>
            <a:ext cx="8640960"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No.</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Dokumen</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4FM-DP40101                             </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Rev</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isi</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 00                                     Tanggal Berlaku : </a:t>
            </a:r>
            <a:r>
              <a:rPr lang="en-US" sz="1200" dirty="0">
                <a:latin typeface="Arial" pitchFamily="34" charset="0"/>
                <a:ea typeface="Calibri" pitchFamily="34" charset="0"/>
                <a:cs typeface="Times New Roman" pitchFamily="18" charset="0"/>
              </a:rPr>
              <a:t>07 April 2021</a:t>
            </a:r>
            <a:endParaRPr kumimoji="0" lang="id-ID" sz="18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transition spd="slow">
    <p:fade thruBlk="1"/>
  </p:transition>
  <p:hf sldNum="0" hdr="0"/>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s">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transition spd="slow">
    <p:fade thruBlk="1"/>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itle">
  <p:cSld name="Slide Judul">
    <p:spTree>
      <p:nvGrpSpPr>
        <p:cNvPr id="1" name=""/>
        <p:cNvGrpSpPr/>
        <p:nvPr/>
      </p:nvGrpSpPr>
      <p:grpSpPr>
        <a:xfrm>
          <a:off x="0" y="0"/>
          <a:ext cx="0" cy="0"/>
          <a:chOff x="0" y="0"/>
          <a:chExt cx="0" cy="0"/>
        </a:xfrm>
      </p:grpSpPr>
      <p:sp>
        <p:nvSpPr>
          <p:cNvPr id="2" name="Title 1"/>
          <p:cNvSpPr>
            <a:spLocks noGrp="1"/>
          </p:cNvSpPr>
          <p:nvPr>
            <p:ph type="ctrTitle"/>
          </p:nvPr>
        </p:nvSpPr>
        <p:spPr>
          <a:xfrm>
            <a:off x="866216" y="1447801"/>
            <a:ext cx="6619244" cy="3329581"/>
          </a:xfrm>
        </p:spPr>
        <p:txBody>
          <a:bodyPr anchor="b"/>
          <a:lstStyle>
            <a:lvl1pPr>
              <a:defRPr sz="5400"/>
            </a:lvl1pPr>
          </a:lstStyle>
          <a:p>
            <a:r>
              <a:rPr lang="id-ID"/>
              <a:t>Klik untuk mengedit gaya judul Master</a:t>
            </a:r>
            <a:endParaRPr lang="en-US" dirty="0"/>
          </a:p>
        </p:txBody>
      </p:sp>
      <p:sp>
        <p:nvSpPr>
          <p:cNvPr id="3" name="Subtitle 2"/>
          <p:cNvSpPr>
            <a:spLocks noGrp="1"/>
          </p:cNvSpPr>
          <p:nvPr>
            <p:ph type="subTitle" idx="1"/>
          </p:nvPr>
        </p:nvSpPr>
        <p:spPr>
          <a:xfrm>
            <a:off x="866216" y="4777380"/>
            <a:ext cx="6619244" cy="861420"/>
          </a:xfrm>
        </p:spPr>
        <p:txBody>
          <a:bodyPr anchor="t"/>
          <a:lstStyle>
            <a:lvl1pPr marL="0" indent="0" algn="l">
              <a:buNone/>
              <a:defRPr cap="all">
                <a:solidFill>
                  <a:schemeClr val="bg2">
                    <a:lumMod val="40000"/>
                    <a:lumOff val="60000"/>
                  </a:schemeClr>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id-ID"/>
              <a:t>Klik untuk mengedit gaya subjudul Master</a:t>
            </a:r>
            <a:endParaRPr lang="en-US" dirty="0"/>
          </a:p>
        </p:txBody>
      </p:sp>
      <p:sp>
        <p:nvSpPr>
          <p:cNvPr id="4" name="Date Placeholder 3"/>
          <p:cNvSpPr>
            <a:spLocks noGrp="1"/>
          </p:cNvSpPr>
          <p:nvPr>
            <p:ph type="dt" sz="half" idx="10"/>
          </p:nvPr>
        </p:nvSpPr>
        <p:spPr/>
        <p:txBody>
          <a:bodyPr/>
          <a:lstStyle/>
          <a:p>
            <a:fld id="{4AAD347D-5ACD-4C99-B74B-A9C85AD731AF}" type="datetimeFigureOut">
              <a:rPr lang="en-US" dirty="0"/>
              <a:t>12/12/2023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extLst>
      <p:ext uri="{BB962C8B-B14F-4D97-AF65-F5344CB8AC3E}">
        <p14:creationId xmlns:p14="http://schemas.microsoft.com/office/powerpoint/2010/main" val="1721541055"/>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1.jpe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7" cstate="print">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Rectangle 1"/>
          <p:cNvSpPr>
            <a:spLocks noChangeArrowheads="1"/>
          </p:cNvSpPr>
          <p:nvPr userDrawn="1"/>
        </p:nvSpPr>
        <p:spPr bwMode="auto">
          <a:xfrm>
            <a:off x="899592" y="287070"/>
            <a:ext cx="7704856" cy="2616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KDMK – MK : SITIAKMA – PEMROGRAMAN  (Edit dari “VIEW-SLIDE MASTER” , jika sudah “CLOSE MSTER VIEW”) </a:t>
            </a:r>
            <a:endParaRPr kumimoji="0" lang="id-ID" sz="1100" b="0" i="0" u="none" strike="noStrike" cap="none" normalizeH="0" baseline="0" dirty="0">
              <a:ln>
                <a:noFill/>
              </a:ln>
              <a:solidFill>
                <a:schemeClr val="tx1"/>
              </a:solidFill>
              <a:effectLst/>
              <a:latin typeface="Arial" pitchFamily="34" charset="0"/>
              <a:cs typeface="Arial" pitchFamily="34" charset="0"/>
            </a:endParaRPr>
          </a:p>
        </p:txBody>
      </p:sp>
      <p:sp>
        <p:nvSpPr>
          <p:cNvPr id="8" name="Rectangle 1">
            <a:extLst>
              <a:ext uri="{FF2B5EF4-FFF2-40B4-BE49-F238E27FC236}">
                <a16:creationId xmlns:a16="http://schemas.microsoft.com/office/drawing/2014/main" id="{1605E9BE-0D9A-4E76-8D6C-56DE4E94803B}"/>
              </a:ext>
            </a:extLst>
          </p:cNvPr>
          <p:cNvSpPr>
            <a:spLocks noChangeArrowheads="1"/>
          </p:cNvSpPr>
          <p:nvPr userDrawn="1"/>
        </p:nvSpPr>
        <p:spPr bwMode="auto">
          <a:xfrm>
            <a:off x="179512" y="6327411"/>
            <a:ext cx="8640960"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No.</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Dokumen</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4FM-DP40101                             </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Rev</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isi</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 00                                     Tanggal Berlaku : </a:t>
            </a:r>
            <a:r>
              <a:rPr lang="en-US" sz="1200" dirty="0">
                <a:latin typeface="Arial" pitchFamily="34" charset="0"/>
                <a:ea typeface="Calibri" pitchFamily="34" charset="0"/>
                <a:cs typeface="Times New Roman" pitchFamily="18" charset="0"/>
              </a:rPr>
              <a:t>07 April 2021</a:t>
            </a:r>
            <a:endParaRPr kumimoji="0" lang="id-ID" sz="1800" b="0" i="0" u="none" strike="noStrike" cap="none" normalizeH="0" baseline="0" dirty="0">
              <a:ln>
                <a:noFill/>
              </a:ln>
              <a:solidFill>
                <a:schemeClr val="tx1"/>
              </a:solidFill>
              <a:effectLst/>
              <a:latin typeface="Arial" pitchFamily="34" charset="0"/>
              <a:cs typeface="Arial" pitchFamily="34" charset="0"/>
            </a:endParaRPr>
          </a:p>
        </p:txBody>
      </p:sp>
    </p:spTree>
  </p:cSld>
  <p:clrMap bg1="lt1" tx1="dk1" bg2="lt2" tx2="dk2" accent1="accent1" accent2="accent2" accent3="accent3" accent4="accent4" accent5="accent5" accent6="accent6" hlink="hlink" folHlink="folHlink"/>
  <p:sldLayoutIdLst>
    <p:sldLayoutId id="2147483649" r:id="rId1"/>
    <p:sldLayoutId id="2147483653" r:id="rId2"/>
    <p:sldLayoutId id="2147483650" r:id="rId3"/>
    <p:sldLayoutId id="2147483652" r:id="rId4"/>
    <p:sldLayoutId id="2147483654" r:id="rId5"/>
  </p:sldLayoutIdLst>
  <p:transition spd="slow">
    <p:fade thruBlk="1"/>
  </p:transition>
  <p:hf sldNum="0" hdr="0"/>
  <p:txStyles>
    <p:titleStyle>
      <a:lvl1pPr algn="ctr" defTabSz="914400" rtl="0" eaLnBrk="1" latinLnBrk="0" hangingPunct="1">
        <a:spcBef>
          <a:spcPct val="0"/>
        </a:spcBef>
        <a:buNone/>
        <a:defRPr sz="3600" b="1" kern="1200">
          <a:solidFill>
            <a:schemeClr val="tx1"/>
          </a:solidFill>
          <a:latin typeface="Arial" panose="020B0604020202020204" pitchFamily="34" charset="0"/>
          <a:ea typeface="+mj-ea"/>
          <a:cs typeface="Arial" panose="020B0604020202020204" pitchFamily="34" charset="0"/>
        </a:defRPr>
      </a:lvl1pPr>
    </p:titleStyle>
    <p:bodyStyle>
      <a:lvl1pPr marL="342900" indent="-342900" algn="l" defTabSz="914400" rtl="0" eaLnBrk="1" latinLnBrk="0" hangingPunct="1">
        <a:spcBef>
          <a:spcPct val="20000"/>
        </a:spcBef>
        <a:buFont typeface="Arial" pitchFamily="34" charset="0"/>
        <a:buChar char="•"/>
        <a:defRPr sz="2800" kern="1200">
          <a:solidFill>
            <a:schemeClr val="tx1"/>
          </a:solidFill>
          <a:latin typeface="Times New Roman" panose="02020603050405020304" pitchFamily="18" charset="0"/>
          <a:ea typeface="+mn-ea"/>
          <a:cs typeface="Times New Roman" panose="02020603050405020304" pitchFamily="18" charset="0"/>
        </a:defRPr>
      </a:lvl1pPr>
      <a:lvl2pPr marL="742950" indent="-285750" algn="l" defTabSz="914400" rtl="0" eaLnBrk="1" latinLnBrk="0" hangingPunct="1">
        <a:spcBef>
          <a:spcPct val="20000"/>
        </a:spcBef>
        <a:buFont typeface="Arial" pitchFamily="34" charset="0"/>
        <a:buChar char="–"/>
        <a:defRPr sz="2400" kern="1200">
          <a:solidFill>
            <a:schemeClr val="tx1"/>
          </a:solidFill>
          <a:latin typeface="Times New Roman" panose="02020603050405020304" pitchFamily="18" charset="0"/>
          <a:ea typeface="+mn-ea"/>
          <a:cs typeface="Times New Roman" panose="02020603050405020304" pitchFamily="18" charset="0"/>
        </a:defRPr>
      </a:lvl2pPr>
      <a:lvl3pPr marL="1143000" indent="-228600" algn="l" defTabSz="914400" rtl="0" eaLnBrk="1" latinLnBrk="0" hangingPunct="1">
        <a:spcBef>
          <a:spcPct val="20000"/>
        </a:spcBef>
        <a:buFont typeface="Arial"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3pPr>
      <a:lvl4pPr marL="1600200" indent="-228600" algn="l" defTabSz="914400" rtl="0" eaLnBrk="1" latinLnBrk="0" hangingPunct="1">
        <a:spcBef>
          <a:spcPct val="20000"/>
        </a:spcBef>
        <a:buFont typeface="Arial" pitchFamily="34" charset="0"/>
        <a:buChar char="–"/>
        <a:defRPr sz="1800" kern="1200">
          <a:solidFill>
            <a:schemeClr val="tx1"/>
          </a:solidFill>
          <a:latin typeface="Times New Roman" panose="02020603050405020304" pitchFamily="18" charset="0"/>
          <a:ea typeface="+mn-ea"/>
          <a:cs typeface="Times New Roman" panose="02020603050405020304" pitchFamily="18" charset="0"/>
        </a:defRPr>
      </a:lvl4pPr>
      <a:lvl5pPr marL="2057400" indent="-228600" algn="l" defTabSz="914400" rtl="0" eaLnBrk="1" latinLnBrk="0" hangingPunct="1">
        <a:spcBef>
          <a:spcPct val="20000"/>
        </a:spcBef>
        <a:buFont typeface="Arial" pitchFamily="34" charset="0"/>
        <a:buChar char="»"/>
        <a:defRPr sz="1800" kern="1200">
          <a:solidFill>
            <a:schemeClr val="tx1"/>
          </a:solidFill>
          <a:latin typeface="Times New Roman" panose="02020603050405020304" pitchFamily="18" charset="0"/>
          <a:ea typeface="+mn-ea"/>
          <a:cs typeface="Times New Roman" panose="02020603050405020304" pitchFamily="18"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Judul 1">
            <a:extLst>
              <a:ext uri="{FF2B5EF4-FFF2-40B4-BE49-F238E27FC236}">
                <a16:creationId xmlns:a16="http://schemas.microsoft.com/office/drawing/2014/main" id="{031EC21C-B49A-7CB9-F243-82F93775477D}"/>
              </a:ext>
            </a:extLst>
          </p:cNvPr>
          <p:cNvSpPr>
            <a:spLocks noGrp="1"/>
          </p:cNvSpPr>
          <p:nvPr>
            <p:ph type="ctrTitle"/>
          </p:nvPr>
        </p:nvSpPr>
        <p:spPr>
          <a:xfrm>
            <a:off x="5796136" y="836713"/>
            <a:ext cx="2862089" cy="1512167"/>
          </a:xfrm>
        </p:spPr>
        <p:txBody>
          <a:bodyPr>
            <a:normAutofit fontScale="90000"/>
          </a:bodyPr>
          <a:lstStyle/>
          <a:p>
            <a:pPr>
              <a:lnSpc>
                <a:spcPct val="90000"/>
              </a:lnSpc>
            </a:pPr>
            <a:r>
              <a:rPr lang="en-US" sz="2800" dirty="0">
                <a:solidFill>
                  <a:srgbClr val="002060"/>
                </a:solidFill>
              </a:rPr>
              <a:t>GAMBARAN UMUM DESTINASI WISATA</a:t>
            </a:r>
            <a:endParaRPr lang="id-ID" sz="2800" dirty="0">
              <a:solidFill>
                <a:srgbClr val="002060"/>
              </a:solidFill>
            </a:endParaRPr>
          </a:p>
        </p:txBody>
      </p:sp>
      <p:sp>
        <p:nvSpPr>
          <p:cNvPr id="3" name="Subjudul 2">
            <a:extLst>
              <a:ext uri="{FF2B5EF4-FFF2-40B4-BE49-F238E27FC236}">
                <a16:creationId xmlns:a16="http://schemas.microsoft.com/office/drawing/2014/main" id="{55B6653C-9875-9475-F8FC-C42D0051C5FA}"/>
              </a:ext>
            </a:extLst>
          </p:cNvPr>
          <p:cNvSpPr>
            <a:spLocks noGrp="1"/>
          </p:cNvSpPr>
          <p:nvPr>
            <p:ph type="subTitle" idx="1"/>
          </p:nvPr>
        </p:nvSpPr>
        <p:spPr>
          <a:xfrm>
            <a:off x="6143944" y="2996953"/>
            <a:ext cx="2514281" cy="1512167"/>
          </a:xfrm>
        </p:spPr>
        <p:txBody>
          <a:bodyPr>
            <a:normAutofit/>
          </a:bodyPr>
          <a:lstStyle/>
          <a:p>
            <a:pPr>
              <a:lnSpc>
                <a:spcPct val="90000"/>
              </a:lnSpc>
            </a:pPr>
            <a:r>
              <a:rPr lang="en-US" sz="1350" b="1" dirty="0">
                <a:solidFill>
                  <a:srgbClr val="002060"/>
                </a:solidFill>
                <a:highlight>
                  <a:srgbClr val="FFFF00"/>
                </a:highlight>
                <a:latin typeface="Google Sans"/>
              </a:rPr>
              <a:t>d</a:t>
            </a:r>
            <a:r>
              <a:rPr lang="id-ID" sz="1350" b="1" dirty="0" err="1">
                <a:solidFill>
                  <a:srgbClr val="002060"/>
                </a:solidFill>
                <a:highlight>
                  <a:srgbClr val="FFFF00"/>
                </a:highlight>
                <a:latin typeface="Google Sans"/>
              </a:rPr>
              <a:t>estinasi</a:t>
            </a:r>
            <a:r>
              <a:rPr lang="id-ID" sz="1350" b="1" dirty="0">
                <a:solidFill>
                  <a:srgbClr val="002060"/>
                </a:solidFill>
                <a:highlight>
                  <a:srgbClr val="FFFF00"/>
                </a:highlight>
                <a:latin typeface="Google Sans"/>
              </a:rPr>
              <a:t> </a:t>
            </a:r>
            <a:r>
              <a:rPr lang="id-ID" sz="1350" b="1" i="1" dirty="0">
                <a:solidFill>
                  <a:srgbClr val="002060"/>
                </a:solidFill>
                <a:highlight>
                  <a:srgbClr val="FFFF00"/>
                </a:highlight>
                <a:latin typeface="Google Sans"/>
              </a:rPr>
              <a:t>merupakan </a:t>
            </a:r>
            <a:r>
              <a:rPr lang="id-ID" sz="1350" b="1" dirty="0">
                <a:solidFill>
                  <a:srgbClr val="002060"/>
                </a:solidFill>
                <a:highlight>
                  <a:srgbClr val="FFFF00"/>
                </a:highlight>
                <a:latin typeface="Google Sans"/>
              </a:rPr>
              <a:t>suatu</a:t>
            </a:r>
            <a:r>
              <a:rPr lang="id-ID" sz="1350" b="1" i="1" dirty="0">
                <a:solidFill>
                  <a:srgbClr val="002060"/>
                </a:solidFill>
                <a:highlight>
                  <a:srgbClr val="FFFF00"/>
                </a:highlight>
                <a:latin typeface="Google Sans"/>
              </a:rPr>
              <a:t> kawasan spesifik yang dipilih oleh seorang pengunjung </a:t>
            </a:r>
            <a:r>
              <a:rPr lang="id-ID" sz="1350" b="1" dirty="0" err="1">
                <a:solidFill>
                  <a:srgbClr val="002060"/>
                </a:solidFill>
                <a:highlight>
                  <a:srgbClr val="FFFF00"/>
                </a:highlight>
                <a:latin typeface="Google Sans"/>
              </a:rPr>
              <a:t>dimana</a:t>
            </a:r>
            <a:r>
              <a:rPr lang="id-ID" sz="1350" b="1" dirty="0">
                <a:solidFill>
                  <a:srgbClr val="002060"/>
                </a:solidFill>
                <a:highlight>
                  <a:srgbClr val="FFFF00"/>
                </a:highlight>
                <a:latin typeface="Google Sans"/>
              </a:rPr>
              <a:t> dia dapat tinggal selama waktu tertentu.</a:t>
            </a:r>
            <a:endParaRPr lang="en-US" sz="1350" b="1" dirty="0">
              <a:solidFill>
                <a:srgbClr val="002060"/>
              </a:solidFill>
              <a:highlight>
                <a:srgbClr val="FFFF00"/>
              </a:highlight>
              <a:latin typeface="Google Sans"/>
            </a:endParaRPr>
          </a:p>
          <a:p>
            <a:pPr>
              <a:lnSpc>
                <a:spcPct val="90000"/>
              </a:lnSpc>
            </a:pPr>
            <a:endParaRPr lang="id-ID" sz="1350" b="1" dirty="0">
              <a:solidFill>
                <a:srgbClr val="002060"/>
              </a:solidFill>
              <a:highlight>
                <a:srgbClr val="FFFF00"/>
              </a:highlight>
            </a:endParaRPr>
          </a:p>
        </p:txBody>
      </p:sp>
      <p:pic>
        <p:nvPicPr>
          <p:cNvPr id="4" name="image34.png" descr="Sebuah gambar berisi teks, lingkaran, cuplikan layar, Font&#10;&#10;Deskripsi dibuat secara otomatis">
            <a:extLst>
              <a:ext uri="{FF2B5EF4-FFF2-40B4-BE49-F238E27FC236}">
                <a16:creationId xmlns:a16="http://schemas.microsoft.com/office/drawing/2014/main" id="{E4C6127B-58CB-8C8C-7B1E-7A0B093ECE68}"/>
              </a:ext>
            </a:extLst>
          </p:cNvPr>
          <p:cNvPicPr>
            <a:picLocks noChangeAspect="1"/>
          </p:cNvPicPr>
          <p:nvPr/>
        </p:nvPicPr>
        <p:blipFill>
          <a:blip r:embed="rId2" cstate="print"/>
          <a:stretch>
            <a:fillRect/>
          </a:stretch>
        </p:blipFill>
        <p:spPr>
          <a:xfrm>
            <a:off x="648558" y="1623695"/>
            <a:ext cx="4702997" cy="3437216"/>
          </a:xfrm>
          <a:prstGeom prst="rect">
            <a:avLst/>
          </a:prstGeom>
          <a:effectLst/>
        </p:spPr>
      </p:pic>
    </p:spTree>
    <p:extLst>
      <p:ext uri="{BB962C8B-B14F-4D97-AF65-F5344CB8AC3E}">
        <p14:creationId xmlns:p14="http://schemas.microsoft.com/office/powerpoint/2010/main" val="249961360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557808"/>
            <a:ext cx="8229600" cy="1143000"/>
          </a:xfrm>
          <a:prstGeom prst="rect">
            <a:avLst/>
          </a:prstGeom>
        </p:spPr>
        <p:txBody>
          <a:bodyPr vert="horz" lIns="91440" tIns="45720" rIns="91440" bIns="45720" rtlCol="0" anchor="ctr">
            <a:normAutofit fontScale="97500"/>
          </a:bodyPr>
          <a:lstStyle/>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id-ID" sz="36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endParaRPr>
          </a:p>
        </p:txBody>
      </p:sp>
      <p:sp>
        <p:nvSpPr>
          <p:cNvPr id="4" name="Content Placeholder 2"/>
          <p:cNvSpPr txBox="1">
            <a:spLocks/>
          </p:cNvSpPr>
          <p:nvPr/>
        </p:nvSpPr>
        <p:spPr>
          <a:xfrm>
            <a:off x="457200" y="1600200"/>
            <a:ext cx="8229600" cy="4525963"/>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457200" indent="-457200" algn="l">
              <a:buFont typeface="Arial" pitchFamily="34" charset="0"/>
              <a:buChar char="•"/>
            </a:pPr>
            <a:endParaRPr lang="id-ID" sz="2600" dirty="0">
              <a:solidFill>
                <a:schemeClr val="tx1"/>
              </a:solidFill>
              <a:latin typeface="Cambria" panose="02040503050406030204" pitchFamily="18" charset="0"/>
              <a:cs typeface="Arial" panose="020B0604020202020204" pitchFamily="34" charset="0"/>
            </a:endParaRPr>
          </a:p>
        </p:txBody>
      </p:sp>
      <p:sp>
        <p:nvSpPr>
          <p:cNvPr id="5" name="Kotak Teks 4">
            <a:extLst>
              <a:ext uri="{FF2B5EF4-FFF2-40B4-BE49-F238E27FC236}">
                <a16:creationId xmlns:a16="http://schemas.microsoft.com/office/drawing/2014/main" id="{159ACC56-C253-FB9B-52A6-E7EFF3949F06}"/>
              </a:ext>
            </a:extLst>
          </p:cNvPr>
          <p:cNvSpPr txBox="1"/>
          <p:nvPr/>
        </p:nvSpPr>
        <p:spPr>
          <a:xfrm>
            <a:off x="323528" y="836713"/>
            <a:ext cx="8363272" cy="2080570"/>
          </a:xfrm>
          <a:prstGeom prst="rect">
            <a:avLst/>
          </a:prstGeom>
          <a:noFill/>
        </p:spPr>
        <p:txBody>
          <a:bodyPr wrap="square">
            <a:spAutoFit/>
          </a:bodyPr>
          <a:lstStyle/>
          <a:p>
            <a:pPr marL="247015" marR="333375">
              <a:lnSpc>
                <a:spcPct val="90000"/>
              </a:lnSpc>
              <a:spcBef>
                <a:spcPts val="650"/>
              </a:spcBef>
              <a:spcAft>
                <a:spcPts val="0"/>
              </a:spcAft>
            </a:pPr>
            <a:r>
              <a:rPr lang="ms-MY" sz="2400" b="1" dirty="0">
                <a:effectLst/>
                <a:latin typeface="Times New Roman" panose="02020603050405020304" pitchFamily="18" charset="0"/>
                <a:ea typeface="Times New Roman" panose="02020603050405020304" pitchFamily="18" charset="0"/>
              </a:rPr>
              <a:t>Destinasi</a:t>
            </a:r>
            <a:r>
              <a:rPr lang="ms-MY" sz="2400" b="1" spc="5" dirty="0">
                <a:effectLst/>
                <a:latin typeface="Times New Roman" panose="02020603050405020304" pitchFamily="18" charset="0"/>
                <a:ea typeface="Times New Roman" panose="02020603050405020304" pitchFamily="18" charset="0"/>
              </a:rPr>
              <a:t> </a:t>
            </a:r>
            <a:r>
              <a:rPr lang="ms-MY" sz="2400" b="1" dirty="0">
                <a:effectLst/>
                <a:latin typeface="Times New Roman" panose="02020603050405020304" pitchFamily="18" charset="0"/>
                <a:ea typeface="Times New Roman" panose="02020603050405020304" pitchFamily="18" charset="0"/>
              </a:rPr>
              <a:t>pada</a:t>
            </a:r>
            <a:r>
              <a:rPr lang="ms-MY" sz="2400" b="1" spc="5" dirty="0">
                <a:effectLst/>
                <a:latin typeface="Times New Roman" panose="02020603050405020304" pitchFamily="18" charset="0"/>
                <a:ea typeface="Times New Roman" panose="02020603050405020304" pitchFamily="18" charset="0"/>
              </a:rPr>
              <a:t> </a:t>
            </a:r>
            <a:r>
              <a:rPr lang="ms-MY" sz="2400" b="1" dirty="0">
                <a:effectLst/>
                <a:latin typeface="Times New Roman" panose="02020603050405020304" pitchFamily="18" charset="0"/>
                <a:ea typeface="Times New Roman" panose="02020603050405020304" pitchFamily="18" charset="0"/>
              </a:rPr>
              <a:t>dasarnya</a:t>
            </a:r>
            <a:r>
              <a:rPr lang="ms-MY" sz="2400" b="1" spc="5" dirty="0">
                <a:effectLst/>
                <a:latin typeface="Times New Roman" panose="02020603050405020304" pitchFamily="18" charset="0"/>
                <a:ea typeface="Times New Roman" panose="02020603050405020304" pitchFamily="18" charset="0"/>
              </a:rPr>
              <a:t> </a:t>
            </a:r>
            <a:r>
              <a:rPr lang="ms-MY" sz="2400" b="1" dirty="0">
                <a:effectLst/>
                <a:latin typeface="Times New Roman" panose="02020603050405020304" pitchFamily="18" charset="0"/>
                <a:ea typeface="Times New Roman" panose="02020603050405020304" pitchFamily="18" charset="0"/>
              </a:rPr>
              <a:t>semuanya</a:t>
            </a:r>
            <a:r>
              <a:rPr lang="ms-MY" sz="2400" b="1" spc="5" dirty="0">
                <a:effectLst/>
                <a:latin typeface="Times New Roman" panose="02020603050405020304" pitchFamily="18" charset="0"/>
                <a:ea typeface="Times New Roman" panose="02020603050405020304" pitchFamily="18" charset="0"/>
              </a:rPr>
              <a:t> </a:t>
            </a:r>
            <a:r>
              <a:rPr lang="ms-MY" sz="2400" b="1" dirty="0">
                <a:effectLst/>
                <a:latin typeface="Times New Roman" panose="02020603050405020304" pitchFamily="18" charset="0"/>
                <a:ea typeface="Times New Roman" panose="02020603050405020304" pitchFamily="18" charset="0"/>
              </a:rPr>
              <a:t>memiliki</a:t>
            </a:r>
            <a:r>
              <a:rPr lang="ms-MY" sz="2400" b="1" spc="5" dirty="0">
                <a:effectLst/>
                <a:latin typeface="Times New Roman" panose="02020603050405020304" pitchFamily="18" charset="0"/>
                <a:ea typeface="Times New Roman" panose="02020603050405020304" pitchFamily="18" charset="0"/>
              </a:rPr>
              <a:t> </a:t>
            </a:r>
            <a:r>
              <a:rPr lang="ms-MY" sz="2400" b="1" dirty="0">
                <a:effectLst/>
                <a:latin typeface="Times New Roman" panose="02020603050405020304" pitchFamily="18" charset="0"/>
                <a:ea typeface="Times New Roman" panose="02020603050405020304" pitchFamily="18" charset="0"/>
              </a:rPr>
              <a:t>sejumlah</a:t>
            </a:r>
            <a:r>
              <a:rPr lang="ms-MY" sz="2400" b="1" spc="5" dirty="0">
                <a:effectLst/>
                <a:latin typeface="Times New Roman" panose="02020603050405020304" pitchFamily="18" charset="0"/>
                <a:ea typeface="Times New Roman" panose="02020603050405020304" pitchFamily="18" charset="0"/>
              </a:rPr>
              <a:t> </a:t>
            </a:r>
            <a:r>
              <a:rPr lang="ms-MY" sz="2400" b="1" dirty="0">
                <a:effectLst/>
                <a:latin typeface="Times New Roman" panose="02020603050405020304" pitchFamily="18" charset="0"/>
                <a:ea typeface="Times New Roman" panose="02020603050405020304" pitchFamily="18" charset="0"/>
              </a:rPr>
              <a:t>karakteristik,</a:t>
            </a:r>
            <a:r>
              <a:rPr lang="ms-MY" sz="2400" b="1" spc="5" dirty="0">
                <a:effectLst/>
                <a:latin typeface="Times New Roman" panose="02020603050405020304" pitchFamily="18" charset="0"/>
                <a:ea typeface="Times New Roman" panose="02020603050405020304" pitchFamily="18" charset="0"/>
              </a:rPr>
              <a:t> </a:t>
            </a:r>
            <a:r>
              <a:rPr lang="ms-MY" sz="2400" b="1" dirty="0">
                <a:effectLst/>
                <a:latin typeface="Times New Roman" panose="02020603050405020304" pitchFamily="18" charset="0"/>
                <a:ea typeface="Times New Roman" panose="02020603050405020304" pitchFamily="18" charset="0"/>
              </a:rPr>
              <a:t>diantaranya:</a:t>
            </a:r>
            <a:endParaRPr lang="id-ID" sz="2400" b="1" dirty="0">
              <a:effectLst/>
              <a:latin typeface="Times New Roman" panose="02020603050405020304" pitchFamily="18" charset="0"/>
              <a:ea typeface="Times New Roman" panose="02020603050405020304" pitchFamily="18" charset="0"/>
            </a:endParaRPr>
          </a:p>
          <a:p>
            <a:pPr marL="342900" marR="336550" lvl="0" indent="-342900">
              <a:lnSpc>
                <a:spcPct val="90000"/>
              </a:lnSpc>
              <a:spcBef>
                <a:spcPts val="615"/>
              </a:spcBef>
              <a:spcAft>
                <a:spcPts val="0"/>
              </a:spcAft>
              <a:buSzPts val="1100"/>
              <a:buFont typeface="Times New Roman" panose="02020603050405020304" pitchFamily="18" charset="0"/>
              <a:buAutoNum type="arabicPeriod"/>
              <a:tabLst>
                <a:tab pos="476250" algn="l"/>
              </a:tabLst>
            </a:pPr>
            <a:r>
              <a:rPr lang="ms-MY" sz="1800" spc="-5" dirty="0">
                <a:effectLst/>
                <a:latin typeface="Times New Roman" panose="02020603050405020304" pitchFamily="18" charset="0"/>
                <a:ea typeface="Times New Roman" panose="02020603050405020304" pitchFamily="18" charset="0"/>
              </a:rPr>
              <a:t>Suatu produk pariwisata total yang kompleks dan multidimensi yang</a:t>
            </a:r>
            <a:r>
              <a:rPr lang="ms-MY" sz="1800" spc="5" dirty="0">
                <a:effectLst/>
                <a:latin typeface="Times New Roman" panose="02020603050405020304" pitchFamily="18" charset="0"/>
                <a:ea typeface="Times New Roman" panose="02020603050405020304" pitchFamily="18" charset="0"/>
              </a:rPr>
              <a:t> </a:t>
            </a:r>
            <a:r>
              <a:rPr lang="ms-MY" sz="1800" spc="-5" dirty="0">
                <a:effectLst/>
                <a:latin typeface="Times New Roman" panose="02020603050405020304" pitchFamily="18" charset="0"/>
                <a:ea typeface="Times New Roman" panose="02020603050405020304" pitchFamily="18" charset="0"/>
              </a:rPr>
              <a:t>didasarkan pada </a:t>
            </a:r>
            <a:r>
              <a:rPr lang="ms-MY" sz="1800" b="1" spc="-5" dirty="0">
                <a:effectLst/>
                <a:latin typeface="Times New Roman" panose="02020603050405020304" pitchFamily="18" charset="0"/>
                <a:ea typeface="Times New Roman" panose="02020603050405020304" pitchFamily="18" charset="0"/>
              </a:rPr>
              <a:t>keragaman sumber daya dan layanan</a:t>
            </a:r>
            <a:r>
              <a:rPr lang="ms-MY" sz="1800" spc="-5" dirty="0">
                <a:effectLst/>
                <a:latin typeface="Times New Roman" panose="02020603050405020304" pitchFamily="18" charset="0"/>
                <a:ea typeface="Times New Roman" panose="02020603050405020304" pitchFamily="18" charset="0"/>
              </a:rPr>
              <a:t>: alam, sosial,</a:t>
            </a:r>
            <a:r>
              <a:rPr lang="ms-MY" sz="1800" spc="5" dirty="0">
                <a:effectLst/>
                <a:latin typeface="Times New Roman" panose="02020603050405020304" pitchFamily="18" charset="0"/>
                <a:ea typeface="Times New Roman" panose="02020603050405020304" pitchFamily="18" charset="0"/>
              </a:rPr>
              <a:t> </a:t>
            </a:r>
            <a:r>
              <a:rPr lang="ms-MY" sz="1800" spc="-5" dirty="0">
                <a:effectLst/>
                <a:latin typeface="Times New Roman" panose="02020603050405020304" pitchFamily="18" charset="0"/>
                <a:ea typeface="Times New Roman" panose="02020603050405020304" pitchFamily="18" charset="0"/>
              </a:rPr>
              <a:t>dan</a:t>
            </a:r>
            <a:r>
              <a:rPr lang="ms-MY" sz="1800" spc="5" dirty="0">
                <a:effectLst/>
                <a:latin typeface="Times New Roman" panose="02020603050405020304" pitchFamily="18" charset="0"/>
                <a:ea typeface="Times New Roman" panose="02020603050405020304" pitchFamily="18" charset="0"/>
              </a:rPr>
              <a:t> </a:t>
            </a:r>
            <a:r>
              <a:rPr lang="ms-MY" sz="1800" spc="-5" dirty="0">
                <a:effectLst/>
                <a:latin typeface="Times New Roman" panose="02020603050405020304" pitchFamily="18" charset="0"/>
                <a:ea typeface="Times New Roman" panose="02020603050405020304" pitchFamily="18" charset="0"/>
              </a:rPr>
              <a:t>budaya</a:t>
            </a:r>
            <a:r>
              <a:rPr lang="ms-MY" sz="1800" spc="5" dirty="0">
                <a:effectLst/>
                <a:latin typeface="Times New Roman" panose="02020603050405020304" pitchFamily="18" charset="0"/>
                <a:ea typeface="Times New Roman" panose="02020603050405020304" pitchFamily="18" charset="0"/>
              </a:rPr>
              <a:t> </a:t>
            </a:r>
            <a:r>
              <a:rPr lang="ms-MY" sz="1800" spc="-5" dirty="0">
                <a:effectLst/>
                <a:latin typeface="Times New Roman" panose="02020603050405020304" pitchFamily="18" charset="0"/>
                <a:ea typeface="Times New Roman" panose="02020603050405020304" pitchFamily="18" charset="0"/>
              </a:rPr>
              <a:t>(yang</a:t>
            </a:r>
            <a:r>
              <a:rPr lang="ms-MY" sz="1800" spc="5" dirty="0">
                <a:effectLst/>
                <a:latin typeface="Times New Roman" panose="02020603050405020304" pitchFamily="18" charset="0"/>
                <a:ea typeface="Times New Roman" panose="02020603050405020304" pitchFamily="18" charset="0"/>
              </a:rPr>
              <a:t> </a:t>
            </a:r>
            <a:r>
              <a:rPr lang="ms-MY" sz="1800" spc="-5" dirty="0">
                <a:effectLst/>
                <a:latin typeface="Times New Roman" panose="02020603050405020304" pitchFamily="18" charset="0"/>
                <a:ea typeface="Times New Roman" panose="02020603050405020304" pitchFamily="18" charset="0"/>
              </a:rPr>
              <a:t>dapat</a:t>
            </a:r>
            <a:r>
              <a:rPr lang="ms-MY" sz="1800" spc="5" dirty="0">
                <a:effectLst/>
                <a:latin typeface="Times New Roman" panose="02020603050405020304" pitchFamily="18" charset="0"/>
                <a:ea typeface="Times New Roman" panose="02020603050405020304" pitchFamily="18" charset="0"/>
              </a:rPr>
              <a:t> </a:t>
            </a:r>
            <a:r>
              <a:rPr lang="ms-MY" sz="1800" spc="-5" dirty="0">
                <a:effectLst/>
                <a:latin typeface="Times New Roman" panose="02020603050405020304" pitchFamily="18" charset="0"/>
                <a:ea typeface="Times New Roman" panose="02020603050405020304" pitchFamily="18" charset="0"/>
              </a:rPr>
              <a:t>mencakup</a:t>
            </a:r>
            <a:r>
              <a:rPr lang="ms-MY" sz="1800" spc="5" dirty="0">
                <a:effectLst/>
                <a:latin typeface="Times New Roman" panose="02020603050405020304" pitchFamily="18" charset="0"/>
                <a:ea typeface="Times New Roman" panose="02020603050405020304" pitchFamily="18" charset="0"/>
              </a:rPr>
              <a:t> </a:t>
            </a:r>
            <a:r>
              <a:rPr lang="ms-MY" sz="1800" spc="-5" dirty="0">
                <a:effectLst/>
                <a:latin typeface="Times New Roman" panose="02020603050405020304" pitchFamily="18" charset="0"/>
                <a:ea typeface="Times New Roman" panose="02020603050405020304" pitchFamily="18" charset="0"/>
              </a:rPr>
              <a:t>atraksi,</a:t>
            </a:r>
            <a:r>
              <a:rPr lang="ms-MY" sz="1800" spc="5" dirty="0">
                <a:effectLst/>
                <a:latin typeface="Times New Roman" panose="02020603050405020304" pitchFamily="18" charset="0"/>
                <a:ea typeface="Times New Roman" panose="02020603050405020304" pitchFamily="18" charset="0"/>
              </a:rPr>
              <a:t> </a:t>
            </a:r>
            <a:r>
              <a:rPr lang="ms-MY" sz="1800" spc="-5" dirty="0">
                <a:effectLst/>
                <a:latin typeface="Times New Roman" panose="02020603050405020304" pitchFamily="18" charset="0"/>
                <a:ea typeface="Times New Roman" panose="02020603050405020304" pitchFamily="18" charset="0"/>
              </a:rPr>
              <a:t>rekreasi,</a:t>
            </a:r>
            <a:r>
              <a:rPr lang="ms-MY" sz="1800" spc="5" dirty="0">
                <a:effectLst/>
                <a:latin typeface="Times New Roman" panose="02020603050405020304" pitchFamily="18" charset="0"/>
                <a:ea typeface="Times New Roman" panose="02020603050405020304" pitchFamily="18" charset="0"/>
              </a:rPr>
              <a:t> </a:t>
            </a:r>
            <a:r>
              <a:rPr lang="ms-MY" sz="1800" spc="-5" dirty="0">
                <a:effectLst/>
                <a:latin typeface="Times New Roman" panose="02020603050405020304" pitchFamily="18" charset="0"/>
                <a:ea typeface="Times New Roman" panose="02020603050405020304" pitchFamily="18" charset="0"/>
              </a:rPr>
              <a:t>hiburan</a:t>
            </a:r>
            <a:r>
              <a:rPr lang="ms-MY" sz="1800" spc="5" dirty="0">
                <a:effectLst/>
                <a:latin typeface="Times New Roman" panose="02020603050405020304" pitchFamily="18" charset="0"/>
                <a:ea typeface="Times New Roman" panose="02020603050405020304" pitchFamily="18" charset="0"/>
              </a:rPr>
              <a:t> </a:t>
            </a:r>
            <a:r>
              <a:rPr lang="ms-MY" sz="1800" spc="-5" dirty="0">
                <a:effectLst/>
                <a:latin typeface="Times New Roman" panose="02020603050405020304" pitchFamily="18" charset="0"/>
                <a:ea typeface="Times New Roman" panose="02020603050405020304" pitchFamily="18" charset="0"/>
              </a:rPr>
              <a:t>dan</a:t>
            </a:r>
            <a:r>
              <a:rPr lang="ms-MY" sz="1800" spc="5" dirty="0">
                <a:effectLst/>
                <a:latin typeface="Times New Roman" panose="02020603050405020304" pitchFamily="18" charset="0"/>
                <a:ea typeface="Times New Roman" panose="02020603050405020304" pitchFamily="18" charset="0"/>
              </a:rPr>
              <a:t> </a:t>
            </a:r>
            <a:r>
              <a:rPr lang="ms-MY" sz="1800" spc="-5" dirty="0">
                <a:effectLst/>
                <a:latin typeface="Times New Roman" panose="02020603050405020304" pitchFamily="18" charset="0"/>
                <a:ea typeface="Times New Roman" panose="02020603050405020304" pitchFamily="18" charset="0"/>
              </a:rPr>
              <a:t>budaya, perbelanjaan, dan fasilitas bisnis) serta layanan perhotelan</a:t>
            </a:r>
            <a:r>
              <a:rPr lang="ms-MY" sz="1800" spc="5" dirty="0">
                <a:effectLst/>
                <a:latin typeface="Times New Roman" panose="02020603050405020304" pitchFamily="18" charset="0"/>
                <a:ea typeface="Times New Roman" panose="02020603050405020304" pitchFamily="18" charset="0"/>
              </a:rPr>
              <a:t> </a:t>
            </a:r>
            <a:r>
              <a:rPr lang="ms-MY" sz="1800" spc="-5" dirty="0">
                <a:effectLst/>
                <a:latin typeface="Times New Roman" panose="02020603050405020304" pitchFamily="18" charset="0"/>
                <a:ea typeface="Times New Roman" panose="02020603050405020304" pitchFamily="18" charset="0"/>
              </a:rPr>
              <a:t>dan</a:t>
            </a:r>
            <a:r>
              <a:rPr lang="ms-MY" sz="1800" spc="5" dirty="0">
                <a:effectLst/>
                <a:latin typeface="Times New Roman" panose="02020603050405020304" pitchFamily="18" charset="0"/>
                <a:ea typeface="Times New Roman" panose="02020603050405020304" pitchFamily="18" charset="0"/>
              </a:rPr>
              <a:t> </a:t>
            </a:r>
            <a:r>
              <a:rPr lang="ms-MY" sz="1800" spc="-5" dirty="0">
                <a:effectLst/>
                <a:latin typeface="Times New Roman" panose="02020603050405020304" pitchFamily="18" charset="0"/>
                <a:ea typeface="Times New Roman" panose="02020603050405020304" pitchFamily="18" charset="0"/>
              </a:rPr>
              <a:t>pariwisata.</a:t>
            </a:r>
            <a:r>
              <a:rPr lang="ms-MY" sz="1800" spc="5" dirty="0">
                <a:effectLst/>
                <a:latin typeface="Times New Roman" panose="02020603050405020304" pitchFamily="18" charset="0"/>
                <a:ea typeface="Times New Roman" panose="02020603050405020304" pitchFamily="18" charset="0"/>
              </a:rPr>
              <a:t> </a:t>
            </a:r>
            <a:r>
              <a:rPr lang="ms-MY" sz="1800" spc="-5" dirty="0">
                <a:effectLst/>
                <a:latin typeface="Times New Roman" panose="02020603050405020304" pitchFamily="18" charset="0"/>
                <a:ea typeface="Times New Roman" panose="02020603050405020304" pitchFamily="18" charset="0"/>
              </a:rPr>
              <a:t>Sumber</a:t>
            </a:r>
            <a:r>
              <a:rPr lang="ms-MY" sz="1800" spc="5" dirty="0">
                <a:effectLst/>
                <a:latin typeface="Times New Roman" panose="02020603050405020304" pitchFamily="18" charset="0"/>
                <a:ea typeface="Times New Roman" panose="02020603050405020304" pitchFamily="18" charset="0"/>
              </a:rPr>
              <a:t> </a:t>
            </a:r>
            <a:r>
              <a:rPr lang="ms-MY" sz="1800" spc="-5" dirty="0">
                <a:effectLst/>
                <a:latin typeface="Times New Roman" panose="02020603050405020304" pitchFamily="18" charset="0"/>
                <a:ea typeface="Times New Roman" panose="02020603050405020304" pitchFamily="18" charset="0"/>
              </a:rPr>
              <a:t>daya</a:t>
            </a:r>
            <a:r>
              <a:rPr lang="ms-MY" sz="1800" spc="5" dirty="0">
                <a:effectLst/>
                <a:latin typeface="Times New Roman" panose="02020603050405020304" pitchFamily="18" charset="0"/>
                <a:ea typeface="Times New Roman" panose="02020603050405020304" pitchFamily="18" charset="0"/>
              </a:rPr>
              <a:t> </a:t>
            </a:r>
            <a:r>
              <a:rPr lang="ms-MY" sz="1800" spc="-5" dirty="0">
                <a:effectLst/>
                <a:latin typeface="Times New Roman" panose="02020603050405020304" pitchFamily="18" charset="0"/>
                <a:ea typeface="Times New Roman" panose="02020603050405020304" pitchFamily="18" charset="0"/>
              </a:rPr>
              <a:t>ini</a:t>
            </a:r>
            <a:r>
              <a:rPr lang="ms-MY" sz="1800" spc="5" dirty="0">
                <a:effectLst/>
                <a:latin typeface="Times New Roman" panose="02020603050405020304" pitchFamily="18" charset="0"/>
                <a:ea typeface="Times New Roman" panose="02020603050405020304" pitchFamily="18" charset="0"/>
              </a:rPr>
              <a:t> </a:t>
            </a:r>
            <a:r>
              <a:rPr lang="ms-MY" sz="1800" spc="-5" dirty="0">
                <a:effectLst/>
                <a:latin typeface="Times New Roman" panose="02020603050405020304" pitchFamily="18" charset="0"/>
                <a:ea typeface="Times New Roman" panose="02020603050405020304" pitchFamily="18" charset="0"/>
              </a:rPr>
              <a:t>mungkin</a:t>
            </a:r>
            <a:r>
              <a:rPr lang="ms-MY" sz="1800" spc="5" dirty="0">
                <a:effectLst/>
                <a:latin typeface="Times New Roman" panose="02020603050405020304" pitchFamily="18" charset="0"/>
                <a:ea typeface="Times New Roman" panose="02020603050405020304" pitchFamily="18" charset="0"/>
              </a:rPr>
              <a:t> </a:t>
            </a:r>
            <a:r>
              <a:rPr lang="ms-MY" sz="1800" spc="-5" dirty="0">
                <a:effectLst/>
                <a:latin typeface="Times New Roman" panose="02020603050405020304" pitchFamily="18" charset="0"/>
                <a:ea typeface="Times New Roman" panose="02020603050405020304" pitchFamily="18" charset="0"/>
              </a:rPr>
              <a:t>terdiri</a:t>
            </a:r>
            <a:r>
              <a:rPr lang="ms-MY" sz="1800" spc="5" dirty="0">
                <a:effectLst/>
                <a:latin typeface="Times New Roman" panose="02020603050405020304" pitchFamily="18" charset="0"/>
                <a:ea typeface="Times New Roman" panose="02020603050405020304" pitchFamily="18" charset="0"/>
              </a:rPr>
              <a:t> </a:t>
            </a:r>
            <a:r>
              <a:rPr lang="ms-MY" sz="1800" spc="-5" dirty="0">
                <a:effectLst/>
                <a:latin typeface="Times New Roman" panose="02020603050405020304" pitchFamily="18" charset="0"/>
                <a:ea typeface="Times New Roman" panose="02020603050405020304" pitchFamily="18" charset="0"/>
              </a:rPr>
              <a:t>dari</a:t>
            </a:r>
            <a:r>
              <a:rPr lang="ms-MY" sz="1800" spc="5" dirty="0">
                <a:effectLst/>
                <a:latin typeface="Times New Roman" panose="02020603050405020304" pitchFamily="18" charset="0"/>
                <a:ea typeface="Times New Roman" panose="02020603050405020304" pitchFamily="18" charset="0"/>
              </a:rPr>
              <a:t> </a:t>
            </a:r>
            <a:r>
              <a:rPr lang="ms-MY" sz="1800" spc="-5" dirty="0">
                <a:effectLst/>
                <a:latin typeface="Times New Roman" panose="02020603050405020304" pitchFamily="18" charset="0"/>
                <a:ea typeface="Times New Roman" panose="02020603050405020304" pitchFamily="18" charset="0"/>
              </a:rPr>
              <a:t>berbagai</a:t>
            </a:r>
            <a:r>
              <a:rPr lang="ms-MY" sz="1800" spc="5" dirty="0">
                <a:effectLst/>
                <a:latin typeface="Times New Roman" panose="02020603050405020304" pitchFamily="18" charset="0"/>
                <a:ea typeface="Times New Roman" panose="02020603050405020304" pitchFamily="18" charset="0"/>
              </a:rPr>
              <a:t> </a:t>
            </a:r>
            <a:r>
              <a:rPr lang="ms-MY" sz="1800" spc="-5" dirty="0">
                <a:effectLst/>
                <a:latin typeface="Times New Roman" panose="02020603050405020304" pitchFamily="18" charset="0"/>
                <a:ea typeface="Times New Roman" panose="02020603050405020304" pitchFamily="18" charset="0"/>
              </a:rPr>
              <a:t>kepemilikan</a:t>
            </a:r>
            <a:r>
              <a:rPr lang="ms-MY" sz="1800" spc="-10" dirty="0">
                <a:effectLst/>
                <a:latin typeface="Times New Roman" panose="02020603050405020304" pitchFamily="18" charset="0"/>
                <a:ea typeface="Times New Roman" panose="02020603050405020304" pitchFamily="18" charset="0"/>
              </a:rPr>
              <a:t> </a:t>
            </a:r>
            <a:r>
              <a:rPr lang="ms-MY" sz="1800" spc="-5" dirty="0">
                <a:effectLst/>
                <a:latin typeface="Times New Roman" panose="02020603050405020304" pitchFamily="18" charset="0"/>
                <a:ea typeface="Times New Roman" panose="02020603050405020304" pitchFamily="18" charset="0"/>
              </a:rPr>
              <a:t>(publik, swasta</a:t>
            </a:r>
            <a:r>
              <a:rPr lang="ms-MY" sz="1800" spc="-10" dirty="0">
                <a:effectLst/>
                <a:latin typeface="Times New Roman" panose="02020603050405020304" pitchFamily="18" charset="0"/>
                <a:ea typeface="Times New Roman" panose="02020603050405020304" pitchFamily="18" charset="0"/>
              </a:rPr>
              <a:t> </a:t>
            </a:r>
            <a:r>
              <a:rPr lang="ms-MY" sz="1800" spc="-5" dirty="0">
                <a:effectLst/>
                <a:latin typeface="Times New Roman" panose="02020603050405020304" pitchFamily="18" charset="0"/>
                <a:ea typeface="Times New Roman" panose="02020603050405020304" pitchFamily="18" charset="0"/>
              </a:rPr>
              <a:t>dan nirlaba).</a:t>
            </a:r>
            <a:endParaRPr lang="id-ID" sz="1800" spc="-5" dirty="0">
              <a:effectLst/>
              <a:latin typeface="Times New Roman" panose="02020603050405020304" pitchFamily="18" charset="0"/>
              <a:ea typeface="Times New Roman" panose="02020603050405020304" pitchFamily="18" charset="0"/>
            </a:endParaRPr>
          </a:p>
        </p:txBody>
      </p:sp>
      <p:sp>
        <p:nvSpPr>
          <p:cNvPr id="7" name="Kotak Teks 6">
            <a:extLst>
              <a:ext uri="{FF2B5EF4-FFF2-40B4-BE49-F238E27FC236}">
                <a16:creationId xmlns:a16="http://schemas.microsoft.com/office/drawing/2014/main" id="{E3F08321-4D31-2E78-DFFC-27D830F09A20}"/>
              </a:ext>
            </a:extLst>
          </p:cNvPr>
          <p:cNvSpPr txBox="1"/>
          <p:nvPr/>
        </p:nvSpPr>
        <p:spPr>
          <a:xfrm>
            <a:off x="323528" y="3068960"/>
            <a:ext cx="8064896" cy="1588127"/>
          </a:xfrm>
          <a:prstGeom prst="rect">
            <a:avLst/>
          </a:prstGeom>
          <a:noFill/>
        </p:spPr>
        <p:txBody>
          <a:bodyPr wrap="square">
            <a:spAutoFit/>
          </a:bodyPr>
          <a:lstStyle/>
          <a:p>
            <a:pPr marL="342900" marR="336550" lvl="0" indent="-342900">
              <a:lnSpc>
                <a:spcPct val="90000"/>
              </a:lnSpc>
              <a:spcBef>
                <a:spcPts val="0"/>
              </a:spcBef>
              <a:spcAft>
                <a:spcPts val="0"/>
              </a:spcAft>
              <a:buSzPts val="1100"/>
              <a:buFont typeface="Times New Roman" panose="02020603050405020304" pitchFamily="18" charset="0"/>
              <a:buAutoNum type="arabicPeriod"/>
              <a:tabLst>
                <a:tab pos="476250" algn="l"/>
              </a:tabLst>
            </a:pPr>
            <a:r>
              <a:rPr lang="ms-MY" sz="1800" spc="-5" dirty="0">
                <a:effectLst/>
                <a:latin typeface="Times New Roman" panose="02020603050405020304" pitchFamily="18" charset="0"/>
                <a:ea typeface="Times New Roman" panose="02020603050405020304" pitchFamily="18" charset="0"/>
              </a:rPr>
              <a:t>Kegiatan</a:t>
            </a:r>
            <a:r>
              <a:rPr lang="ms-MY" sz="1800" spc="5" dirty="0">
                <a:effectLst/>
                <a:latin typeface="Times New Roman" panose="02020603050405020304" pitchFamily="18" charset="0"/>
                <a:ea typeface="Times New Roman" panose="02020603050405020304" pitchFamily="18" charset="0"/>
              </a:rPr>
              <a:t> </a:t>
            </a:r>
            <a:r>
              <a:rPr lang="ms-MY" sz="1800" b="1" spc="-5" dirty="0">
                <a:effectLst/>
                <a:latin typeface="Times New Roman" panose="02020603050405020304" pitchFamily="18" charset="0"/>
                <a:ea typeface="Times New Roman" panose="02020603050405020304" pitchFamily="18" charset="0"/>
              </a:rPr>
              <a:t>ekonomi</a:t>
            </a:r>
            <a:r>
              <a:rPr lang="ms-MY" sz="1800" b="1" spc="5" dirty="0">
                <a:effectLst/>
                <a:latin typeface="Times New Roman" panose="02020603050405020304" pitchFamily="18" charset="0"/>
                <a:ea typeface="Times New Roman" panose="02020603050405020304" pitchFamily="18" charset="0"/>
              </a:rPr>
              <a:t> </a:t>
            </a:r>
            <a:r>
              <a:rPr lang="ms-MY" sz="1800" b="1" spc="-5" dirty="0">
                <a:effectLst/>
                <a:latin typeface="Times New Roman" panose="02020603050405020304" pitchFamily="18" charset="0"/>
                <a:ea typeface="Times New Roman" panose="02020603050405020304" pitchFamily="18" charset="0"/>
              </a:rPr>
              <a:t>lainnya</a:t>
            </a:r>
            <a:r>
              <a:rPr lang="ms-MY" sz="1800" b="1" spc="5" dirty="0">
                <a:effectLst/>
                <a:latin typeface="Times New Roman" panose="02020603050405020304" pitchFamily="18" charset="0"/>
                <a:ea typeface="Times New Roman" panose="02020603050405020304" pitchFamily="18" charset="0"/>
              </a:rPr>
              <a:t> </a:t>
            </a:r>
            <a:r>
              <a:rPr lang="ms-MY" sz="1800" spc="-5" dirty="0">
                <a:effectLst/>
                <a:latin typeface="Times New Roman" panose="02020603050405020304" pitchFamily="18" charset="0"/>
                <a:ea typeface="Times New Roman" panose="02020603050405020304" pitchFamily="18" charset="0"/>
              </a:rPr>
              <a:t>yang</a:t>
            </a:r>
            <a:r>
              <a:rPr lang="ms-MY" sz="1800" spc="5" dirty="0">
                <a:effectLst/>
                <a:latin typeface="Times New Roman" panose="02020603050405020304" pitchFamily="18" charset="0"/>
                <a:ea typeface="Times New Roman" panose="02020603050405020304" pitchFamily="18" charset="0"/>
              </a:rPr>
              <a:t> </a:t>
            </a:r>
            <a:r>
              <a:rPr lang="ms-MY" sz="1800" spc="-5" dirty="0">
                <a:effectLst/>
                <a:latin typeface="Times New Roman" panose="02020603050405020304" pitchFamily="18" charset="0"/>
                <a:ea typeface="Times New Roman" panose="02020603050405020304" pitchFamily="18" charset="0"/>
              </a:rPr>
              <a:t>mungkin</a:t>
            </a:r>
            <a:r>
              <a:rPr lang="ms-MY" sz="1800" spc="5" dirty="0">
                <a:effectLst/>
                <a:latin typeface="Times New Roman" panose="02020603050405020304" pitchFamily="18" charset="0"/>
                <a:ea typeface="Times New Roman" panose="02020603050405020304" pitchFamily="18" charset="0"/>
              </a:rPr>
              <a:t> </a:t>
            </a:r>
            <a:r>
              <a:rPr lang="ms-MY" sz="1800" spc="-5" dirty="0">
                <a:effectLst/>
                <a:latin typeface="Times New Roman" panose="02020603050405020304" pitchFamily="18" charset="0"/>
                <a:ea typeface="Times New Roman" panose="02020603050405020304" pitchFamily="18" charset="0"/>
              </a:rPr>
              <a:t>melengkapi</a:t>
            </a:r>
            <a:r>
              <a:rPr lang="ms-MY" sz="1800" spc="5" dirty="0">
                <a:effectLst/>
                <a:latin typeface="Times New Roman" panose="02020603050405020304" pitchFamily="18" charset="0"/>
                <a:ea typeface="Times New Roman" panose="02020603050405020304" pitchFamily="18" charset="0"/>
              </a:rPr>
              <a:t> </a:t>
            </a:r>
            <a:r>
              <a:rPr lang="ms-MY" sz="1800" spc="-5" dirty="0">
                <a:effectLst/>
                <a:latin typeface="Times New Roman" panose="02020603050405020304" pitchFamily="18" charset="0"/>
                <a:ea typeface="Times New Roman" panose="02020603050405020304" pitchFamily="18" charset="0"/>
              </a:rPr>
              <a:t>atau</a:t>
            </a:r>
            <a:r>
              <a:rPr lang="ms-MY" sz="1800" spc="-260" dirty="0">
                <a:effectLst/>
                <a:latin typeface="Times New Roman" panose="02020603050405020304" pitchFamily="18" charset="0"/>
                <a:ea typeface="Times New Roman" panose="02020603050405020304" pitchFamily="18" charset="0"/>
              </a:rPr>
              <a:t> </a:t>
            </a:r>
            <a:r>
              <a:rPr lang="ms-MY" sz="1800" spc="-5" dirty="0">
                <a:effectLst/>
                <a:latin typeface="Times New Roman" panose="02020603050405020304" pitchFamily="18" charset="0"/>
                <a:ea typeface="Times New Roman" panose="02020603050405020304" pitchFamily="18" charset="0"/>
              </a:rPr>
              <a:t>bertentangan</a:t>
            </a:r>
            <a:r>
              <a:rPr lang="ms-MY" sz="1800" spc="-10" dirty="0">
                <a:effectLst/>
                <a:latin typeface="Times New Roman" panose="02020603050405020304" pitchFamily="18" charset="0"/>
                <a:ea typeface="Times New Roman" panose="02020603050405020304" pitchFamily="18" charset="0"/>
              </a:rPr>
              <a:t> </a:t>
            </a:r>
            <a:r>
              <a:rPr lang="ms-MY" sz="1800" spc="-5" dirty="0">
                <a:effectLst/>
                <a:latin typeface="Times New Roman" panose="02020603050405020304" pitchFamily="18" charset="0"/>
                <a:ea typeface="Times New Roman" panose="02020603050405020304" pitchFamily="18" charset="0"/>
              </a:rPr>
              <a:t>dengan kegiatan</a:t>
            </a:r>
            <a:r>
              <a:rPr lang="ms-MY" sz="1800" spc="-10" dirty="0">
                <a:effectLst/>
                <a:latin typeface="Times New Roman" panose="02020603050405020304" pitchFamily="18" charset="0"/>
                <a:ea typeface="Times New Roman" panose="02020603050405020304" pitchFamily="18" charset="0"/>
              </a:rPr>
              <a:t> </a:t>
            </a:r>
            <a:r>
              <a:rPr lang="ms-MY" sz="1800" spc="-5" dirty="0">
                <a:effectLst/>
                <a:latin typeface="Times New Roman" panose="02020603050405020304" pitchFamily="18" charset="0"/>
                <a:ea typeface="Times New Roman" panose="02020603050405020304" pitchFamily="18" charset="0"/>
              </a:rPr>
              <a:t>pariwisata.</a:t>
            </a:r>
          </a:p>
          <a:p>
            <a:pPr marR="336550" lvl="0">
              <a:lnSpc>
                <a:spcPct val="90000"/>
              </a:lnSpc>
              <a:spcBef>
                <a:spcPts val="0"/>
              </a:spcBef>
              <a:spcAft>
                <a:spcPts val="0"/>
              </a:spcAft>
              <a:buSzPts val="1100"/>
              <a:tabLst>
                <a:tab pos="476250" algn="l"/>
              </a:tabLst>
            </a:pPr>
            <a:endParaRPr lang="id-ID" sz="1800" spc="-5" dirty="0">
              <a:effectLst/>
              <a:latin typeface="Times New Roman" panose="02020603050405020304" pitchFamily="18" charset="0"/>
              <a:ea typeface="Times New Roman" panose="02020603050405020304" pitchFamily="18" charset="0"/>
            </a:endParaRPr>
          </a:p>
          <a:p>
            <a:pPr marL="342900" marR="337185" lvl="0" indent="-342900">
              <a:lnSpc>
                <a:spcPct val="90000"/>
              </a:lnSpc>
              <a:spcBef>
                <a:spcPts val="0"/>
              </a:spcBef>
              <a:spcAft>
                <a:spcPts val="0"/>
              </a:spcAft>
              <a:buSzPts val="1100"/>
              <a:buFont typeface="Times New Roman" panose="02020603050405020304" pitchFamily="18" charset="0"/>
              <a:buAutoNum type="arabicPeriod"/>
              <a:tabLst>
                <a:tab pos="476250" algn="l"/>
              </a:tabLst>
            </a:pPr>
            <a:r>
              <a:rPr lang="ms-MY" sz="1800" b="1" spc="-5" dirty="0">
                <a:effectLst/>
                <a:latin typeface="Times New Roman" panose="02020603050405020304" pitchFamily="18" charset="0"/>
                <a:ea typeface="Times New Roman" panose="02020603050405020304" pitchFamily="18" charset="0"/>
              </a:rPr>
              <a:t>Komunitas</a:t>
            </a:r>
            <a:r>
              <a:rPr lang="ms-MY" sz="1800" b="1" spc="5" dirty="0">
                <a:effectLst/>
                <a:latin typeface="Times New Roman" panose="02020603050405020304" pitchFamily="18" charset="0"/>
                <a:ea typeface="Times New Roman" panose="02020603050405020304" pitchFamily="18" charset="0"/>
              </a:rPr>
              <a:t> </a:t>
            </a:r>
            <a:r>
              <a:rPr lang="ms-MY" sz="1800" b="1" spc="-5" dirty="0">
                <a:effectLst/>
                <a:latin typeface="Times New Roman" panose="02020603050405020304" pitchFamily="18" charset="0"/>
                <a:ea typeface="Times New Roman" panose="02020603050405020304" pitchFamily="18" charset="0"/>
              </a:rPr>
              <a:t>tuan</a:t>
            </a:r>
            <a:r>
              <a:rPr lang="ms-MY" sz="1800" b="1" spc="5" dirty="0">
                <a:effectLst/>
                <a:latin typeface="Times New Roman" panose="02020603050405020304" pitchFamily="18" charset="0"/>
                <a:ea typeface="Times New Roman" panose="02020603050405020304" pitchFamily="18" charset="0"/>
              </a:rPr>
              <a:t> </a:t>
            </a:r>
            <a:r>
              <a:rPr lang="ms-MY" sz="1800" b="1" spc="-5" dirty="0">
                <a:effectLst/>
                <a:latin typeface="Times New Roman" panose="02020603050405020304" pitchFamily="18" charset="0"/>
                <a:ea typeface="Times New Roman" panose="02020603050405020304" pitchFamily="18" charset="0"/>
              </a:rPr>
              <a:t>rumah</a:t>
            </a:r>
            <a:r>
              <a:rPr lang="ms-MY" sz="1800" b="1" spc="5" dirty="0">
                <a:effectLst/>
                <a:latin typeface="Times New Roman" panose="02020603050405020304" pitchFamily="18" charset="0"/>
                <a:ea typeface="Times New Roman" panose="02020603050405020304" pitchFamily="18" charset="0"/>
              </a:rPr>
              <a:t> </a:t>
            </a:r>
            <a:r>
              <a:rPr lang="ms-MY" sz="1800" b="1" spc="-5" dirty="0">
                <a:effectLst/>
                <a:latin typeface="Times New Roman" panose="02020603050405020304" pitchFamily="18" charset="0"/>
                <a:ea typeface="Times New Roman" panose="02020603050405020304" pitchFamily="18" charset="0"/>
              </a:rPr>
              <a:t>(host)</a:t>
            </a:r>
            <a:r>
              <a:rPr lang="ms-MY" sz="1800" b="1" spc="5" dirty="0">
                <a:effectLst/>
                <a:latin typeface="Times New Roman" panose="02020603050405020304" pitchFamily="18" charset="0"/>
                <a:ea typeface="Times New Roman" panose="02020603050405020304" pitchFamily="18" charset="0"/>
              </a:rPr>
              <a:t> </a:t>
            </a:r>
            <a:r>
              <a:rPr lang="ms-MY" sz="1800" spc="-5" dirty="0">
                <a:effectLst/>
                <a:latin typeface="Times New Roman" panose="02020603050405020304" pitchFamily="18" charset="0"/>
                <a:ea typeface="Times New Roman" panose="02020603050405020304" pitchFamily="18" charset="0"/>
              </a:rPr>
              <a:t>yang</a:t>
            </a:r>
            <a:r>
              <a:rPr lang="ms-MY" sz="1800" spc="5" dirty="0">
                <a:effectLst/>
                <a:latin typeface="Times New Roman" panose="02020603050405020304" pitchFamily="18" charset="0"/>
                <a:ea typeface="Times New Roman" panose="02020603050405020304" pitchFamily="18" charset="0"/>
              </a:rPr>
              <a:t> </a:t>
            </a:r>
            <a:r>
              <a:rPr lang="ms-MY" sz="1800" spc="-5" dirty="0">
                <a:effectLst/>
                <a:latin typeface="Times New Roman" panose="02020603050405020304" pitchFamily="18" charset="0"/>
                <a:ea typeface="Times New Roman" panose="02020603050405020304" pitchFamily="18" charset="0"/>
              </a:rPr>
              <a:t>mungkin</a:t>
            </a:r>
            <a:r>
              <a:rPr lang="ms-MY" sz="1800" spc="5" dirty="0">
                <a:effectLst/>
                <a:latin typeface="Times New Roman" panose="02020603050405020304" pitchFamily="18" charset="0"/>
                <a:ea typeface="Times New Roman" panose="02020603050405020304" pitchFamily="18" charset="0"/>
              </a:rPr>
              <a:t> </a:t>
            </a:r>
            <a:r>
              <a:rPr lang="ms-MY" sz="1800" spc="-5" dirty="0">
                <a:effectLst/>
                <a:latin typeface="Times New Roman" panose="02020603050405020304" pitchFamily="18" charset="0"/>
                <a:ea typeface="Times New Roman" panose="02020603050405020304" pitchFamily="18" charset="0"/>
              </a:rPr>
              <a:t>merupakan</a:t>
            </a:r>
            <a:r>
              <a:rPr lang="ms-MY" sz="1800" spc="5" dirty="0">
                <a:effectLst/>
                <a:latin typeface="Times New Roman" panose="02020603050405020304" pitchFamily="18" charset="0"/>
                <a:ea typeface="Times New Roman" panose="02020603050405020304" pitchFamily="18" charset="0"/>
              </a:rPr>
              <a:t> </a:t>
            </a:r>
            <a:r>
              <a:rPr lang="ms-MY" sz="1800" spc="-5" dirty="0">
                <a:effectLst/>
                <a:latin typeface="Times New Roman" panose="02020603050405020304" pitchFamily="18" charset="0"/>
                <a:ea typeface="Times New Roman" panose="02020603050405020304" pitchFamily="18" charset="0"/>
              </a:rPr>
              <a:t>elemen</a:t>
            </a:r>
            <a:r>
              <a:rPr lang="ms-MY" sz="1800" spc="5" dirty="0">
                <a:effectLst/>
                <a:latin typeface="Times New Roman" panose="02020603050405020304" pitchFamily="18" charset="0"/>
                <a:ea typeface="Times New Roman" panose="02020603050405020304" pitchFamily="18" charset="0"/>
              </a:rPr>
              <a:t> </a:t>
            </a:r>
            <a:r>
              <a:rPr lang="ms-MY" sz="1800" spc="-5" dirty="0">
                <a:effectLst/>
                <a:latin typeface="Times New Roman" panose="02020603050405020304" pitchFamily="18" charset="0"/>
                <a:ea typeface="Times New Roman" panose="02020603050405020304" pitchFamily="18" charset="0"/>
              </a:rPr>
              <a:t>integral dalam daya tarik destinasi dan yang membuat tuntutannya</a:t>
            </a:r>
            <a:r>
              <a:rPr lang="ms-MY" sz="1800" spc="5" dirty="0">
                <a:effectLst/>
                <a:latin typeface="Times New Roman" panose="02020603050405020304" pitchFamily="18" charset="0"/>
                <a:ea typeface="Times New Roman" panose="02020603050405020304" pitchFamily="18" charset="0"/>
              </a:rPr>
              <a:t> </a:t>
            </a:r>
            <a:r>
              <a:rPr lang="ms-MY" sz="1800" spc="-5" dirty="0">
                <a:effectLst/>
                <a:latin typeface="Times New Roman" panose="02020603050405020304" pitchFamily="18" charset="0"/>
                <a:ea typeface="Times New Roman" panose="02020603050405020304" pitchFamily="18" charset="0"/>
              </a:rPr>
              <a:t>sendiri</a:t>
            </a:r>
            <a:r>
              <a:rPr lang="ms-MY" sz="1800" spc="-10" dirty="0">
                <a:effectLst/>
                <a:latin typeface="Times New Roman" panose="02020603050405020304" pitchFamily="18" charset="0"/>
                <a:ea typeface="Times New Roman" panose="02020603050405020304" pitchFamily="18" charset="0"/>
              </a:rPr>
              <a:t> </a:t>
            </a:r>
            <a:r>
              <a:rPr lang="ms-MY" sz="1800" spc="-5" dirty="0">
                <a:effectLst/>
                <a:latin typeface="Times New Roman" panose="02020603050405020304" pitchFamily="18" charset="0"/>
                <a:ea typeface="Times New Roman" panose="02020603050405020304" pitchFamily="18" charset="0"/>
              </a:rPr>
              <a:t>pada</a:t>
            </a:r>
            <a:r>
              <a:rPr lang="ms-MY" sz="1800" spc="-10" dirty="0">
                <a:effectLst/>
                <a:latin typeface="Times New Roman" panose="02020603050405020304" pitchFamily="18" charset="0"/>
                <a:ea typeface="Times New Roman" panose="02020603050405020304" pitchFamily="18" charset="0"/>
              </a:rPr>
              <a:t> </a:t>
            </a:r>
            <a:r>
              <a:rPr lang="ms-MY" sz="1800" spc="-5" dirty="0">
                <a:effectLst/>
                <a:latin typeface="Times New Roman" panose="02020603050405020304" pitchFamily="18" charset="0"/>
                <a:ea typeface="Times New Roman" panose="02020603050405020304" pitchFamily="18" charset="0"/>
              </a:rPr>
              <a:t>lokalitas,</a:t>
            </a:r>
            <a:r>
              <a:rPr lang="ms-MY" sz="1800" spc="-10" dirty="0">
                <a:effectLst/>
                <a:latin typeface="Times New Roman" panose="02020603050405020304" pitchFamily="18" charset="0"/>
                <a:ea typeface="Times New Roman" panose="02020603050405020304" pitchFamily="18" charset="0"/>
              </a:rPr>
              <a:t> </a:t>
            </a:r>
            <a:r>
              <a:rPr lang="ms-MY" sz="1800" spc="-5" dirty="0">
                <a:effectLst/>
                <a:latin typeface="Times New Roman" panose="02020603050405020304" pitchFamily="18" charset="0"/>
                <a:ea typeface="Times New Roman" panose="02020603050405020304" pitchFamily="18" charset="0"/>
              </a:rPr>
              <a:t>sumber daya</a:t>
            </a:r>
            <a:r>
              <a:rPr lang="ms-MY" sz="1800" spc="-10" dirty="0">
                <a:effectLst/>
                <a:latin typeface="Times New Roman" panose="02020603050405020304" pitchFamily="18" charset="0"/>
                <a:ea typeface="Times New Roman" panose="02020603050405020304" pitchFamily="18" charset="0"/>
              </a:rPr>
              <a:t> </a:t>
            </a:r>
            <a:r>
              <a:rPr lang="ms-MY" sz="1800" spc="-5" dirty="0">
                <a:effectLst/>
                <a:latin typeface="Times New Roman" panose="02020603050405020304" pitchFamily="18" charset="0"/>
                <a:ea typeface="Times New Roman" panose="02020603050405020304" pitchFamily="18" charset="0"/>
              </a:rPr>
              <a:t>dan</a:t>
            </a:r>
            <a:r>
              <a:rPr lang="ms-MY" sz="1800" spc="-10" dirty="0">
                <a:effectLst/>
                <a:latin typeface="Times New Roman" panose="02020603050405020304" pitchFamily="18" charset="0"/>
                <a:ea typeface="Times New Roman" panose="02020603050405020304" pitchFamily="18" charset="0"/>
              </a:rPr>
              <a:t> </a:t>
            </a:r>
            <a:r>
              <a:rPr lang="ms-MY" sz="1800" spc="-5" dirty="0">
                <a:effectLst/>
                <a:latin typeface="Times New Roman" panose="02020603050405020304" pitchFamily="18" charset="0"/>
                <a:ea typeface="Times New Roman" panose="02020603050405020304" pitchFamily="18" charset="0"/>
              </a:rPr>
              <a:t>fasilitasnya.</a:t>
            </a:r>
            <a:endParaRPr lang="id-ID" sz="1800" spc="-5" dirty="0">
              <a:effectLst/>
              <a:latin typeface="Times New Roman" panose="02020603050405020304" pitchFamily="18" charset="0"/>
              <a:ea typeface="Times New Roman" panose="02020603050405020304" pitchFamily="18" charset="0"/>
            </a:endParaRPr>
          </a:p>
        </p:txBody>
      </p:sp>
      <p:pic>
        <p:nvPicPr>
          <p:cNvPr id="1026" name="Picture 2" descr="Pariwisata dan Ekonomi Kreatif Melaju Pada 2018">
            <a:extLst>
              <a:ext uri="{FF2B5EF4-FFF2-40B4-BE49-F238E27FC236}">
                <a16:creationId xmlns:a16="http://schemas.microsoft.com/office/drawing/2014/main" id="{B9A47ABA-A042-48E0-BF43-FFCF180771B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788024" y="4293096"/>
            <a:ext cx="4355976" cy="256490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91362876"/>
      </p:ext>
    </p:extLst>
  </p:cSld>
  <p:clrMapOvr>
    <a:masterClrMapping/>
  </p:clrMapOvr>
  <p:transition spd="slow">
    <p:fade thruBlk="1"/>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557808"/>
            <a:ext cx="8229600" cy="11430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3600" b="1" kern="1200">
                <a:solidFill>
                  <a:schemeClr val="tx1"/>
                </a:solidFill>
                <a:latin typeface="Arial" panose="020B0604020202020204" pitchFamily="34" charset="0"/>
                <a:ea typeface="+mj-ea"/>
                <a:cs typeface="Arial" panose="020B0604020202020204" pitchFamily="34" charset="0"/>
              </a:defRPr>
            </a:lvl1pPr>
          </a:lstStyle>
          <a:p>
            <a:endParaRPr lang="id-ID" dirty="0"/>
          </a:p>
        </p:txBody>
      </p:sp>
      <p:sp>
        <p:nvSpPr>
          <p:cNvPr id="4" name="Content Placeholder 2"/>
          <p:cNvSpPr txBox="1">
            <a:spLocks/>
          </p:cNvSpPr>
          <p:nvPr/>
        </p:nvSpPr>
        <p:spPr>
          <a:xfrm>
            <a:off x="611560" y="1844824"/>
            <a:ext cx="8229600" cy="3989040"/>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342900" indent="-342900" algn="l">
              <a:buFont typeface="Arial" pitchFamily="34" charset="0"/>
              <a:buChar char="•"/>
            </a:pPr>
            <a:endParaRPr lang="id-ID" sz="2400" dirty="0">
              <a:solidFill>
                <a:schemeClr val="tx1"/>
              </a:solidFill>
              <a:latin typeface="Arial" panose="020B0604020202020204" pitchFamily="34" charset="0"/>
              <a:cs typeface="Arial" panose="020B0604020202020204" pitchFamily="34" charset="0"/>
            </a:endParaRPr>
          </a:p>
        </p:txBody>
      </p:sp>
      <p:sp>
        <p:nvSpPr>
          <p:cNvPr id="5" name="Kotak Teks 4">
            <a:extLst>
              <a:ext uri="{FF2B5EF4-FFF2-40B4-BE49-F238E27FC236}">
                <a16:creationId xmlns:a16="http://schemas.microsoft.com/office/drawing/2014/main" id="{4A6E4811-64DC-DCB5-173E-FF505C381F90}"/>
              </a:ext>
            </a:extLst>
          </p:cNvPr>
          <p:cNvSpPr txBox="1"/>
          <p:nvPr/>
        </p:nvSpPr>
        <p:spPr>
          <a:xfrm>
            <a:off x="457200" y="764704"/>
            <a:ext cx="8075240" cy="1588127"/>
          </a:xfrm>
          <a:prstGeom prst="rect">
            <a:avLst/>
          </a:prstGeom>
          <a:noFill/>
        </p:spPr>
        <p:txBody>
          <a:bodyPr wrap="square">
            <a:spAutoFit/>
          </a:bodyPr>
          <a:lstStyle/>
          <a:p>
            <a:pPr marL="342900" marR="336550" lvl="0" indent="-342900">
              <a:lnSpc>
                <a:spcPct val="90000"/>
              </a:lnSpc>
              <a:spcBef>
                <a:spcPts val="0"/>
              </a:spcBef>
              <a:spcAft>
                <a:spcPts val="0"/>
              </a:spcAft>
              <a:buSzPts val="1100"/>
              <a:buFont typeface="Times New Roman" panose="02020603050405020304" pitchFamily="18" charset="0"/>
              <a:buAutoNum type="arabicPeriod"/>
              <a:tabLst>
                <a:tab pos="476250" algn="l"/>
              </a:tabLst>
            </a:pPr>
            <a:r>
              <a:rPr lang="ms-MY" sz="1800" spc="-5" dirty="0">
                <a:effectLst/>
                <a:latin typeface="Times New Roman" panose="02020603050405020304" pitchFamily="18" charset="0"/>
                <a:ea typeface="Times New Roman" panose="02020603050405020304" pitchFamily="18" charset="0"/>
              </a:rPr>
              <a:t>Dewan lokal yang dipilih (atau </a:t>
            </a:r>
            <a:r>
              <a:rPr lang="ms-MY" sz="1800" b="1" spc="-5" dirty="0">
                <a:effectLst/>
                <a:latin typeface="Times New Roman" panose="02020603050405020304" pitchFamily="18" charset="0"/>
                <a:ea typeface="Times New Roman" panose="02020603050405020304" pitchFamily="18" charset="0"/>
              </a:rPr>
              <a:t>otoritas private atau otoritas publik</a:t>
            </a:r>
            <a:r>
              <a:rPr lang="ms-MY" sz="1800" b="1" spc="5" dirty="0">
                <a:effectLst/>
                <a:latin typeface="Times New Roman" panose="02020603050405020304" pitchFamily="18" charset="0"/>
                <a:ea typeface="Times New Roman" panose="02020603050405020304" pitchFamily="18" charset="0"/>
              </a:rPr>
              <a:t> </a:t>
            </a:r>
            <a:r>
              <a:rPr lang="ms-MY" sz="1800" spc="-5" dirty="0">
                <a:effectLst/>
                <a:latin typeface="Times New Roman" panose="02020603050405020304" pitchFamily="18" charset="0"/>
                <a:ea typeface="Times New Roman" panose="02020603050405020304" pitchFamily="18" charset="0"/>
              </a:rPr>
              <a:t>lainnya)</a:t>
            </a:r>
            <a:r>
              <a:rPr lang="ms-MY" sz="1800" spc="5" dirty="0">
                <a:effectLst/>
                <a:latin typeface="Times New Roman" panose="02020603050405020304" pitchFamily="18" charset="0"/>
                <a:ea typeface="Times New Roman" panose="02020603050405020304" pitchFamily="18" charset="0"/>
              </a:rPr>
              <a:t> </a:t>
            </a:r>
            <a:r>
              <a:rPr lang="ms-MY" sz="1800" spc="-5" dirty="0">
                <a:effectLst/>
                <a:latin typeface="Times New Roman" panose="02020603050405020304" pitchFamily="18" charset="0"/>
                <a:ea typeface="Times New Roman" panose="02020603050405020304" pitchFamily="18" charset="0"/>
              </a:rPr>
              <a:t>yang</a:t>
            </a:r>
            <a:r>
              <a:rPr lang="ms-MY" sz="1800" spc="5" dirty="0">
                <a:effectLst/>
                <a:latin typeface="Times New Roman" panose="02020603050405020304" pitchFamily="18" charset="0"/>
                <a:ea typeface="Times New Roman" panose="02020603050405020304" pitchFamily="18" charset="0"/>
              </a:rPr>
              <a:t> </a:t>
            </a:r>
            <a:r>
              <a:rPr lang="ms-MY" sz="1800" spc="-5" dirty="0">
                <a:effectLst/>
                <a:latin typeface="Times New Roman" panose="02020603050405020304" pitchFamily="18" charset="0"/>
                <a:ea typeface="Times New Roman" panose="02020603050405020304" pitchFamily="18" charset="0"/>
              </a:rPr>
              <a:t>dapat</a:t>
            </a:r>
            <a:r>
              <a:rPr lang="ms-MY" sz="1800" spc="5" dirty="0">
                <a:effectLst/>
                <a:latin typeface="Times New Roman" panose="02020603050405020304" pitchFamily="18" charset="0"/>
                <a:ea typeface="Times New Roman" panose="02020603050405020304" pitchFamily="18" charset="0"/>
              </a:rPr>
              <a:t> </a:t>
            </a:r>
            <a:r>
              <a:rPr lang="ms-MY" sz="1800" spc="-5" dirty="0">
                <a:effectLst/>
                <a:latin typeface="Times New Roman" panose="02020603050405020304" pitchFamily="18" charset="0"/>
                <a:ea typeface="Times New Roman" panose="02020603050405020304" pitchFamily="18" charset="0"/>
              </a:rPr>
              <a:t>memengaruhi</a:t>
            </a:r>
            <a:r>
              <a:rPr lang="ms-MY" sz="1800" spc="5" dirty="0">
                <a:effectLst/>
                <a:latin typeface="Times New Roman" panose="02020603050405020304" pitchFamily="18" charset="0"/>
                <a:ea typeface="Times New Roman" panose="02020603050405020304" pitchFamily="18" charset="0"/>
              </a:rPr>
              <a:t> </a:t>
            </a:r>
            <a:r>
              <a:rPr lang="ms-MY" sz="1800" spc="-5" dirty="0">
                <a:effectLst/>
                <a:latin typeface="Times New Roman" panose="02020603050405020304" pitchFamily="18" charset="0"/>
                <a:ea typeface="Times New Roman" panose="02020603050405020304" pitchFamily="18" charset="0"/>
              </a:rPr>
              <a:t>perencanaan</a:t>
            </a:r>
            <a:r>
              <a:rPr lang="ms-MY" sz="1800" spc="5" dirty="0">
                <a:effectLst/>
                <a:latin typeface="Times New Roman" panose="02020603050405020304" pitchFamily="18" charset="0"/>
                <a:ea typeface="Times New Roman" panose="02020603050405020304" pitchFamily="18" charset="0"/>
              </a:rPr>
              <a:t> </a:t>
            </a:r>
            <a:r>
              <a:rPr lang="ms-MY" sz="1800" spc="-5" dirty="0">
                <a:effectLst/>
                <a:latin typeface="Times New Roman" panose="02020603050405020304" pitchFamily="18" charset="0"/>
                <a:ea typeface="Times New Roman" panose="02020603050405020304" pitchFamily="18" charset="0"/>
              </a:rPr>
              <a:t>dan</a:t>
            </a:r>
            <a:r>
              <a:rPr lang="ms-MY" sz="1800" spc="5" dirty="0">
                <a:effectLst/>
                <a:latin typeface="Times New Roman" panose="02020603050405020304" pitchFamily="18" charset="0"/>
                <a:ea typeface="Times New Roman" panose="02020603050405020304" pitchFamily="18" charset="0"/>
              </a:rPr>
              <a:t> </a:t>
            </a:r>
            <a:r>
              <a:rPr lang="ms-MY" sz="1800" spc="-5" dirty="0">
                <a:effectLst/>
                <a:latin typeface="Times New Roman" panose="02020603050405020304" pitchFamily="18" charset="0"/>
                <a:ea typeface="Times New Roman" panose="02020603050405020304" pitchFamily="18" charset="0"/>
              </a:rPr>
              <a:t>pengelolaan</a:t>
            </a:r>
            <a:r>
              <a:rPr lang="ms-MY" sz="1800" spc="5" dirty="0">
                <a:effectLst/>
                <a:latin typeface="Times New Roman" panose="02020603050405020304" pitchFamily="18" charset="0"/>
                <a:ea typeface="Times New Roman" panose="02020603050405020304" pitchFamily="18" charset="0"/>
              </a:rPr>
              <a:t> </a:t>
            </a:r>
            <a:r>
              <a:rPr lang="ms-MY" sz="1800" spc="-5" dirty="0">
                <a:effectLst/>
                <a:latin typeface="Times New Roman" panose="02020603050405020304" pitchFamily="18" charset="0"/>
                <a:ea typeface="Times New Roman" panose="02020603050405020304" pitchFamily="18" charset="0"/>
              </a:rPr>
              <a:t>destinasi,</a:t>
            </a:r>
            <a:r>
              <a:rPr lang="ms-MY" sz="1800" spc="-10" dirty="0">
                <a:effectLst/>
                <a:latin typeface="Times New Roman" panose="02020603050405020304" pitchFamily="18" charset="0"/>
                <a:ea typeface="Times New Roman" panose="02020603050405020304" pitchFamily="18" charset="0"/>
              </a:rPr>
              <a:t> </a:t>
            </a:r>
            <a:r>
              <a:rPr lang="ms-MY" sz="1800" spc="-5" dirty="0">
                <a:effectLst/>
                <a:latin typeface="Times New Roman" panose="02020603050405020304" pitchFamily="18" charset="0"/>
                <a:ea typeface="Times New Roman" panose="02020603050405020304" pitchFamily="18" charset="0"/>
              </a:rPr>
              <a:t>terutama sumber dayanya</a:t>
            </a:r>
          </a:p>
          <a:p>
            <a:pPr marR="336550" lvl="0">
              <a:lnSpc>
                <a:spcPct val="90000"/>
              </a:lnSpc>
              <a:spcBef>
                <a:spcPts val="0"/>
              </a:spcBef>
              <a:spcAft>
                <a:spcPts val="0"/>
              </a:spcAft>
              <a:buSzPts val="1100"/>
              <a:tabLst>
                <a:tab pos="476250" algn="l"/>
              </a:tabLst>
            </a:pPr>
            <a:endParaRPr lang="id-ID" sz="1800" spc="-5" dirty="0">
              <a:effectLst/>
              <a:latin typeface="Times New Roman" panose="02020603050405020304" pitchFamily="18" charset="0"/>
              <a:ea typeface="Times New Roman" panose="02020603050405020304" pitchFamily="18" charset="0"/>
            </a:endParaRPr>
          </a:p>
          <a:p>
            <a:pPr marL="342900" marR="337185" lvl="0" indent="-342900">
              <a:lnSpc>
                <a:spcPct val="90000"/>
              </a:lnSpc>
              <a:spcBef>
                <a:spcPts val="0"/>
              </a:spcBef>
              <a:spcAft>
                <a:spcPts val="0"/>
              </a:spcAft>
              <a:buSzPts val="1100"/>
              <a:buFont typeface="Times New Roman" panose="02020603050405020304" pitchFamily="18" charset="0"/>
              <a:buAutoNum type="arabicPeriod"/>
              <a:tabLst>
                <a:tab pos="476250" algn="l"/>
              </a:tabLst>
            </a:pPr>
            <a:r>
              <a:rPr lang="ms-MY" sz="1800" spc="-5" dirty="0">
                <a:effectLst/>
                <a:latin typeface="Times New Roman" panose="02020603050405020304" pitchFamily="18" charset="0"/>
                <a:ea typeface="Times New Roman" panose="02020603050405020304" pitchFamily="18" charset="0"/>
              </a:rPr>
              <a:t>Sektor</a:t>
            </a:r>
            <a:r>
              <a:rPr lang="ms-MY" sz="1800" spc="5" dirty="0">
                <a:effectLst/>
                <a:latin typeface="Times New Roman" panose="02020603050405020304" pitchFamily="18" charset="0"/>
                <a:ea typeface="Times New Roman" panose="02020603050405020304" pitchFamily="18" charset="0"/>
              </a:rPr>
              <a:t> </a:t>
            </a:r>
            <a:r>
              <a:rPr lang="ms-MY" sz="1800" spc="-5" dirty="0">
                <a:effectLst/>
                <a:latin typeface="Times New Roman" panose="02020603050405020304" pitchFamily="18" charset="0"/>
                <a:ea typeface="Times New Roman" panose="02020603050405020304" pitchFamily="18" charset="0"/>
              </a:rPr>
              <a:t>swasta</a:t>
            </a:r>
            <a:r>
              <a:rPr lang="ms-MY" sz="1800" spc="5" dirty="0">
                <a:effectLst/>
                <a:latin typeface="Times New Roman" panose="02020603050405020304" pitchFamily="18" charset="0"/>
                <a:ea typeface="Times New Roman" panose="02020603050405020304" pitchFamily="18" charset="0"/>
              </a:rPr>
              <a:t> </a:t>
            </a:r>
            <a:r>
              <a:rPr lang="ms-MY" sz="1800" spc="-5" dirty="0">
                <a:effectLst/>
                <a:latin typeface="Times New Roman" panose="02020603050405020304" pitchFamily="18" charset="0"/>
                <a:ea typeface="Times New Roman" panose="02020603050405020304" pitchFamily="18" charset="0"/>
              </a:rPr>
              <a:t>yang</a:t>
            </a:r>
            <a:r>
              <a:rPr lang="ms-MY" sz="1800" spc="5" dirty="0">
                <a:effectLst/>
                <a:latin typeface="Times New Roman" panose="02020603050405020304" pitchFamily="18" charset="0"/>
                <a:ea typeface="Times New Roman" panose="02020603050405020304" pitchFamily="18" charset="0"/>
              </a:rPr>
              <a:t> </a:t>
            </a:r>
            <a:r>
              <a:rPr lang="ms-MY" sz="1800" spc="-5" dirty="0">
                <a:effectLst/>
                <a:latin typeface="Times New Roman" panose="02020603050405020304" pitchFamily="18" charset="0"/>
                <a:ea typeface="Times New Roman" panose="02020603050405020304" pitchFamily="18" charset="0"/>
              </a:rPr>
              <a:t>aktif</a:t>
            </a:r>
            <a:r>
              <a:rPr lang="ms-MY" sz="1800" spc="5" dirty="0">
                <a:effectLst/>
                <a:latin typeface="Times New Roman" panose="02020603050405020304" pitchFamily="18" charset="0"/>
                <a:ea typeface="Times New Roman" panose="02020603050405020304" pitchFamily="18" charset="0"/>
              </a:rPr>
              <a:t> </a:t>
            </a:r>
            <a:r>
              <a:rPr lang="ms-MY" sz="1800" spc="-5" dirty="0">
                <a:effectLst/>
                <a:latin typeface="Times New Roman" panose="02020603050405020304" pitchFamily="18" charset="0"/>
                <a:ea typeface="Times New Roman" panose="02020603050405020304" pitchFamily="18" charset="0"/>
              </a:rPr>
              <a:t>yang</a:t>
            </a:r>
            <a:r>
              <a:rPr lang="ms-MY" sz="1800" spc="5" dirty="0">
                <a:effectLst/>
                <a:latin typeface="Times New Roman" panose="02020603050405020304" pitchFamily="18" charset="0"/>
                <a:ea typeface="Times New Roman" panose="02020603050405020304" pitchFamily="18" charset="0"/>
              </a:rPr>
              <a:t> </a:t>
            </a:r>
            <a:r>
              <a:rPr lang="ms-MY" sz="1800" spc="-5" dirty="0">
                <a:effectLst/>
                <a:latin typeface="Times New Roman" panose="02020603050405020304" pitchFamily="18" charset="0"/>
                <a:ea typeface="Times New Roman" panose="02020603050405020304" pitchFamily="18" charset="0"/>
              </a:rPr>
              <a:t>juga</a:t>
            </a:r>
            <a:r>
              <a:rPr lang="ms-MY" sz="1800" spc="5" dirty="0">
                <a:effectLst/>
                <a:latin typeface="Times New Roman" panose="02020603050405020304" pitchFamily="18" charset="0"/>
                <a:ea typeface="Times New Roman" panose="02020603050405020304" pitchFamily="18" charset="0"/>
              </a:rPr>
              <a:t> </a:t>
            </a:r>
            <a:r>
              <a:rPr lang="ms-MY" sz="1800" b="1" spc="-5" dirty="0">
                <a:effectLst/>
                <a:latin typeface="Times New Roman" panose="02020603050405020304" pitchFamily="18" charset="0"/>
                <a:ea typeface="Times New Roman" panose="02020603050405020304" pitchFamily="18" charset="0"/>
              </a:rPr>
              <a:t>memiliki</a:t>
            </a:r>
            <a:r>
              <a:rPr lang="ms-MY" sz="1800" b="1" spc="5" dirty="0">
                <a:effectLst/>
                <a:latin typeface="Times New Roman" panose="02020603050405020304" pitchFamily="18" charset="0"/>
                <a:ea typeface="Times New Roman" panose="02020603050405020304" pitchFamily="18" charset="0"/>
              </a:rPr>
              <a:t> </a:t>
            </a:r>
            <a:r>
              <a:rPr lang="ms-MY" sz="1800" b="1" spc="-5" dirty="0">
                <a:effectLst/>
                <a:latin typeface="Times New Roman" panose="02020603050405020304" pitchFamily="18" charset="0"/>
                <a:ea typeface="Times New Roman" panose="02020603050405020304" pitchFamily="18" charset="0"/>
              </a:rPr>
              <a:t>tingkat</a:t>
            </a:r>
            <a:r>
              <a:rPr lang="ms-MY" sz="1800" b="1" spc="5" dirty="0">
                <a:effectLst/>
                <a:latin typeface="Times New Roman" panose="02020603050405020304" pitchFamily="18" charset="0"/>
                <a:ea typeface="Times New Roman" panose="02020603050405020304" pitchFamily="18" charset="0"/>
              </a:rPr>
              <a:t> </a:t>
            </a:r>
            <a:r>
              <a:rPr lang="ms-MY" sz="1800" b="1" spc="-5" dirty="0">
                <a:effectLst/>
                <a:latin typeface="Times New Roman" panose="02020603050405020304" pitchFamily="18" charset="0"/>
                <a:ea typeface="Times New Roman" panose="02020603050405020304" pitchFamily="18" charset="0"/>
              </a:rPr>
              <a:t>keterlibatan</a:t>
            </a:r>
            <a:r>
              <a:rPr lang="ms-MY" sz="1800" b="1" spc="-260" dirty="0">
                <a:effectLst/>
                <a:latin typeface="Times New Roman" panose="02020603050405020304" pitchFamily="18" charset="0"/>
                <a:ea typeface="Times New Roman" panose="02020603050405020304" pitchFamily="18" charset="0"/>
              </a:rPr>
              <a:t> </a:t>
            </a:r>
            <a:r>
              <a:rPr lang="ms-MY" sz="1800" b="1" spc="-5" dirty="0">
                <a:effectLst/>
                <a:latin typeface="Times New Roman" panose="02020603050405020304" pitchFamily="18" charset="0"/>
                <a:ea typeface="Times New Roman" panose="02020603050405020304" pitchFamily="18" charset="0"/>
              </a:rPr>
              <a:t>penting</a:t>
            </a:r>
            <a:r>
              <a:rPr lang="ms-MY" sz="1800" b="1" spc="-10" dirty="0">
                <a:effectLst/>
                <a:latin typeface="Times New Roman" panose="02020603050405020304" pitchFamily="18" charset="0"/>
                <a:ea typeface="Times New Roman" panose="02020603050405020304" pitchFamily="18" charset="0"/>
              </a:rPr>
              <a:t> </a:t>
            </a:r>
            <a:r>
              <a:rPr lang="ms-MY" sz="1800" spc="-5" dirty="0">
                <a:effectLst/>
                <a:latin typeface="Times New Roman" panose="02020603050405020304" pitchFamily="18" charset="0"/>
                <a:ea typeface="Times New Roman" panose="02020603050405020304" pitchFamily="18" charset="0"/>
              </a:rPr>
              <a:t>dalam</a:t>
            </a:r>
            <a:r>
              <a:rPr lang="ms-MY" sz="1800" spc="-10" dirty="0">
                <a:effectLst/>
                <a:latin typeface="Times New Roman" panose="02020603050405020304" pitchFamily="18" charset="0"/>
                <a:ea typeface="Times New Roman" panose="02020603050405020304" pitchFamily="18" charset="0"/>
              </a:rPr>
              <a:t> </a:t>
            </a:r>
            <a:r>
              <a:rPr lang="ms-MY" sz="1800" spc="-5" dirty="0">
                <a:effectLst/>
                <a:latin typeface="Times New Roman" panose="02020603050405020304" pitchFamily="18" charset="0"/>
                <a:ea typeface="Times New Roman" panose="02020603050405020304" pitchFamily="18" charset="0"/>
              </a:rPr>
              <a:t>perencanaan</a:t>
            </a:r>
            <a:r>
              <a:rPr lang="ms-MY" sz="1800" spc="-10" dirty="0">
                <a:effectLst/>
                <a:latin typeface="Times New Roman" panose="02020603050405020304" pitchFamily="18" charset="0"/>
                <a:ea typeface="Times New Roman" panose="02020603050405020304" pitchFamily="18" charset="0"/>
              </a:rPr>
              <a:t> </a:t>
            </a:r>
            <a:r>
              <a:rPr lang="ms-MY" sz="1800" spc="-5" dirty="0">
                <a:effectLst/>
                <a:latin typeface="Times New Roman" panose="02020603050405020304" pitchFamily="18" charset="0"/>
                <a:ea typeface="Times New Roman" panose="02020603050405020304" pitchFamily="18" charset="0"/>
              </a:rPr>
              <a:t>dan</a:t>
            </a:r>
            <a:r>
              <a:rPr lang="ms-MY" sz="1800" spc="-10" dirty="0">
                <a:effectLst/>
                <a:latin typeface="Times New Roman" panose="02020603050405020304" pitchFamily="18" charset="0"/>
                <a:ea typeface="Times New Roman" panose="02020603050405020304" pitchFamily="18" charset="0"/>
              </a:rPr>
              <a:t> </a:t>
            </a:r>
            <a:r>
              <a:rPr lang="ms-MY" sz="1800" spc="-5" dirty="0">
                <a:effectLst/>
                <a:latin typeface="Times New Roman" panose="02020603050405020304" pitchFamily="18" charset="0"/>
                <a:ea typeface="Times New Roman" panose="02020603050405020304" pitchFamily="18" charset="0"/>
              </a:rPr>
              <a:t>pengelolaan destinasi.</a:t>
            </a:r>
          </a:p>
        </p:txBody>
      </p:sp>
      <p:pic>
        <p:nvPicPr>
          <p:cNvPr id="6" name="Picture 2" descr="DESTINASI PARIWISATA PERWILAYAHAN DAYA TARIK WISATA AKSESIBILITAS - ppt  download">
            <a:extLst>
              <a:ext uri="{FF2B5EF4-FFF2-40B4-BE49-F238E27FC236}">
                <a16:creationId xmlns:a16="http://schemas.microsoft.com/office/drawing/2014/main" id="{BB8E578F-1B31-D790-0FA9-37ABFB198BDB}"/>
              </a:ext>
            </a:extLst>
          </p:cNvPr>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1691680" y="2528783"/>
            <a:ext cx="5328592" cy="4212585"/>
          </a:xfrm>
          <a:prstGeom prst="rect">
            <a:avLst/>
          </a:prstGeom>
          <a:noFill/>
          <a:effectLst>
            <a:outerShdw blurRad="50800" dist="38100" dir="5400000" algn="t" rotWithShape="0">
              <a:prstClr val="black">
                <a:alpha val="43000"/>
              </a:prstClr>
            </a:out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87567083"/>
      </p:ext>
    </p:extLst>
  </p:cSld>
  <p:clrMapOvr>
    <a:masterClrMapping/>
  </p:clrMapOvr>
  <p:transition spd="slow">
    <p:fade thruBlk="1"/>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Judul 1">
            <a:extLst>
              <a:ext uri="{FF2B5EF4-FFF2-40B4-BE49-F238E27FC236}">
                <a16:creationId xmlns:a16="http://schemas.microsoft.com/office/drawing/2014/main" id="{E7702721-C7B1-C41F-4EC5-28B46AE400FC}"/>
              </a:ext>
            </a:extLst>
          </p:cNvPr>
          <p:cNvSpPr>
            <a:spLocks noGrp="1"/>
          </p:cNvSpPr>
          <p:nvPr>
            <p:ph type="ctrTitle"/>
          </p:nvPr>
        </p:nvSpPr>
        <p:spPr>
          <a:xfrm>
            <a:off x="4860032" y="1314452"/>
            <a:ext cx="3798193" cy="4058764"/>
          </a:xfrm>
        </p:spPr>
        <p:txBody>
          <a:bodyPr>
            <a:noAutofit/>
          </a:bodyPr>
          <a:lstStyle/>
          <a:p>
            <a:pPr marL="185261" marR="253365">
              <a:lnSpc>
                <a:spcPct val="90000"/>
              </a:lnSpc>
              <a:spcBef>
                <a:spcPts val="472"/>
              </a:spcBef>
            </a:pPr>
            <a:r>
              <a:rPr lang="ms-MY" sz="1600" dirty="0">
                <a:latin typeface="Times New Roman" panose="02020603050405020304" pitchFamily="18" charset="0"/>
                <a:ea typeface="Times New Roman" panose="02020603050405020304" pitchFamily="18" charset="0"/>
              </a:rPr>
              <a:t>Dalam</a:t>
            </a:r>
            <a:r>
              <a:rPr lang="ms-MY" sz="1600" spc="4" dirty="0">
                <a:latin typeface="Times New Roman" panose="02020603050405020304" pitchFamily="18" charset="0"/>
                <a:ea typeface="Times New Roman" panose="02020603050405020304" pitchFamily="18" charset="0"/>
              </a:rPr>
              <a:t> </a:t>
            </a:r>
            <a:r>
              <a:rPr lang="ms-MY" sz="1600" dirty="0">
                <a:latin typeface="Times New Roman" panose="02020603050405020304" pitchFamily="18" charset="0"/>
                <a:ea typeface="Times New Roman" panose="02020603050405020304" pitchFamily="18" charset="0"/>
              </a:rPr>
              <a:t>perencanaan</a:t>
            </a:r>
            <a:r>
              <a:rPr lang="ms-MY" sz="1600" spc="4" dirty="0">
                <a:latin typeface="Times New Roman" panose="02020603050405020304" pitchFamily="18" charset="0"/>
                <a:ea typeface="Times New Roman" panose="02020603050405020304" pitchFamily="18" charset="0"/>
              </a:rPr>
              <a:t> </a:t>
            </a:r>
            <a:r>
              <a:rPr lang="ms-MY" sz="1600" dirty="0">
                <a:latin typeface="Times New Roman" panose="02020603050405020304" pitchFamily="18" charset="0"/>
                <a:ea typeface="Times New Roman" panose="02020603050405020304" pitchFamily="18" charset="0"/>
              </a:rPr>
              <a:t>suatu</a:t>
            </a:r>
            <a:r>
              <a:rPr lang="ms-MY" sz="1600" spc="4" dirty="0">
                <a:latin typeface="Times New Roman" panose="02020603050405020304" pitchFamily="18" charset="0"/>
                <a:ea typeface="Times New Roman" panose="02020603050405020304" pitchFamily="18" charset="0"/>
              </a:rPr>
              <a:t> </a:t>
            </a:r>
            <a:r>
              <a:rPr lang="ms-MY" sz="1600" dirty="0">
                <a:latin typeface="Times New Roman" panose="02020603050405020304" pitchFamily="18" charset="0"/>
                <a:ea typeface="Times New Roman" panose="02020603050405020304" pitchFamily="18" charset="0"/>
              </a:rPr>
              <a:t>destinasi</a:t>
            </a:r>
            <a:r>
              <a:rPr lang="ms-MY" sz="1600" spc="4" dirty="0">
                <a:latin typeface="Times New Roman" panose="02020603050405020304" pitchFamily="18" charset="0"/>
                <a:ea typeface="Times New Roman" panose="02020603050405020304" pitchFamily="18" charset="0"/>
              </a:rPr>
              <a:t> </a:t>
            </a:r>
            <a:r>
              <a:rPr lang="ms-MY" sz="1600" dirty="0">
                <a:latin typeface="Times New Roman" panose="02020603050405020304" pitchFamily="18" charset="0"/>
                <a:ea typeface="Times New Roman" panose="02020603050405020304" pitchFamily="18" charset="0"/>
              </a:rPr>
              <a:t>wisata</a:t>
            </a:r>
            <a:r>
              <a:rPr lang="ms-MY" sz="1600" spc="4" dirty="0">
                <a:latin typeface="Times New Roman" panose="02020603050405020304" pitchFamily="18" charset="0"/>
                <a:ea typeface="Times New Roman" panose="02020603050405020304" pitchFamily="18" charset="0"/>
              </a:rPr>
              <a:t> </a:t>
            </a:r>
            <a:r>
              <a:rPr lang="ms-MY" sz="1600" dirty="0">
                <a:latin typeface="Times New Roman" panose="02020603050405020304" pitchFamily="18" charset="0"/>
                <a:ea typeface="Times New Roman" panose="02020603050405020304" pitchFamily="18" charset="0"/>
              </a:rPr>
              <a:t>harus</a:t>
            </a:r>
            <a:r>
              <a:rPr lang="ms-MY" sz="1600" spc="4" dirty="0">
                <a:latin typeface="Times New Roman" panose="02020603050405020304" pitchFamily="18" charset="0"/>
                <a:ea typeface="Times New Roman" panose="02020603050405020304" pitchFamily="18" charset="0"/>
              </a:rPr>
              <a:t> </a:t>
            </a:r>
            <a:r>
              <a:rPr lang="ms-MY" sz="1600" dirty="0">
                <a:latin typeface="Times New Roman" panose="02020603050405020304" pitchFamily="18" charset="0"/>
                <a:ea typeface="Times New Roman" panose="02020603050405020304" pitchFamily="18" charset="0"/>
              </a:rPr>
              <a:t>mempertimbangkan</a:t>
            </a:r>
            <a:r>
              <a:rPr lang="ms-MY" sz="1600" spc="4" dirty="0">
                <a:latin typeface="Times New Roman" panose="02020603050405020304" pitchFamily="18" charset="0"/>
                <a:ea typeface="Times New Roman" panose="02020603050405020304" pitchFamily="18" charset="0"/>
              </a:rPr>
              <a:t> </a:t>
            </a:r>
            <a:r>
              <a:rPr lang="ms-MY" sz="1600" spc="-23" dirty="0">
                <a:latin typeface="Times New Roman" panose="02020603050405020304" pitchFamily="18" charset="0"/>
                <a:ea typeface="Times New Roman" panose="02020603050405020304" pitchFamily="18" charset="0"/>
              </a:rPr>
              <a:t>kebutuhan</a:t>
            </a:r>
            <a:r>
              <a:rPr lang="ms-MY" sz="1600" spc="-49" dirty="0">
                <a:latin typeface="Times New Roman" panose="02020603050405020304" pitchFamily="18" charset="0"/>
                <a:ea typeface="Times New Roman" panose="02020603050405020304" pitchFamily="18" charset="0"/>
              </a:rPr>
              <a:t> </a:t>
            </a:r>
            <a:r>
              <a:rPr lang="ms-MY" sz="1600" spc="-23" dirty="0">
                <a:latin typeface="Times New Roman" panose="02020603050405020304" pitchFamily="18" charset="0"/>
                <a:ea typeface="Times New Roman" panose="02020603050405020304" pitchFamily="18" charset="0"/>
              </a:rPr>
              <a:t>yang</a:t>
            </a:r>
            <a:r>
              <a:rPr lang="ms-MY" sz="1600" spc="-49" dirty="0">
                <a:latin typeface="Times New Roman" panose="02020603050405020304" pitchFamily="18" charset="0"/>
                <a:ea typeface="Times New Roman" panose="02020603050405020304" pitchFamily="18" charset="0"/>
              </a:rPr>
              <a:t> </a:t>
            </a:r>
            <a:r>
              <a:rPr lang="ms-MY" sz="1600" spc="-23" dirty="0">
                <a:latin typeface="Times New Roman" panose="02020603050405020304" pitchFamily="18" charset="0"/>
                <a:ea typeface="Times New Roman" panose="02020603050405020304" pitchFamily="18" charset="0"/>
              </a:rPr>
              <a:t>hendak</a:t>
            </a:r>
            <a:r>
              <a:rPr lang="ms-MY" sz="1600" spc="-49" dirty="0">
                <a:latin typeface="Times New Roman" panose="02020603050405020304" pitchFamily="18" charset="0"/>
                <a:ea typeface="Times New Roman" panose="02020603050405020304" pitchFamily="18" charset="0"/>
              </a:rPr>
              <a:t> </a:t>
            </a:r>
            <a:r>
              <a:rPr lang="ms-MY" sz="1600" spc="-23" dirty="0">
                <a:latin typeface="Times New Roman" panose="02020603050405020304" pitchFamily="18" charset="0"/>
                <a:ea typeface="Times New Roman" panose="02020603050405020304" pitchFamily="18" charset="0"/>
              </a:rPr>
              <a:t>dicapai</a:t>
            </a:r>
            <a:r>
              <a:rPr lang="ms-MY" sz="1600" spc="-49" dirty="0">
                <a:latin typeface="Times New Roman" panose="02020603050405020304" pitchFamily="18" charset="0"/>
                <a:ea typeface="Times New Roman" panose="02020603050405020304" pitchFamily="18" charset="0"/>
              </a:rPr>
              <a:t> </a:t>
            </a:r>
            <a:r>
              <a:rPr lang="ms-MY" sz="1600" spc="-23" dirty="0">
                <a:latin typeface="Times New Roman" panose="02020603050405020304" pitchFamily="18" charset="0"/>
                <a:ea typeface="Times New Roman" panose="02020603050405020304" pitchFamily="18" charset="0"/>
              </a:rPr>
              <a:t>oleh</a:t>
            </a:r>
            <a:r>
              <a:rPr lang="ms-MY" sz="1600" spc="-49" dirty="0">
                <a:latin typeface="Times New Roman" panose="02020603050405020304" pitchFamily="18" charset="0"/>
                <a:ea typeface="Times New Roman" panose="02020603050405020304" pitchFamily="18" charset="0"/>
              </a:rPr>
              <a:t> </a:t>
            </a:r>
            <a:r>
              <a:rPr lang="ms-MY" sz="1600" spc="-23" dirty="0">
                <a:latin typeface="Times New Roman" panose="02020603050405020304" pitchFamily="18" charset="0"/>
                <a:ea typeface="Times New Roman" panose="02020603050405020304" pitchFamily="18" charset="0"/>
              </a:rPr>
              <a:t>wisatawan</a:t>
            </a:r>
            <a:r>
              <a:rPr lang="ms-MY" sz="1600" spc="-49" dirty="0">
                <a:latin typeface="Times New Roman" panose="02020603050405020304" pitchFamily="18" charset="0"/>
                <a:ea typeface="Times New Roman" panose="02020603050405020304" pitchFamily="18" charset="0"/>
              </a:rPr>
              <a:t> </a:t>
            </a:r>
            <a:r>
              <a:rPr lang="ms-MY" sz="1600" spc="-23" dirty="0">
                <a:latin typeface="Times New Roman" panose="02020603050405020304" pitchFamily="18" charset="0"/>
                <a:ea typeface="Times New Roman" panose="02020603050405020304" pitchFamily="18" charset="0"/>
              </a:rPr>
              <a:t>yaitu</a:t>
            </a:r>
            <a:r>
              <a:rPr lang="ms-MY" sz="1600" spc="-49" dirty="0">
                <a:latin typeface="Times New Roman" panose="02020603050405020304" pitchFamily="18" charset="0"/>
                <a:ea typeface="Times New Roman" panose="02020603050405020304" pitchFamily="18" charset="0"/>
              </a:rPr>
              <a:t> </a:t>
            </a:r>
            <a:r>
              <a:rPr lang="ms-MY" sz="1600" spc="-19" dirty="0">
                <a:latin typeface="Times New Roman" panose="02020603050405020304" pitchFamily="18" charset="0"/>
                <a:ea typeface="Times New Roman" panose="02020603050405020304" pitchFamily="18" charset="0"/>
              </a:rPr>
              <a:t>tersedianya:</a:t>
            </a:r>
            <a:br>
              <a:rPr lang="ms-MY" sz="1600" spc="-19" dirty="0">
                <a:latin typeface="Times New Roman" panose="02020603050405020304" pitchFamily="18" charset="0"/>
                <a:ea typeface="Times New Roman" panose="02020603050405020304" pitchFamily="18" charset="0"/>
              </a:rPr>
            </a:br>
            <a:br>
              <a:rPr lang="id-ID" sz="1400" dirty="0">
                <a:latin typeface="Times New Roman" panose="02020603050405020304" pitchFamily="18" charset="0"/>
                <a:ea typeface="Times New Roman" panose="02020603050405020304" pitchFamily="18" charset="0"/>
              </a:rPr>
            </a:br>
            <a:r>
              <a:rPr lang="ms-MY" sz="1400" i="1" spc="-4" dirty="0">
                <a:latin typeface="Times New Roman" panose="02020603050405020304" pitchFamily="18" charset="0"/>
                <a:ea typeface="Times New Roman" panose="02020603050405020304" pitchFamily="18" charset="0"/>
              </a:rPr>
              <a:t>Something to see</a:t>
            </a:r>
            <a:r>
              <a:rPr lang="ms-MY" sz="1400" spc="-4" dirty="0">
                <a:latin typeface="Times New Roman" panose="02020603050405020304" pitchFamily="18" charset="0"/>
                <a:ea typeface="Times New Roman" panose="02020603050405020304" pitchFamily="18" charset="0"/>
              </a:rPr>
              <a:t>, terdapat daya tarik khusus yang bisa </a:t>
            </a:r>
            <a:r>
              <a:rPr lang="ms-MY" sz="1200" spc="-4" dirty="0">
                <a:latin typeface="Times New Roman" panose="02020603050405020304" pitchFamily="18" charset="0"/>
                <a:ea typeface="Times New Roman" panose="02020603050405020304" pitchFamily="18" charset="0"/>
              </a:rPr>
              <a:t>disaksikan</a:t>
            </a:r>
            <a:r>
              <a:rPr lang="ms-MY" sz="1200" spc="4" dirty="0">
                <a:latin typeface="Times New Roman" panose="02020603050405020304" pitchFamily="18" charset="0"/>
                <a:ea typeface="Times New Roman" panose="02020603050405020304" pitchFamily="18" charset="0"/>
              </a:rPr>
              <a:t> </a:t>
            </a:r>
            <a:r>
              <a:rPr lang="ms-MY" sz="1200" spc="-4" dirty="0">
                <a:latin typeface="Times New Roman" panose="02020603050405020304" pitchFamily="18" charset="0"/>
                <a:ea typeface="Times New Roman" panose="02020603050405020304" pitchFamily="18" charset="0"/>
              </a:rPr>
              <a:t>secara</a:t>
            </a:r>
            <a:r>
              <a:rPr lang="ms-MY" sz="1200" spc="-8" dirty="0">
                <a:latin typeface="Times New Roman" panose="02020603050405020304" pitchFamily="18" charset="0"/>
                <a:ea typeface="Times New Roman" panose="02020603050405020304" pitchFamily="18" charset="0"/>
              </a:rPr>
              <a:t> </a:t>
            </a:r>
            <a:r>
              <a:rPr lang="ms-MY" sz="1200" spc="-4" dirty="0">
                <a:latin typeface="Times New Roman" panose="02020603050405020304" pitchFamily="18" charset="0"/>
                <a:ea typeface="Times New Roman" panose="02020603050405020304" pitchFamily="18" charset="0"/>
              </a:rPr>
              <a:t>visual tampak indah</a:t>
            </a:r>
            <a:r>
              <a:rPr lang="ms-MY" sz="1200" spc="-8" dirty="0">
                <a:latin typeface="Times New Roman" panose="02020603050405020304" pitchFamily="18" charset="0"/>
                <a:ea typeface="Times New Roman" panose="02020603050405020304" pitchFamily="18" charset="0"/>
              </a:rPr>
              <a:t> </a:t>
            </a:r>
            <a:r>
              <a:rPr lang="ms-MY" sz="1200" spc="-4" dirty="0">
                <a:latin typeface="Times New Roman" panose="02020603050405020304" pitchFamily="18" charset="0"/>
                <a:ea typeface="Times New Roman" panose="02020603050405020304" pitchFamily="18" charset="0"/>
              </a:rPr>
              <a:t>dan menarik;</a:t>
            </a:r>
            <a:br>
              <a:rPr lang="ms-MY" sz="1200" spc="-4" dirty="0">
                <a:latin typeface="Times New Roman" panose="02020603050405020304" pitchFamily="18" charset="0"/>
                <a:ea typeface="Times New Roman" panose="02020603050405020304" pitchFamily="18" charset="0"/>
              </a:rPr>
            </a:br>
            <a:br>
              <a:rPr lang="id-ID" sz="1200" spc="-4" dirty="0">
                <a:latin typeface="Times New Roman" panose="02020603050405020304" pitchFamily="18" charset="0"/>
                <a:ea typeface="Times New Roman" panose="02020603050405020304" pitchFamily="18" charset="0"/>
              </a:rPr>
            </a:br>
            <a:r>
              <a:rPr lang="ms-MY" sz="1200" i="1" spc="-4" dirty="0">
                <a:latin typeface="Times New Roman" panose="02020603050405020304" pitchFamily="18" charset="0"/>
                <a:ea typeface="Times New Roman" panose="02020603050405020304" pitchFamily="18" charset="0"/>
              </a:rPr>
              <a:t>Something to do</a:t>
            </a:r>
            <a:r>
              <a:rPr lang="ms-MY" sz="1200" spc="-4" dirty="0">
                <a:latin typeface="Times New Roman" panose="02020603050405020304" pitchFamily="18" charset="0"/>
                <a:ea typeface="Times New Roman" panose="02020603050405020304" pitchFamily="18" charset="0"/>
              </a:rPr>
              <a:t>, adalah aktivitas yang bisa dilakukan oleh wisatawan</a:t>
            </a:r>
            <a:r>
              <a:rPr lang="ms-MY" sz="1200" spc="-195" dirty="0">
                <a:latin typeface="Times New Roman" panose="02020603050405020304" pitchFamily="18" charset="0"/>
                <a:ea typeface="Times New Roman" panose="02020603050405020304" pitchFamily="18" charset="0"/>
              </a:rPr>
              <a:t> </a:t>
            </a:r>
            <a:r>
              <a:rPr lang="ms-MY" sz="1200" spc="-4" dirty="0">
                <a:latin typeface="Times New Roman" panose="02020603050405020304" pitchFamily="18" charset="0"/>
                <a:ea typeface="Times New Roman" panose="02020603050405020304" pitchFamily="18" charset="0"/>
              </a:rPr>
              <a:t>untuk mendapatkan pengalaman dan memperpanjang masa tinggal di</a:t>
            </a:r>
            <a:r>
              <a:rPr lang="ms-MY" sz="1200" spc="4" dirty="0">
                <a:latin typeface="Times New Roman" panose="02020603050405020304" pitchFamily="18" charset="0"/>
                <a:ea typeface="Times New Roman" panose="02020603050405020304" pitchFamily="18" charset="0"/>
              </a:rPr>
              <a:t> </a:t>
            </a:r>
            <a:r>
              <a:rPr lang="ms-MY" sz="1200" spc="-4" dirty="0">
                <a:latin typeface="Times New Roman" panose="02020603050405020304" pitchFamily="18" charset="0"/>
                <a:ea typeface="Times New Roman" panose="02020603050405020304" pitchFamily="18" charset="0"/>
              </a:rPr>
              <a:t>objek</a:t>
            </a:r>
            <a:r>
              <a:rPr lang="ms-MY" sz="1200" spc="-8" dirty="0">
                <a:latin typeface="Times New Roman" panose="02020603050405020304" pitchFamily="18" charset="0"/>
                <a:ea typeface="Times New Roman" panose="02020603050405020304" pitchFamily="18" charset="0"/>
              </a:rPr>
              <a:t> </a:t>
            </a:r>
            <a:r>
              <a:rPr lang="ms-MY" sz="1200" spc="-4" dirty="0">
                <a:latin typeface="Times New Roman" panose="02020603050405020304" pitchFamily="18" charset="0"/>
                <a:ea typeface="Times New Roman" panose="02020603050405020304" pitchFamily="18" charset="0"/>
              </a:rPr>
              <a:t>wisata;</a:t>
            </a:r>
            <a:br>
              <a:rPr lang="ms-MY" sz="1200" spc="-4" dirty="0">
                <a:latin typeface="Times New Roman" panose="02020603050405020304" pitchFamily="18" charset="0"/>
                <a:ea typeface="Times New Roman" panose="02020603050405020304" pitchFamily="18" charset="0"/>
              </a:rPr>
            </a:br>
            <a:br>
              <a:rPr lang="id-ID" sz="1200" spc="-4" dirty="0">
                <a:latin typeface="Times New Roman" panose="02020603050405020304" pitchFamily="18" charset="0"/>
                <a:ea typeface="Times New Roman" panose="02020603050405020304" pitchFamily="18" charset="0"/>
              </a:rPr>
            </a:br>
            <a:r>
              <a:rPr lang="ms-MY" sz="1200" i="1" spc="-4" dirty="0">
                <a:latin typeface="Times New Roman" panose="02020603050405020304" pitchFamily="18" charset="0"/>
                <a:ea typeface="Times New Roman" panose="02020603050405020304" pitchFamily="18" charset="0"/>
              </a:rPr>
              <a:t>Something to buy</a:t>
            </a:r>
            <a:r>
              <a:rPr lang="ms-MY" sz="1200" spc="-4" dirty="0">
                <a:latin typeface="Times New Roman" panose="02020603050405020304" pitchFamily="18" charset="0"/>
                <a:ea typeface="Times New Roman" panose="02020603050405020304" pitchFamily="18" charset="0"/>
              </a:rPr>
              <a:t>, adalah tersedianya fasilitas berbelanja oleh-oleh</a:t>
            </a:r>
            <a:r>
              <a:rPr lang="ms-MY" sz="1200" spc="4" dirty="0">
                <a:latin typeface="Times New Roman" panose="02020603050405020304" pitchFamily="18" charset="0"/>
                <a:ea typeface="Times New Roman" panose="02020603050405020304" pitchFamily="18" charset="0"/>
              </a:rPr>
              <a:t> </a:t>
            </a:r>
            <a:r>
              <a:rPr lang="ms-MY" sz="1200" spc="-4" dirty="0">
                <a:latin typeface="Times New Roman" panose="02020603050405020304" pitchFamily="18" charset="0"/>
                <a:ea typeface="Times New Roman" panose="02020603050405020304" pitchFamily="18" charset="0"/>
              </a:rPr>
              <a:t>baik</a:t>
            </a:r>
            <a:r>
              <a:rPr lang="ms-MY" sz="1200" spc="4" dirty="0">
                <a:latin typeface="Times New Roman" panose="02020603050405020304" pitchFamily="18" charset="0"/>
                <a:ea typeface="Times New Roman" panose="02020603050405020304" pitchFamily="18" charset="0"/>
              </a:rPr>
              <a:t> </a:t>
            </a:r>
            <a:r>
              <a:rPr lang="ms-MY" sz="1200" spc="-4" dirty="0">
                <a:latin typeface="Times New Roman" panose="02020603050405020304" pitchFamily="18" charset="0"/>
                <a:ea typeface="Times New Roman" panose="02020603050405020304" pitchFamily="18" charset="0"/>
              </a:rPr>
              <a:t>produk</a:t>
            </a:r>
            <a:r>
              <a:rPr lang="ms-MY" sz="1200" spc="4" dirty="0">
                <a:latin typeface="Times New Roman" panose="02020603050405020304" pitchFamily="18" charset="0"/>
                <a:ea typeface="Times New Roman" panose="02020603050405020304" pitchFamily="18" charset="0"/>
              </a:rPr>
              <a:t> </a:t>
            </a:r>
            <a:r>
              <a:rPr lang="ms-MY" sz="1200" spc="-4" dirty="0">
                <a:latin typeface="Times New Roman" panose="02020603050405020304" pitchFamily="18" charset="0"/>
                <a:ea typeface="Times New Roman" panose="02020603050405020304" pitchFamily="18" charset="0"/>
              </a:rPr>
              <a:t>kuliner</a:t>
            </a:r>
            <a:r>
              <a:rPr lang="ms-MY" sz="1200" spc="4" dirty="0">
                <a:latin typeface="Times New Roman" panose="02020603050405020304" pitchFamily="18" charset="0"/>
                <a:ea typeface="Times New Roman" panose="02020603050405020304" pitchFamily="18" charset="0"/>
              </a:rPr>
              <a:t> </a:t>
            </a:r>
            <a:r>
              <a:rPr lang="ms-MY" sz="1200" spc="-4" dirty="0">
                <a:latin typeface="Times New Roman" panose="02020603050405020304" pitchFamily="18" charset="0"/>
                <a:ea typeface="Times New Roman" panose="02020603050405020304" pitchFamily="18" charset="0"/>
              </a:rPr>
              <a:t>maupun</a:t>
            </a:r>
            <a:r>
              <a:rPr lang="ms-MY" sz="1200" spc="4" dirty="0">
                <a:latin typeface="Times New Roman" panose="02020603050405020304" pitchFamily="18" charset="0"/>
                <a:ea typeface="Times New Roman" panose="02020603050405020304" pitchFamily="18" charset="0"/>
              </a:rPr>
              <a:t> </a:t>
            </a:r>
            <a:r>
              <a:rPr lang="ms-MY" sz="1200" spc="-4" dirty="0">
                <a:latin typeface="Times New Roman" panose="02020603050405020304" pitchFamily="18" charset="0"/>
                <a:ea typeface="Times New Roman" panose="02020603050405020304" pitchFamily="18" charset="0"/>
              </a:rPr>
              <a:t>kerajinan</a:t>
            </a:r>
            <a:r>
              <a:rPr lang="ms-MY" sz="1200" spc="4" dirty="0">
                <a:latin typeface="Times New Roman" panose="02020603050405020304" pitchFamily="18" charset="0"/>
                <a:ea typeface="Times New Roman" panose="02020603050405020304" pitchFamily="18" charset="0"/>
              </a:rPr>
              <a:t> </a:t>
            </a:r>
            <a:r>
              <a:rPr lang="ms-MY" sz="1200" spc="-4" dirty="0">
                <a:latin typeface="Times New Roman" panose="02020603050405020304" pitchFamily="18" charset="0"/>
                <a:ea typeface="Times New Roman" panose="02020603050405020304" pitchFamily="18" charset="0"/>
              </a:rPr>
              <a:t>tangan</a:t>
            </a:r>
            <a:r>
              <a:rPr lang="ms-MY" sz="1200" spc="4" dirty="0">
                <a:latin typeface="Times New Roman" panose="02020603050405020304" pitchFamily="18" charset="0"/>
                <a:ea typeface="Times New Roman" panose="02020603050405020304" pitchFamily="18" charset="0"/>
              </a:rPr>
              <a:t> </a:t>
            </a:r>
            <a:r>
              <a:rPr lang="ms-MY" sz="1200" spc="-4" dirty="0">
                <a:latin typeface="Times New Roman" panose="02020603050405020304" pitchFamily="18" charset="0"/>
                <a:ea typeface="Times New Roman" panose="02020603050405020304" pitchFamily="18" charset="0"/>
              </a:rPr>
              <a:t>yang</a:t>
            </a:r>
            <a:r>
              <a:rPr lang="ms-MY" sz="1200" spc="4" dirty="0">
                <a:latin typeface="Times New Roman" panose="02020603050405020304" pitchFamily="18" charset="0"/>
                <a:ea typeface="Times New Roman" panose="02020603050405020304" pitchFamily="18" charset="0"/>
              </a:rPr>
              <a:t> </a:t>
            </a:r>
            <a:r>
              <a:rPr lang="ms-MY" sz="1200" spc="-4" dirty="0">
                <a:latin typeface="Times New Roman" panose="02020603050405020304" pitchFamily="18" charset="0"/>
                <a:ea typeface="Times New Roman" panose="02020603050405020304" pitchFamily="18" charset="0"/>
              </a:rPr>
              <a:t>memberikan</a:t>
            </a:r>
            <a:r>
              <a:rPr lang="ms-MY" sz="1200" spc="4" dirty="0">
                <a:latin typeface="Times New Roman" panose="02020603050405020304" pitchFamily="18" charset="0"/>
                <a:ea typeface="Times New Roman" panose="02020603050405020304" pitchFamily="18" charset="0"/>
              </a:rPr>
              <a:t> </a:t>
            </a:r>
            <a:r>
              <a:rPr lang="ms-MY" sz="1200" spc="-4" dirty="0">
                <a:latin typeface="Times New Roman" panose="02020603050405020304" pitchFamily="18" charset="0"/>
                <a:ea typeface="Times New Roman" panose="02020603050405020304" pitchFamily="18" charset="0"/>
              </a:rPr>
              <a:t>banyak</a:t>
            </a:r>
            <a:r>
              <a:rPr lang="ms-MY" sz="1200" spc="-8" dirty="0">
                <a:latin typeface="Times New Roman" panose="02020603050405020304" pitchFamily="18" charset="0"/>
                <a:ea typeface="Times New Roman" panose="02020603050405020304" pitchFamily="18" charset="0"/>
              </a:rPr>
              <a:t> </a:t>
            </a:r>
            <a:r>
              <a:rPr lang="ms-MY" sz="1200" spc="-4" dirty="0">
                <a:latin typeface="Times New Roman" panose="02020603050405020304" pitchFamily="18" charset="0"/>
                <a:ea typeface="Times New Roman" panose="02020603050405020304" pitchFamily="18" charset="0"/>
              </a:rPr>
              <a:t>referensi dan</a:t>
            </a:r>
            <a:r>
              <a:rPr lang="ms-MY" sz="1200" spc="-8" dirty="0">
                <a:latin typeface="Times New Roman" panose="02020603050405020304" pitchFamily="18" charset="0"/>
                <a:ea typeface="Times New Roman" panose="02020603050405020304" pitchFamily="18" charset="0"/>
              </a:rPr>
              <a:t> </a:t>
            </a:r>
            <a:r>
              <a:rPr lang="ms-MY" sz="1200" spc="-4" dirty="0">
                <a:latin typeface="Times New Roman" panose="02020603050405020304" pitchFamily="18" charset="0"/>
                <a:ea typeface="Times New Roman" panose="02020603050405020304" pitchFamily="18" charset="0"/>
              </a:rPr>
              <a:t>pilihan bagi</a:t>
            </a:r>
            <a:r>
              <a:rPr lang="ms-MY" sz="1200" spc="-8" dirty="0">
                <a:latin typeface="Times New Roman" panose="02020603050405020304" pitchFamily="18" charset="0"/>
                <a:ea typeface="Times New Roman" panose="02020603050405020304" pitchFamily="18" charset="0"/>
              </a:rPr>
              <a:t> </a:t>
            </a:r>
            <a:r>
              <a:rPr lang="ms-MY" sz="1200" spc="-4" dirty="0">
                <a:latin typeface="Times New Roman" panose="02020603050405020304" pitchFamily="18" charset="0"/>
                <a:ea typeface="Times New Roman" panose="02020603050405020304" pitchFamily="18" charset="0"/>
              </a:rPr>
              <a:t>wisatawan;</a:t>
            </a:r>
            <a:br>
              <a:rPr lang="ms-MY" sz="1200" spc="-4" dirty="0">
                <a:latin typeface="Times New Roman" panose="02020603050405020304" pitchFamily="18" charset="0"/>
                <a:ea typeface="Times New Roman" panose="02020603050405020304" pitchFamily="18" charset="0"/>
              </a:rPr>
            </a:br>
            <a:br>
              <a:rPr lang="id-ID" sz="1200" spc="-4" dirty="0">
                <a:latin typeface="Times New Roman" panose="02020603050405020304" pitchFamily="18" charset="0"/>
                <a:ea typeface="Times New Roman" panose="02020603050405020304" pitchFamily="18" charset="0"/>
              </a:rPr>
            </a:br>
            <a:r>
              <a:rPr lang="ms-MY" sz="1200" i="1" spc="-4" dirty="0">
                <a:latin typeface="Times New Roman" panose="02020603050405020304" pitchFamily="18" charset="0"/>
                <a:ea typeface="Times New Roman" panose="02020603050405020304" pitchFamily="18" charset="0"/>
              </a:rPr>
              <a:t>Something</a:t>
            </a:r>
            <a:r>
              <a:rPr lang="ms-MY" sz="1200" i="1" spc="4" dirty="0">
                <a:latin typeface="Times New Roman" panose="02020603050405020304" pitchFamily="18" charset="0"/>
                <a:ea typeface="Times New Roman" panose="02020603050405020304" pitchFamily="18" charset="0"/>
              </a:rPr>
              <a:t> </a:t>
            </a:r>
            <a:r>
              <a:rPr lang="ms-MY" sz="1200" i="1" spc="-4" dirty="0">
                <a:latin typeface="Times New Roman" panose="02020603050405020304" pitchFamily="18" charset="0"/>
                <a:ea typeface="Times New Roman" panose="02020603050405020304" pitchFamily="18" charset="0"/>
              </a:rPr>
              <a:t>to</a:t>
            </a:r>
            <a:r>
              <a:rPr lang="ms-MY" sz="1200" i="1" spc="4" dirty="0">
                <a:latin typeface="Times New Roman" panose="02020603050405020304" pitchFamily="18" charset="0"/>
                <a:ea typeface="Times New Roman" panose="02020603050405020304" pitchFamily="18" charset="0"/>
              </a:rPr>
              <a:t> </a:t>
            </a:r>
            <a:r>
              <a:rPr lang="ms-MY" sz="1200" i="1" spc="-4" dirty="0">
                <a:latin typeface="Times New Roman" panose="02020603050405020304" pitchFamily="18" charset="0"/>
                <a:ea typeface="Times New Roman" panose="02020603050405020304" pitchFamily="18" charset="0"/>
              </a:rPr>
              <a:t>know</a:t>
            </a:r>
            <a:r>
              <a:rPr lang="ms-MY" sz="1200" spc="-4" dirty="0">
                <a:latin typeface="Times New Roman" panose="02020603050405020304" pitchFamily="18" charset="0"/>
                <a:ea typeface="Times New Roman" panose="02020603050405020304" pitchFamily="18" charset="0"/>
              </a:rPr>
              <a:t>,</a:t>
            </a:r>
            <a:r>
              <a:rPr lang="ms-MY" sz="1200" spc="4" dirty="0">
                <a:latin typeface="Times New Roman" panose="02020603050405020304" pitchFamily="18" charset="0"/>
                <a:ea typeface="Times New Roman" panose="02020603050405020304" pitchFamily="18" charset="0"/>
              </a:rPr>
              <a:t> </a:t>
            </a:r>
            <a:r>
              <a:rPr lang="ms-MY" sz="1200" spc="-4" dirty="0">
                <a:latin typeface="Times New Roman" panose="02020603050405020304" pitchFamily="18" charset="0"/>
                <a:ea typeface="Times New Roman" panose="02020603050405020304" pitchFamily="18" charset="0"/>
              </a:rPr>
              <a:t>adalah</a:t>
            </a:r>
            <a:r>
              <a:rPr lang="ms-MY" sz="1200" spc="4" dirty="0">
                <a:latin typeface="Times New Roman" panose="02020603050405020304" pitchFamily="18" charset="0"/>
                <a:ea typeface="Times New Roman" panose="02020603050405020304" pitchFamily="18" charset="0"/>
              </a:rPr>
              <a:t> </a:t>
            </a:r>
            <a:r>
              <a:rPr lang="ms-MY" sz="1200" spc="-4" dirty="0">
                <a:latin typeface="Times New Roman" panose="02020603050405020304" pitchFamily="18" charset="0"/>
                <a:ea typeface="Times New Roman" panose="02020603050405020304" pitchFamily="18" charset="0"/>
              </a:rPr>
              <a:t>memberikan</a:t>
            </a:r>
            <a:r>
              <a:rPr lang="ms-MY" sz="1200" spc="4" dirty="0">
                <a:latin typeface="Times New Roman" panose="02020603050405020304" pitchFamily="18" charset="0"/>
                <a:ea typeface="Times New Roman" panose="02020603050405020304" pitchFamily="18" charset="0"/>
              </a:rPr>
              <a:t> </a:t>
            </a:r>
            <a:r>
              <a:rPr lang="ms-MY" sz="1200" spc="-4" dirty="0">
                <a:latin typeface="Times New Roman" panose="02020603050405020304" pitchFamily="18" charset="0"/>
                <a:ea typeface="Times New Roman" panose="02020603050405020304" pitchFamily="18" charset="0"/>
              </a:rPr>
              <a:t>nilai</a:t>
            </a:r>
            <a:r>
              <a:rPr lang="ms-MY" sz="1200" spc="4" dirty="0">
                <a:latin typeface="Times New Roman" panose="02020603050405020304" pitchFamily="18" charset="0"/>
                <a:ea typeface="Times New Roman" panose="02020603050405020304" pitchFamily="18" charset="0"/>
              </a:rPr>
              <a:t> </a:t>
            </a:r>
            <a:r>
              <a:rPr lang="ms-MY" sz="1200" spc="-4" dirty="0">
                <a:latin typeface="Times New Roman" panose="02020603050405020304" pitchFamily="18" charset="0"/>
                <a:ea typeface="Times New Roman" panose="02020603050405020304" pitchFamily="18" charset="0"/>
              </a:rPr>
              <a:t>tambah</a:t>
            </a:r>
            <a:r>
              <a:rPr lang="ms-MY" sz="1200" spc="4" dirty="0">
                <a:latin typeface="Times New Roman" panose="02020603050405020304" pitchFamily="18" charset="0"/>
                <a:ea typeface="Times New Roman" panose="02020603050405020304" pitchFamily="18" charset="0"/>
              </a:rPr>
              <a:t> </a:t>
            </a:r>
            <a:r>
              <a:rPr lang="ms-MY" sz="1200" spc="-4" dirty="0">
                <a:latin typeface="Times New Roman" panose="02020603050405020304" pitchFamily="18" charset="0"/>
                <a:ea typeface="Times New Roman" panose="02020603050405020304" pitchFamily="18" charset="0"/>
              </a:rPr>
              <a:t>pada</a:t>
            </a:r>
            <a:r>
              <a:rPr lang="ms-MY" sz="1200" spc="4" dirty="0">
                <a:latin typeface="Times New Roman" panose="02020603050405020304" pitchFamily="18" charset="0"/>
                <a:ea typeface="Times New Roman" panose="02020603050405020304" pitchFamily="18" charset="0"/>
              </a:rPr>
              <a:t> </a:t>
            </a:r>
            <a:r>
              <a:rPr lang="ms-MY" sz="1200" spc="-4" dirty="0">
                <a:latin typeface="Times New Roman" panose="02020603050405020304" pitchFamily="18" charset="0"/>
                <a:ea typeface="Times New Roman" panose="02020603050405020304" pitchFamily="18" charset="0"/>
              </a:rPr>
              <a:t>suatu</a:t>
            </a:r>
            <a:r>
              <a:rPr lang="ms-MY" sz="1200" spc="4" dirty="0">
                <a:latin typeface="Times New Roman" panose="02020603050405020304" pitchFamily="18" charset="0"/>
                <a:ea typeface="Times New Roman" panose="02020603050405020304" pitchFamily="18" charset="0"/>
              </a:rPr>
              <a:t> </a:t>
            </a:r>
            <a:r>
              <a:rPr lang="ms-MY" sz="1200" spc="-4" dirty="0">
                <a:latin typeface="Times New Roman" panose="02020603050405020304" pitchFamily="18" charset="0"/>
                <a:ea typeface="Times New Roman" panose="02020603050405020304" pitchFamily="18" charset="0"/>
              </a:rPr>
              <a:t>destinasi dengan menampilkan informasi tentang keberadaan suatu</a:t>
            </a:r>
            <a:r>
              <a:rPr lang="ms-MY" sz="1200" spc="4" dirty="0">
                <a:latin typeface="Times New Roman" panose="02020603050405020304" pitchFamily="18" charset="0"/>
                <a:ea typeface="Times New Roman" panose="02020603050405020304" pitchFamily="18" charset="0"/>
              </a:rPr>
              <a:t> </a:t>
            </a:r>
            <a:r>
              <a:rPr lang="ms-MY" sz="1200" spc="-4" dirty="0">
                <a:latin typeface="Times New Roman" panose="02020603050405020304" pitchFamily="18" charset="0"/>
                <a:ea typeface="Times New Roman" panose="02020603050405020304" pitchFamily="18" charset="0"/>
              </a:rPr>
              <a:t>destinasi</a:t>
            </a:r>
            <a:r>
              <a:rPr lang="ms-MY" sz="1200" spc="-8" dirty="0">
                <a:latin typeface="Times New Roman" panose="02020603050405020304" pitchFamily="18" charset="0"/>
                <a:ea typeface="Times New Roman" panose="02020603050405020304" pitchFamily="18" charset="0"/>
              </a:rPr>
              <a:t> </a:t>
            </a:r>
            <a:r>
              <a:rPr lang="ms-MY" sz="1200" spc="-4" dirty="0">
                <a:latin typeface="Times New Roman" panose="02020603050405020304" pitchFamily="18" charset="0"/>
                <a:ea typeface="Times New Roman" panose="02020603050405020304" pitchFamily="18" charset="0"/>
              </a:rPr>
              <a:t>sebagai</a:t>
            </a:r>
            <a:r>
              <a:rPr lang="ms-MY" sz="1200" spc="-8" dirty="0">
                <a:latin typeface="Times New Roman" panose="02020603050405020304" pitchFamily="18" charset="0"/>
                <a:ea typeface="Times New Roman" panose="02020603050405020304" pitchFamily="18" charset="0"/>
              </a:rPr>
              <a:t> </a:t>
            </a:r>
            <a:r>
              <a:rPr lang="ms-MY" sz="1200" spc="-4" dirty="0">
                <a:latin typeface="Times New Roman" panose="02020603050405020304" pitchFamily="18" charset="0"/>
                <a:ea typeface="Times New Roman" panose="02020603050405020304" pitchFamily="18" charset="0"/>
              </a:rPr>
              <a:t>bentuk</a:t>
            </a:r>
            <a:r>
              <a:rPr lang="ms-MY" sz="1200" spc="-8" dirty="0">
                <a:latin typeface="Times New Roman" panose="02020603050405020304" pitchFamily="18" charset="0"/>
                <a:ea typeface="Times New Roman" panose="02020603050405020304" pitchFamily="18" charset="0"/>
              </a:rPr>
              <a:t> </a:t>
            </a:r>
            <a:r>
              <a:rPr lang="ms-MY" sz="1200" spc="-4" dirty="0">
                <a:latin typeface="Times New Roman" panose="02020603050405020304" pitchFamily="18" charset="0"/>
                <a:ea typeface="Times New Roman" panose="02020603050405020304" pitchFamily="18" charset="0"/>
              </a:rPr>
              <a:t>edukasi</a:t>
            </a:r>
            <a:r>
              <a:rPr lang="ms-MY" sz="1200" spc="-8" dirty="0">
                <a:latin typeface="Times New Roman" panose="02020603050405020304" pitchFamily="18" charset="0"/>
                <a:ea typeface="Times New Roman" panose="02020603050405020304" pitchFamily="18" charset="0"/>
              </a:rPr>
              <a:t> </a:t>
            </a:r>
            <a:r>
              <a:rPr lang="ms-MY" sz="1200" spc="-4" dirty="0">
                <a:latin typeface="Times New Roman" panose="02020603050405020304" pitchFamily="18" charset="0"/>
                <a:ea typeface="Times New Roman" panose="02020603050405020304" pitchFamily="18" charset="0"/>
              </a:rPr>
              <a:t>kepada pengunjung.</a:t>
            </a:r>
            <a:br>
              <a:rPr lang="id-ID" sz="1200" spc="-4" dirty="0">
                <a:latin typeface="Times New Roman" panose="02020603050405020304" pitchFamily="18" charset="0"/>
                <a:ea typeface="Times New Roman" panose="02020603050405020304" pitchFamily="18" charset="0"/>
              </a:rPr>
            </a:br>
            <a:endParaRPr lang="id-ID" sz="1200" dirty="0"/>
          </a:p>
        </p:txBody>
      </p:sp>
      <p:sp>
        <p:nvSpPr>
          <p:cNvPr id="3" name="Subjudul 2">
            <a:extLst>
              <a:ext uri="{FF2B5EF4-FFF2-40B4-BE49-F238E27FC236}">
                <a16:creationId xmlns:a16="http://schemas.microsoft.com/office/drawing/2014/main" id="{B7FF9AF6-A97E-F863-3514-EDB31CE3F80C}"/>
              </a:ext>
            </a:extLst>
          </p:cNvPr>
          <p:cNvSpPr>
            <a:spLocks noGrp="1"/>
          </p:cNvSpPr>
          <p:nvPr>
            <p:ph type="subTitle" idx="1"/>
          </p:nvPr>
        </p:nvSpPr>
        <p:spPr>
          <a:xfrm>
            <a:off x="6151378" y="4429757"/>
            <a:ext cx="2506847" cy="1113791"/>
          </a:xfrm>
        </p:spPr>
        <p:txBody>
          <a:bodyPr>
            <a:normAutofit/>
          </a:bodyPr>
          <a:lstStyle/>
          <a:p>
            <a:endParaRPr lang="id-ID" sz="1350"/>
          </a:p>
        </p:txBody>
      </p:sp>
      <p:pic>
        <p:nvPicPr>
          <p:cNvPr id="2050" name="Picture 2" descr="Jelajahi lima destinasi super prioritas Indonesia">
            <a:extLst>
              <a:ext uri="{FF2B5EF4-FFF2-40B4-BE49-F238E27FC236}">
                <a16:creationId xmlns:a16="http://schemas.microsoft.com/office/drawing/2014/main" id="{FDA4BC9D-165B-AA5C-FEF0-A3E73F9E1C60}"/>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16124" r="1901"/>
          <a:stretch/>
        </p:blipFill>
        <p:spPr bwMode="auto">
          <a:xfrm>
            <a:off x="455886" y="836712"/>
            <a:ext cx="4116114" cy="4706837"/>
          </a:xfrm>
          <a:prstGeom prst="rect">
            <a:avLst/>
          </a:prstGeom>
          <a:noFill/>
          <a:effectLst>
            <a:outerShdw blurRad="50800" dist="38100" dir="5400000" algn="t" rotWithShape="0">
              <a:prstClr val="black">
                <a:alpha val="43000"/>
              </a:prstClr>
            </a:out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186673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7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Judul 1">
            <a:extLst>
              <a:ext uri="{FF2B5EF4-FFF2-40B4-BE49-F238E27FC236}">
                <a16:creationId xmlns:a16="http://schemas.microsoft.com/office/drawing/2014/main" id="{80BE2862-D89D-AC54-CDD7-7EED5C0F87B2}"/>
              </a:ext>
            </a:extLst>
          </p:cNvPr>
          <p:cNvSpPr>
            <a:spLocks noGrp="1"/>
          </p:cNvSpPr>
          <p:nvPr>
            <p:ph type="ctrTitle"/>
          </p:nvPr>
        </p:nvSpPr>
        <p:spPr>
          <a:xfrm>
            <a:off x="5436096" y="1124744"/>
            <a:ext cx="3222129" cy="3026797"/>
          </a:xfrm>
        </p:spPr>
        <p:txBody>
          <a:bodyPr>
            <a:normAutofit/>
          </a:bodyPr>
          <a:lstStyle/>
          <a:p>
            <a:pPr marL="185261">
              <a:lnSpc>
                <a:spcPct val="90000"/>
              </a:lnSpc>
              <a:spcBef>
                <a:spcPts val="476"/>
              </a:spcBef>
            </a:pPr>
            <a:r>
              <a:rPr lang="ms-MY" sz="1350" spc="-23" dirty="0">
                <a:solidFill>
                  <a:srgbClr val="002060"/>
                </a:solidFill>
                <a:latin typeface="Times New Roman" panose="02020603050405020304" pitchFamily="18" charset="0"/>
                <a:ea typeface="Times New Roman" panose="02020603050405020304" pitchFamily="18" charset="0"/>
              </a:rPr>
              <a:t>Elemen-elemen</a:t>
            </a:r>
            <a:r>
              <a:rPr lang="ms-MY" sz="1350" spc="-41" dirty="0">
                <a:solidFill>
                  <a:srgbClr val="002060"/>
                </a:solidFill>
                <a:latin typeface="Times New Roman" panose="02020603050405020304" pitchFamily="18" charset="0"/>
                <a:ea typeface="Times New Roman" panose="02020603050405020304" pitchFamily="18" charset="0"/>
              </a:rPr>
              <a:t> </a:t>
            </a:r>
            <a:r>
              <a:rPr lang="ms-MY" sz="1350" spc="-23" dirty="0">
                <a:solidFill>
                  <a:srgbClr val="002060"/>
                </a:solidFill>
                <a:latin typeface="Times New Roman" panose="02020603050405020304" pitchFamily="18" charset="0"/>
                <a:ea typeface="Times New Roman" panose="02020603050405020304" pitchFamily="18" charset="0"/>
              </a:rPr>
              <a:t>destinasi</a:t>
            </a:r>
            <a:r>
              <a:rPr lang="ms-MY" sz="1350" spc="-38" dirty="0">
                <a:solidFill>
                  <a:srgbClr val="002060"/>
                </a:solidFill>
                <a:latin typeface="Times New Roman" panose="02020603050405020304" pitchFamily="18" charset="0"/>
                <a:ea typeface="Times New Roman" panose="02020603050405020304" pitchFamily="18" charset="0"/>
              </a:rPr>
              <a:t> </a:t>
            </a:r>
            <a:r>
              <a:rPr lang="ms-MY" sz="1350" spc="-23" dirty="0">
                <a:solidFill>
                  <a:srgbClr val="002060"/>
                </a:solidFill>
                <a:latin typeface="Times New Roman" panose="02020603050405020304" pitchFamily="18" charset="0"/>
                <a:ea typeface="Times New Roman" panose="02020603050405020304" pitchFamily="18" charset="0"/>
              </a:rPr>
              <a:t>tersebut</a:t>
            </a:r>
            <a:r>
              <a:rPr lang="ms-MY" sz="1350" spc="-38" dirty="0">
                <a:solidFill>
                  <a:srgbClr val="002060"/>
                </a:solidFill>
                <a:latin typeface="Times New Roman" panose="02020603050405020304" pitchFamily="18" charset="0"/>
                <a:ea typeface="Times New Roman" panose="02020603050405020304" pitchFamily="18" charset="0"/>
              </a:rPr>
              <a:t> </a:t>
            </a:r>
            <a:r>
              <a:rPr lang="ms-MY" sz="1350" spc="-23" dirty="0">
                <a:solidFill>
                  <a:srgbClr val="002060"/>
                </a:solidFill>
                <a:latin typeface="Times New Roman" panose="02020603050405020304" pitchFamily="18" charset="0"/>
                <a:ea typeface="Times New Roman" panose="02020603050405020304" pitchFamily="18" charset="0"/>
              </a:rPr>
              <a:t>terdiri</a:t>
            </a:r>
            <a:r>
              <a:rPr lang="ms-MY" sz="1350" spc="-41" dirty="0">
                <a:solidFill>
                  <a:srgbClr val="002060"/>
                </a:solidFill>
                <a:latin typeface="Times New Roman" panose="02020603050405020304" pitchFamily="18" charset="0"/>
                <a:ea typeface="Times New Roman" panose="02020603050405020304" pitchFamily="18" charset="0"/>
              </a:rPr>
              <a:t> </a:t>
            </a:r>
            <a:r>
              <a:rPr lang="ms-MY" sz="1350" spc="-23" dirty="0">
                <a:solidFill>
                  <a:srgbClr val="002060"/>
                </a:solidFill>
                <a:latin typeface="Times New Roman" panose="02020603050405020304" pitchFamily="18" charset="0"/>
                <a:ea typeface="Times New Roman" panose="02020603050405020304" pitchFamily="18" charset="0"/>
              </a:rPr>
              <a:t>dari</a:t>
            </a:r>
            <a:r>
              <a:rPr lang="ms-MY" sz="1350" spc="-38" dirty="0">
                <a:solidFill>
                  <a:srgbClr val="002060"/>
                </a:solidFill>
                <a:latin typeface="Times New Roman" panose="02020603050405020304" pitchFamily="18" charset="0"/>
                <a:ea typeface="Times New Roman" panose="02020603050405020304" pitchFamily="18" charset="0"/>
              </a:rPr>
              <a:t> </a:t>
            </a:r>
            <a:r>
              <a:rPr lang="ms-MY" sz="1350" spc="-23" dirty="0">
                <a:solidFill>
                  <a:srgbClr val="002060"/>
                </a:solidFill>
                <a:latin typeface="Times New Roman" panose="02020603050405020304" pitchFamily="18" charset="0"/>
                <a:ea typeface="Times New Roman" panose="02020603050405020304" pitchFamily="18" charset="0"/>
              </a:rPr>
              <a:t>(Robert</a:t>
            </a:r>
            <a:r>
              <a:rPr lang="ms-MY" sz="1350" spc="-45" dirty="0">
                <a:solidFill>
                  <a:srgbClr val="002060"/>
                </a:solidFill>
                <a:latin typeface="Times New Roman" panose="02020603050405020304" pitchFamily="18" charset="0"/>
                <a:ea typeface="Times New Roman" panose="02020603050405020304" pitchFamily="18" charset="0"/>
              </a:rPr>
              <a:t> </a:t>
            </a:r>
            <a:r>
              <a:rPr lang="ms-MY" sz="1350" spc="-23" dirty="0">
                <a:solidFill>
                  <a:srgbClr val="002060"/>
                </a:solidFill>
                <a:latin typeface="Times New Roman" panose="02020603050405020304" pitchFamily="18" charset="0"/>
                <a:ea typeface="Times New Roman" panose="02020603050405020304" pitchFamily="18" charset="0"/>
              </a:rPr>
              <a:t>Christie</a:t>
            </a:r>
            <a:r>
              <a:rPr lang="ms-MY" sz="1350" spc="-41" dirty="0">
                <a:solidFill>
                  <a:srgbClr val="002060"/>
                </a:solidFill>
                <a:latin typeface="Times New Roman" panose="02020603050405020304" pitchFamily="18" charset="0"/>
                <a:ea typeface="Times New Roman" panose="02020603050405020304" pitchFamily="18" charset="0"/>
              </a:rPr>
              <a:t> </a:t>
            </a:r>
            <a:r>
              <a:rPr lang="ms-MY" sz="1350" spc="-19" dirty="0">
                <a:solidFill>
                  <a:srgbClr val="002060"/>
                </a:solidFill>
                <a:latin typeface="Times New Roman" panose="02020603050405020304" pitchFamily="18" charset="0"/>
                <a:ea typeface="Times New Roman" panose="02020603050405020304" pitchFamily="18" charset="0"/>
              </a:rPr>
              <a:t>Mill</a:t>
            </a:r>
            <a:r>
              <a:rPr lang="ms-MY" sz="1350" spc="-38" dirty="0">
                <a:solidFill>
                  <a:srgbClr val="002060"/>
                </a:solidFill>
                <a:latin typeface="Times New Roman" panose="02020603050405020304" pitchFamily="18" charset="0"/>
                <a:ea typeface="Times New Roman" panose="02020603050405020304" pitchFamily="18" charset="0"/>
              </a:rPr>
              <a:t> </a:t>
            </a:r>
            <a:r>
              <a:rPr lang="ms-MY" sz="1350" spc="-19" dirty="0">
                <a:solidFill>
                  <a:srgbClr val="002060"/>
                </a:solidFill>
                <a:latin typeface="Times New Roman" panose="02020603050405020304" pitchFamily="18" charset="0"/>
                <a:ea typeface="Times New Roman" panose="02020603050405020304" pitchFamily="18" charset="0"/>
              </a:rPr>
              <a:t>and</a:t>
            </a:r>
            <a:r>
              <a:rPr lang="ms-MY" sz="1350" spc="-38" dirty="0">
                <a:solidFill>
                  <a:srgbClr val="002060"/>
                </a:solidFill>
                <a:latin typeface="Times New Roman" panose="02020603050405020304" pitchFamily="18" charset="0"/>
                <a:ea typeface="Times New Roman" panose="02020603050405020304" pitchFamily="18" charset="0"/>
              </a:rPr>
              <a:t> </a:t>
            </a:r>
            <a:r>
              <a:rPr lang="ms-MY" sz="1350" spc="-19" dirty="0">
                <a:solidFill>
                  <a:srgbClr val="002060"/>
                </a:solidFill>
                <a:latin typeface="Times New Roman" panose="02020603050405020304" pitchFamily="18" charset="0"/>
                <a:ea typeface="Times New Roman" panose="02020603050405020304" pitchFamily="18" charset="0"/>
              </a:rPr>
              <a:t>Alastair</a:t>
            </a:r>
            <a:br>
              <a:rPr lang="id-ID" sz="1350" dirty="0">
                <a:solidFill>
                  <a:srgbClr val="002060"/>
                </a:solidFill>
                <a:latin typeface="Times New Roman" panose="02020603050405020304" pitchFamily="18" charset="0"/>
                <a:ea typeface="Times New Roman" panose="02020603050405020304" pitchFamily="18" charset="0"/>
              </a:rPr>
            </a:br>
            <a:r>
              <a:rPr lang="ms-MY" sz="1350" spc="-23" dirty="0">
                <a:solidFill>
                  <a:srgbClr val="002060"/>
                </a:solidFill>
                <a:latin typeface="Times New Roman" panose="02020603050405020304" pitchFamily="18" charset="0"/>
                <a:ea typeface="Times New Roman" panose="02020603050405020304" pitchFamily="18" charset="0"/>
              </a:rPr>
              <a:t>M.</a:t>
            </a:r>
            <a:r>
              <a:rPr lang="ms-MY" sz="1350" spc="-45" dirty="0">
                <a:solidFill>
                  <a:srgbClr val="002060"/>
                </a:solidFill>
                <a:latin typeface="Times New Roman" panose="02020603050405020304" pitchFamily="18" charset="0"/>
                <a:ea typeface="Times New Roman" panose="02020603050405020304" pitchFamily="18" charset="0"/>
              </a:rPr>
              <a:t> </a:t>
            </a:r>
            <a:r>
              <a:rPr lang="ms-MY" sz="1350" spc="-23" dirty="0">
                <a:solidFill>
                  <a:srgbClr val="002060"/>
                </a:solidFill>
                <a:latin typeface="Times New Roman" panose="02020603050405020304" pitchFamily="18" charset="0"/>
                <a:ea typeface="Times New Roman" panose="02020603050405020304" pitchFamily="18" charset="0"/>
              </a:rPr>
              <a:t>Morrison,</a:t>
            </a:r>
            <a:r>
              <a:rPr lang="ms-MY" sz="1350" spc="-45" dirty="0">
                <a:solidFill>
                  <a:srgbClr val="002060"/>
                </a:solidFill>
                <a:latin typeface="Times New Roman" panose="02020603050405020304" pitchFamily="18" charset="0"/>
                <a:ea typeface="Times New Roman" panose="02020603050405020304" pitchFamily="18" charset="0"/>
              </a:rPr>
              <a:t> </a:t>
            </a:r>
            <a:r>
              <a:rPr lang="ms-MY" sz="1350" spc="-19" dirty="0">
                <a:solidFill>
                  <a:srgbClr val="002060"/>
                </a:solidFill>
                <a:latin typeface="Times New Roman" panose="02020603050405020304" pitchFamily="18" charset="0"/>
                <a:ea typeface="Times New Roman" panose="02020603050405020304" pitchFamily="18" charset="0"/>
              </a:rPr>
              <a:t>2009):</a:t>
            </a:r>
            <a:br>
              <a:rPr lang="ms-MY" sz="1350" spc="-19" dirty="0">
                <a:solidFill>
                  <a:srgbClr val="002060"/>
                </a:solidFill>
                <a:latin typeface="Times New Roman" panose="02020603050405020304" pitchFamily="18" charset="0"/>
                <a:ea typeface="Times New Roman" panose="02020603050405020304" pitchFamily="18" charset="0"/>
              </a:rPr>
            </a:br>
            <a:br>
              <a:rPr lang="id-ID" sz="1350" dirty="0">
                <a:solidFill>
                  <a:srgbClr val="002060"/>
                </a:solidFill>
                <a:latin typeface="Times New Roman" panose="02020603050405020304" pitchFamily="18" charset="0"/>
                <a:ea typeface="Times New Roman" panose="02020603050405020304" pitchFamily="18" charset="0"/>
              </a:rPr>
            </a:br>
            <a:r>
              <a:rPr lang="en-US" sz="1350" dirty="0">
                <a:solidFill>
                  <a:srgbClr val="002060"/>
                </a:solidFill>
                <a:latin typeface="Times New Roman" panose="02020603050405020304" pitchFamily="18" charset="0"/>
                <a:ea typeface="Times New Roman" panose="02020603050405020304" pitchFamily="18" charset="0"/>
              </a:rPr>
              <a:t>1. </a:t>
            </a:r>
            <a:r>
              <a:rPr lang="ms-MY" sz="1350" spc="-4" dirty="0">
                <a:solidFill>
                  <a:srgbClr val="002060"/>
                </a:solidFill>
                <a:latin typeface="Times New Roman" panose="02020603050405020304" pitchFamily="18" charset="0"/>
                <a:ea typeface="Times New Roman" panose="02020603050405020304" pitchFamily="18" charset="0"/>
              </a:rPr>
              <a:t>Atraksi</a:t>
            </a:r>
            <a:r>
              <a:rPr lang="ms-MY" sz="1350" spc="-23" dirty="0">
                <a:solidFill>
                  <a:srgbClr val="002060"/>
                </a:solidFill>
                <a:latin typeface="Times New Roman" panose="02020603050405020304" pitchFamily="18" charset="0"/>
                <a:ea typeface="Times New Roman" panose="02020603050405020304" pitchFamily="18" charset="0"/>
              </a:rPr>
              <a:t> </a:t>
            </a:r>
            <a:r>
              <a:rPr lang="ms-MY" sz="1350" spc="-4" dirty="0">
                <a:solidFill>
                  <a:srgbClr val="002060"/>
                </a:solidFill>
                <a:latin typeface="Times New Roman" panose="02020603050405020304" pitchFamily="18" charset="0"/>
                <a:ea typeface="Times New Roman" panose="02020603050405020304" pitchFamily="18" charset="0"/>
              </a:rPr>
              <a:t>(Attractions)</a:t>
            </a:r>
            <a:br>
              <a:rPr lang="ms-MY" sz="1350" spc="-4" dirty="0">
                <a:solidFill>
                  <a:srgbClr val="002060"/>
                </a:solidFill>
                <a:latin typeface="Times New Roman" panose="02020603050405020304" pitchFamily="18" charset="0"/>
                <a:ea typeface="Times New Roman" panose="02020603050405020304" pitchFamily="18" charset="0"/>
              </a:rPr>
            </a:br>
            <a:r>
              <a:rPr lang="en-US" sz="1350" spc="-4" dirty="0">
                <a:solidFill>
                  <a:srgbClr val="002060"/>
                </a:solidFill>
                <a:latin typeface="Times New Roman" panose="02020603050405020304" pitchFamily="18" charset="0"/>
                <a:ea typeface="Times New Roman" panose="02020603050405020304" pitchFamily="18" charset="0"/>
              </a:rPr>
              <a:t>2. </a:t>
            </a:r>
            <a:r>
              <a:rPr lang="ms-MY" sz="1350" spc="-4" dirty="0">
                <a:solidFill>
                  <a:srgbClr val="002060"/>
                </a:solidFill>
                <a:latin typeface="Times New Roman" panose="02020603050405020304" pitchFamily="18" charset="0"/>
                <a:ea typeface="Times New Roman" panose="02020603050405020304" pitchFamily="18" charset="0"/>
              </a:rPr>
              <a:t>Fasilitas</a:t>
            </a:r>
            <a:r>
              <a:rPr lang="ms-MY" sz="1350" spc="-26" dirty="0">
                <a:solidFill>
                  <a:srgbClr val="002060"/>
                </a:solidFill>
                <a:latin typeface="Times New Roman" panose="02020603050405020304" pitchFamily="18" charset="0"/>
                <a:ea typeface="Times New Roman" panose="02020603050405020304" pitchFamily="18" charset="0"/>
              </a:rPr>
              <a:t> </a:t>
            </a:r>
            <a:r>
              <a:rPr lang="ms-MY" sz="1350" spc="-4" dirty="0">
                <a:solidFill>
                  <a:srgbClr val="002060"/>
                </a:solidFill>
                <a:latin typeface="Times New Roman" panose="02020603050405020304" pitchFamily="18" charset="0"/>
                <a:ea typeface="Times New Roman" panose="02020603050405020304" pitchFamily="18" charset="0"/>
              </a:rPr>
              <a:t>(Facilities)</a:t>
            </a:r>
            <a:br>
              <a:rPr lang="id-ID" sz="1350" spc="-4" dirty="0">
                <a:solidFill>
                  <a:srgbClr val="002060"/>
                </a:solidFill>
                <a:latin typeface="Times New Roman" panose="02020603050405020304" pitchFamily="18" charset="0"/>
                <a:ea typeface="Times New Roman" panose="02020603050405020304" pitchFamily="18" charset="0"/>
              </a:rPr>
            </a:br>
            <a:r>
              <a:rPr lang="en-US" sz="1350" spc="-4" dirty="0">
                <a:solidFill>
                  <a:srgbClr val="002060"/>
                </a:solidFill>
                <a:latin typeface="Times New Roman" panose="02020603050405020304" pitchFamily="18" charset="0"/>
                <a:ea typeface="Times New Roman" panose="02020603050405020304" pitchFamily="18" charset="0"/>
              </a:rPr>
              <a:t>3. </a:t>
            </a:r>
            <a:r>
              <a:rPr lang="ms-MY" sz="1350" spc="-4" dirty="0">
                <a:solidFill>
                  <a:srgbClr val="002060"/>
                </a:solidFill>
                <a:latin typeface="Times New Roman" panose="02020603050405020304" pitchFamily="18" charset="0"/>
                <a:ea typeface="Times New Roman" panose="02020603050405020304" pitchFamily="18" charset="0"/>
              </a:rPr>
              <a:t>Infrastruktur</a:t>
            </a:r>
            <a:r>
              <a:rPr lang="ms-MY" sz="1350" spc="-34" dirty="0">
                <a:solidFill>
                  <a:srgbClr val="002060"/>
                </a:solidFill>
                <a:latin typeface="Times New Roman" panose="02020603050405020304" pitchFamily="18" charset="0"/>
                <a:ea typeface="Times New Roman" panose="02020603050405020304" pitchFamily="18" charset="0"/>
              </a:rPr>
              <a:t> </a:t>
            </a:r>
            <a:r>
              <a:rPr lang="ms-MY" sz="1350" spc="-4" dirty="0">
                <a:solidFill>
                  <a:srgbClr val="002060"/>
                </a:solidFill>
                <a:latin typeface="Times New Roman" panose="02020603050405020304" pitchFamily="18" charset="0"/>
                <a:ea typeface="Times New Roman" panose="02020603050405020304" pitchFamily="18" charset="0"/>
              </a:rPr>
              <a:t>(Infrastructure)</a:t>
            </a:r>
            <a:br>
              <a:rPr lang="id-ID" sz="1350" spc="-4" dirty="0">
                <a:solidFill>
                  <a:srgbClr val="002060"/>
                </a:solidFill>
                <a:latin typeface="Times New Roman" panose="02020603050405020304" pitchFamily="18" charset="0"/>
                <a:ea typeface="Times New Roman" panose="02020603050405020304" pitchFamily="18" charset="0"/>
              </a:rPr>
            </a:br>
            <a:r>
              <a:rPr lang="en-US" sz="1350" spc="-4" dirty="0">
                <a:solidFill>
                  <a:srgbClr val="002060"/>
                </a:solidFill>
                <a:latin typeface="Times New Roman" panose="02020603050405020304" pitchFamily="18" charset="0"/>
                <a:ea typeface="Times New Roman" panose="02020603050405020304" pitchFamily="18" charset="0"/>
              </a:rPr>
              <a:t>4. </a:t>
            </a:r>
            <a:r>
              <a:rPr lang="ms-MY" sz="1350" spc="-4" dirty="0">
                <a:solidFill>
                  <a:srgbClr val="002060"/>
                </a:solidFill>
                <a:latin typeface="Times New Roman" panose="02020603050405020304" pitchFamily="18" charset="0"/>
                <a:ea typeface="Times New Roman" panose="02020603050405020304" pitchFamily="18" charset="0"/>
              </a:rPr>
              <a:t>Transportasi</a:t>
            </a:r>
            <a:r>
              <a:rPr lang="ms-MY" sz="1350" spc="-34" dirty="0">
                <a:solidFill>
                  <a:srgbClr val="002060"/>
                </a:solidFill>
                <a:latin typeface="Times New Roman" panose="02020603050405020304" pitchFamily="18" charset="0"/>
                <a:ea typeface="Times New Roman" panose="02020603050405020304" pitchFamily="18" charset="0"/>
              </a:rPr>
              <a:t> </a:t>
            </a:r>
            <a:r>
              <a:rPr lang="ms-MY" sz="1350" spc="-4" dirty="0">
                <a:solidFill>
                  <a:srgbClr val="002060"/>
                </a:solidFill>
                <a:latin typeface="Times New Roman" panose="02020603050405020304" pitchFamily="18" charset="0"/>
                <a:ea typeface="Times New Roman" panose="02020603050405020304" pitchFamily="18" charset="0"/>
              </a:rPr>
              <a:t>(Transportation)</a:t>
            </a:r>
            <a:br>
              <a:rPr lang="id-ID" sz="1350" spc="-4" dirty="0">
                <a:solidFill>
                  <a:srgbClr val="002060"/>
                </a:solidFill>
                <a:latin typeface="Times New Roman" panose="02020603050405020304" pitchFamily="18" charset="0"/>
                <a:ea typeface="Times New Roman" panose="02020603050405020304" pitchFamily="18" charset="0"/>
              </a:rPr>
            </a:br>
            <a:r>
              <a:rPr lang="en-US" sz="1350" spc="-4" dirty="0">
                <a:solidFill>
                  <a:srgbClr val="002060"/>
                </a:solidFill>
                <a:latin typeface="Times New Roman" panose="02020603050405020304" pitchFamily="18" charset="0"/>
                <a:ea typeface="Times New Roman" panose="02020603050405020304" pitchFamily="18" charset="0"/>
              </a:rPr>
              <a:t>5. </a:t>
            </a:r>
            <a:r>
              <a:rPr lang="ms-MY" sz="1350" spc="-4" dirty="0">
                <a:solidFill>
                  <a:srgbClr val="002060"/>
                </a:solidFill>
                <a:latin typeface="Times New Roman" panose="02020603050405020304" pitchFamily="18" charset="0"/>
                <a:ea typeface="Times New Roman" panose="02020603050405020304" pitchFamily="18" charset="0"/>
              </a:rPr>
              <a:t>Keramahtamahan</a:t>
            </a:r>
            <a:r>
              <a:rPr lang="ms-MY" sz="1350" spc="-30" dirty="0">
                <a:solidFill>
                  <a:srgbClr val="002060"/>
                </a:solidFill>
                <a:latin typeface="Times New Roman" panose="02020603050405020304" pitchFamily="18" charset="0"/>
                <a:ea typeface="Times New Roman" panose="02020603050405020304" pitchFamily="18" charset="0"/>
              </a:rPr>
              <a:t> </a:t>
            </a:r>
            <a:r>
              <a:rPr lang="ms-MY" sz="1350" spc="-4" dirty="0">
                <a:solidFill>
                  <a:srgbClr val="002060"/>
                </a:solidFill>
                <a:latin typeface="Times New Roman" panose="02020603050405020304" pitchFamily="18" charset="0"/>
                <a:ea typeface="Times New Roman" panose="02020603050405020304" pitchFamily="18" charset="0"/>
              </a:rPr>
              <a:t>(Hospitality)</a:t>
            </a:r>
            <a:br>
              <a:rPr lang="id-ID" sz="1350" spc="-4" dirty="0">
                <a:solidFill>
                  <a:srgbClr val="002060"/>
                </a:solidFill>
                <a:latin typeface="Times New Roman" panose="02020603050405020304" pitchFamily="18" charset="0"/>
                <a:ea typeface="Times New Roman" panose="02020603050405020304" pitchFamily="18" charset="0"/>
              </a:rPr>
            </a:br>
            <a:endParaRPr lang="id-ID" sz="1350" dirty="0">
              <a:solidFill>
                <a:srgbClr val="002060"/>
              </a:solidFill>
            </a:endParaRPr>
          </a:p>
        </p:txBody>
      </p:sp>
      <p:sp>
        <p:nvSpPr>
          <p:cNvPr id="3" name="Subjudul 2">
            <a:extLst>
              <a:ext uri="{FF2B5EF4-FFF2-40B4-BE49-F238E27FC236}">
                <a16:creationId xmlns:a16="http://schemas.microsoft.com/office/drawing/2014/main" id="{0ED247FD-B5C7-B708-8AA2-D4DC0D92F7DB}"/>
              </a:ext>
            </a:extLst>
          </p:cNvPr>
          <p:cNvSpPr>
            <a:spLocks noGrp="1"/>
          </p:cNvSpPr>
          <p:nvPr>
            <p:ph type="subTitle" idx="1"/>
          </p:nvPr>
        </p:nvSpPr>
        <p:spPr>
          <a:xfrm>
            <a:off x="6143944" y="4298497"/>
            <a:ext cx="2514281" cy="1216131"/>
          </a:xfrm>
        </p:spPr>
        <p:txBody>
          <a:bodyPr>
            <a:normAutofit/>
          </a:bodyPr>
          <a:lstStyle/>
          <a:p>
            <a:endParaRPr lang="id-ID" sz="1350">
              <a:solidFill>
                <a:schemeClr val="tx2">
                  <a:lumMod val="40000"/>
                  <a:lumOff val="60000"/>
                </a:schemeClr>
              </a:solidFill>
            </a:endParaRPr>
          </a:p>
        </p:txBody>
      </p:sp>
      <p:pic>
        <p:nvPicPr>
          <p:cNvPr id="4" name="image37.png" descr="Sebuah gambar berisi teks, cuplikan layar, lingkaran, diagram&#10;&#10;Deskripsi dibuat secara otomatis">
            <a:extLst>
              <a:ext uri="{FF2B5EF4-FFF2-40B4-BE49-F238E27FC236}">
                <a16:creationId xmlns:a16="http://schemas.microsoft.com/office/drawing/2014/main" id="{AE994F20-A7CE-0277-11C6-910D686C58DF}"/>
              </a:ext>
            </a:extLst>
          </p:cNvPr>
          <p:cNvPicPr>
            <a:picLocks noChangeAspect="1"/>
          </p:cNvPicPr>
          <p:nvPr/>
        </p:nvPicPr>
        <p:blipFill>
          <a:blip r:embed="rId2" cstate="print"/>
          <a:stretch>
            <a:fillRect/>
          </a:stretch>
        </p:blipFill>
        <p:spPr>
          <a:xfrm>
            <a:off x="482890" y="620688"/>
            <a:ext cx="4702997" cy="5112568"/>
          </a:xfrm>
          <a:prstGeom prst="rect">
            <a:avLst/>
          </a:prstGeom>
          <a:effectLst/>
        </p:spPr>
      </p:pic>
    </p:spTree>
    <p:extLst>
      <p:ext uri="{BB962C8B-B14F-4D97-AF65-F5344CB8AC3E}">
        <p14:creationId xmlns:p14="http://schemas.microsoft.com/office/powerpoint/2010/main" val="335168083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judul 1">
            <a:extLst>
              <a:ext uri="{FF2B5EF4-FFF2-40B4-BE49-F238E27FC236}">
                <a16:creationId xmlns:a16="http://schemas.microsoft.com/office/drawing/2014/main" id="{10912DE6-2ECC-ECEC-B69E-5E4F9DE7F41B}"/>
              </a:ext>
            </a:extLst>
          </p:cNvPr>
          <p:cNvSpPr>
            <a:spLocks noGrp="1"/>
          </p:cNvSpPr>
          <p:nvPr>
            <p:ph type="subTitle" idx="1"/>
          </p:nvPr>
        </p:nvSpPr>
        <p:spPr/>
        <p:txBody>
          <a:bodyPr/>
          <a:lstStyle/>
          <a:p>
            <a:endParaRPr lang="id-ID" dirty="0"/>
          </a:p>
        </p:txBody>
      </p:sp>
      <p:sp>
        <p:nvSpPr>
          <p:cNvPr id="4" name="Kotak Teks 3">
            <a:extLst>
              <a:ext uri="{FF2B5EF4-FFF2-40B4-BE49-F238E27FC236}">
                <a16:creationId xmlns:a16="http://schemas.microsoft.com/office/drawing/2014/main" id="{8017D7B3-2331-39B2-DFCA-E66520E9B940}"/>
              </a:ext>
            </a:extLst>
          </p:cNvPr>
          <p:cNvSpPr txBox="1"/>
          <p:nvPr/>
        </p:nvSpPr>
        <p:spPr>
          <a:xfrm>
            <a:off x="683568" y="692696"/>
            <a:ext cx="7920880" cy="1477328"/>
          </a:xfrm>
          <a:prstGeom prst="rect">
            <a:avLst/>
          </a:prstGeom>
          <a:noFill/>
        </p:spPr>
        <p:txBody>
          <a:bodyPr wrap="square">
            <a:spAutoFit/>
          </a:bodyPr>
          <a:lstStyle/>
          <a:p>
            <a:r>
              <a:rPr lang="ms-MY" sz="1800" b="1" spc="-10" dirty="0">
                <a:effectLst/>
                <a:latin typeface="Times New Roman" panose="02020603050405020304" pitchFamily="18" charset="0"/>
                <a:ea typeface="Times New Roman" panose="02020603050405020304" pitchFamily="18" charset="0"/>
              </a:rPr>
              <a:t>Menurut Cooper dkk dalam </a:t>
            </a:r>
            <a:r>
              <a:rPr lang="ms-MY" sz="1800" b="1" spc="-5" dirty="0">
                <a:effectLst/>
                <a:latin typeface="Times New Roman" panose="02020603050405020304" pitchFamily="18" charset="0"/>
                <a:ea typeface="Times New Roman" panose="02020603050405020304" pitchFamily="18" charset="0"/>
              </a:rPr>
              <a:t>(Bambang Sunaryo, 2013) menjelaskan bahwa</a:t>
            </a:r>
            <a:r>
              <a:rPr lang="ms-MY" sz="1800" b="1" spc="-260" dirty="0">
                <a:effectLst/>
                <a:latin typeface="Times New Roman" panose="02020603050405020304" pitchFamily="18" charset="0"/>
                <a:ea typeface="Times New Roman" panose="02020603050405020304" pitchFamily="18" charset="0"/>
              </a:rPr>
              <a:t> </a:t>
            </a:r>
            <a:r>
              <a:rPr lang="ms-MY" sz="1800" b="1" spc="-35" dirty="0">
                <a:effectLst/>
                <a:latin typeface="Times New Roman" panose="02020603050405020304" pitchFamily="18" charset="0"/>
                <a:ea typeface="Times New Roman" panose="02020603050405020304" pitchFamily="18" charset="0"/>
              </a:rPr>
              <a:t>kerangka </a:t>
            </a:r>
            <a:r>
              <a:rPr lang="ms-MY" sz="1800" b="1" spc="-30" dirty="0">
                <a:effectLst/>
                <a:latin typeface="Times New Roman" panose="02020603050405020304" pitchFamily="18" charset="0"/>
                <a:ea typeface="Times New Roman" panose="02020603050405020304" pitchFamily="18" charset="0"/>
              </a:rPr>
              <a:t>pengembangan destinasi pariwisata terdiri dari komponen-komponen</a:t>
            </a:r>
            <a:r>
              <a:rPr lang="ms-MY" sz="1800" b="1" spc="-260" dirty="0">
                <a:effectLst/>
                <a:latin typeface="Times New Roman" panose="02020603050405020304" pitchFamily="18" charset="0"/>
                <a:ea typeface="Times New Roman" panose="02020603050405020304" pitchFamily="18" charset="0"/>
              </a:rPr>
              <a:t> </a:t>
            </a:r>
            <a:r>
              <a:rPr lang="ms-MY" sz="1800" b="1" dirty="0">
                <a:effectLst/>
                <a:latin typeface="Times New Roman" panose="02020603050405020304" pitchFamily="18" charset="0"/>
                <a:ea typeface="Times New Roman" panose="02020603050405020304" pitchFamily="18" charset="0"/>
              </a:rPr>
              <a:t>utama</a:t>
            </a:r>
            <a:r>
              <a:rPr lang="ms-MY" sz="1800" b="1" spc="-70" dirty="0">
                <a:effectLst/>
                <a:latin typeface="Times New Roman" panose="02020603050405020304" pitchFamily="18" charset="0"/>
                <a:ea typeface="Times New Roman" panose="02020603050405020304" pitchFamily="18" charset="0"/>
              </a:rPr>
              <a:t> </a:t>
            </a:r>
            <a:r>
              <a:rPr lang="ms-MY" sz="1800" b="1" dirty="0">
                <a:effectLst/>
                <a:latin typeface="Times New Roman" panose="02020603050405020304" pitchFamily="18" charset="0"/>
                <a:ea typeface="Times New Roman" panose="02020603050405020304" pitchFamily="18" charset="0"/>
              </a:rPr>
              <a:t>sebagai</a:t>
            </a:r>
            <a:r>
              <a:rPr lang="ms-MY" sz="1800" b="1" spc="-70" dirty="0">
                <a:effectLst/>
                <a:latin typeface="Times New Roman" panose="02020603050405020304" pitchFamily="18" charset="0"/>
                <a:ea typeface="Times New Roman" panose="02020603050405020304" pitchFamily="18" charset="0"/>
              </a:rPr>
              <a:t> </a:t>
            </a:r>
            <a:r>
              <a:rPr lang="ms-MY" sz="1800" b="1" dirty="0">
                <a:effectLst/>
                <a:latin typeface="Times New Roman" panose="02020603050405020304" pitchFamily="18" charset="0"/>
                <a:ea typeface="Times New Roman" panose="02020603050405020304" pitchFamily="18" charset="0"/>
              </a:rPr>
              <a:t>berikut:</a:t>
            </a:r>
            <a:br>
              <a:rPr lang="ms-MY" sz="1800" b="1" dirty="0">
                <a:effectLst/>
                <a:latin typeface="Times New Roman" panose="02020603050405020304" pitchFamily="18" charset="0"/>
                <a:ea typeface="Times New Roman" panose="02020603050405020304" pitchFamily="18" charset="0"/>
              </a:rPr>
            </a:br>
            <a:br>
              <a:rPr lang="id-ID" sz="1800" dirty="0">
                <a:effectLst/>
                <a:latin typeface="Times New Roman" panose="02020603050405020304" pitchFamily="18" charset="0"/>
                <a:ea typeface="Times New Roman" panose="02020603050405020304" pitchFamily="18" charset="0"/>
              </a:rPr>
            </a:br>
            <a:endParaRPr lang="id-ID" dirty="0"/>
          </a:p>
        </p:txBody>
      </p:sp>
      <p:sp>
        <p:nvSpPr>
          <p:cNvPr id="6" name="Kotak Teks 5">
            <a:extLst>
              <a:ext uri="{FF2B5EF4-FFF2-40B4-BE49-F238E27FC236}">
                <a16:creationId xmlns:a16="http://schemas.microsoft.com/office/drawing/2014/main" id="{39CF1A06-08D3-9798-856B-01FB7B1A9094}"/>
              </a:ext>
            </a:extLst>
          </p:cNvPr>
          <p:cNvSpPr txBox="1"/>
          <p:nvPr/>
        </p:nvSpPr>
        <p:spPr>
          <a:xfrm>
            <a:off x="971600" y="1628800"/>
            <a:ext cx="7416824" cy="2862322"/>
          </a:xfrm>
          <a:prstGeom prst="rect">
            <a:avLst/>
          </a:prstGeom>
          <a:noFill/>
        </p:spPr>
        <p:txBody>
          <a:bodyPr wrap="square">
            <a:spAutoFit/>
          </a:bodyPr>
          <a:lstStyle/>
          <a:p>
            <a:r>
              <a:rPr lang="en-US" sz="1800" dirty="0">
                <a:effectLst/>
                <a:latin typeface="Times New Roman" panose="02020603050405020304" pitchFamily="18" charset="0"/>
                <a:ea typeface="Times New Roman" panose="02020603050405020304" pitchFamily="18" charset="0"/>
              </a:rPr>
              <a:t>1. </a:t>
            </a:r>
            <a:r>
              <a:rPr lang="ms-MY" sz="1800" spc="-5" dirty="0">
                <a:effectLst/>
                <a:latin typeface="Times New Roman" panose="02020603050405020304" pitchFamily="18" charset="0"/>
                <a:ea typeface="Times New Roman" panose="02020603050405020304" pitchFamily="18" charset="0"/>
              </a:rPr>
              <a:t>Obyek daya tarik wisata (</a:t>
            </a:r>
            <a:r>
              <a:rPr lang="ms-MY" sz="1800" b="1" spc="-5" dirty="0">
                <a:effectLst/>
                <a:latin typeface="Times New Roman" panose="02020603050405020304" pitchFamily="18" charset="0"/>
                <a:ea typeface="Times New Roman" panose="02020603050405020304" pitchFamily="18" charset="0"/>
              </a:rPr>
              <a:t>Attractions</a:t>
            </a:r>
            <a:r>
              <a:rPr lang="ms-MY" sz="1800" spc="-5" dirty="0">
                <a:effectLst/>
                <a:latin typeface="Times New Roman" panose="02020603050405020304" pitchFamily="18" charset="0"/>
                <a:ea typeface="Times New Roman" panose="02020603050405020304" pitchFamily="18" charset="0"/>
              </a:rPr>
              <a:t>) yang mencakup keunikan dan</a:t>
            </a:r>
            <a:r>
              <a:rPr lang="ms-MY" sz="1800" spc="5" dirty="0">
                <a:effectLst/>
                <a:latin typeface="Times New Roman" panose="02020603050405020304" pitchFamily="18" charset="0"/>
                <a:ea typeface="Times New Roman" panose="02020603050405020304" pitchFamily="18" charset="0"/>
              </a:rPr>
              <a:t> </a:t>
            </a:r>
            <a:r>
              <a:rPr lang="ms-MY" sz="1800" spc="-5" dirty="0">
                <a:effectLst/>
                <a:latin typeface="Times New Roman" panose="02020603050405020304" pitchFamily="18" charset="0"/>
                <a:ea typeface="Times New Roman" panose="02020603050405020304" pitchFamily="18" charset="0"/>
              </a:rPr>
              <a:t>daya</a:t>
            </a:r>
            <a:r>
              <a:rPr lang="ms-MY" sz="1800" spc="-15" dirty="0">
                <a:effectLst/>
                <a:latin typeface="Times New Roman" panose="02020603050405020304" pitchFamily="18" charset="0"/>
                <a:ea typeface="Times New Roman" panose="02020603050405020304" pitchFamily="18" charset="0"/>
              </a:rPr>
              <a:t> </a:t>
            </a:r>
            <a:r>
              <a:rPr lang="ms-MY" sz="1800" spc="-5" dirty="0">
                <a:effectLst/>
                <a:latin typeface="Times New Roman" panose="02020603050405020304" pitchFamily="18" charset="0"/>
                <a:ea typeface="Times New Roman" panose="02020603050405020304" pitchFamily="18" charset="0"/>
              </a:rPr>
              <a:t>tarik</a:t>
            </a:r>
            <a:r>
              <a:rPr lang="ms-MY" sz="1800" spc="-10" dirty="0">
                <a:effectLst/>
                <a:latin typeface="Times New Roman" panose="02020603050405020304" pitchFamily="18" charset="0"/>
                <a:ea typeface="Times New Roman" panose="02020603050405020304" pitchFamily="18" charset="0"/>
              </a:rPr>
              <a:t> </a:t>
            </a:r>
            <a:r>
              <a:rPr lang="ms-MY" sz="1800" spc="-5" dirty="0">
                <a:effectLst/>
                <a:latin typeface="Times New Roman" panose="02020603050405020304" pitchFamily="18" charset="0"/>
                <a:ea typeface="Times New Roman" panose="02020603050405020304" pitchFamily="18" charset="0"/>
              </a:rPr>
              <a:t>berbasis</a:t>
            </a:r>
            <a:r>
              <a:rPr lang="ms-MY" sz="1800" spc="-10" dirty="0">
                <a:effectLst/>
                <a:latin typeface="Times New Roman" panose="02020603050405020304" pitchFamily="18" charset="0"/>
                <a:ea typeface="Times New Roman" panose="02020603050405020304" pitchFamily="18" charset="0"/>
              </a:rPr>
              <a:t> </a:t>
            </a:r>
            <a:r>
              <a:rPr lang="ms-MY" sz="1800" spc="-5" dirty="0">
                <a:effectLst/>
                <a:latin typeface="Times New Roman" panose="02020603050405020304" pitchFamily="18" charset="0"/>
                <a:ea typeface="Times New Roman" panose="02020603050405020304" pitchFamily="18" charset="0"/>
              </a:rPr>
              <a:t>alam,</a:t>
            </a:r>
            <a:r>
              <a:rPr lang="ms-MY" sz="1800" spc="-10" dirty="0">
                <a:effectLst/>
                <a:latin typeface="Times New Roman" panose="02020603050405020304" pitchFamily="18" charset="0"/>
                <a:ea typeface="Times New Roman" panose="02020603050405020304" pitchFamily="18" charset="0"/>
              </a:rPr>
              <a:t> </a:t>
            </a:r>
            <a:r>
              <a:rPr lang="ms-MY" sz="1800" spc="-5" dirty="0">
                <a:effectLst/>
                <a:latin typeface="Times New Roman" panose="02020603050405020304" pitchFamily="18" charset="0"/>
                <a:ea typeface="Times New Roman" panose="02020603050405020304" pitchFamily="18" charset="0"/>
              </a:rPr>
              <a:t>budaya,</a:t>
            </a:r>
            <a:r>
              <a:rPr lang="ms-MY" sz="1800" spc="-10" dirty="0">
                <a:effectLst/>
                <a:latin typeface="Times New Roman" panose="02020603050405020304" pitchFamily="18" charset="0"/>
                <a:ea typeface="Times New Roman" panose="02020603050405020304" pitchFamily="18" charset="0"/>
              </a:rPr>
              <a:t> </a:t>
            </a:r>
            <a:r>
              <a:rPr lang="ms-MY" sz="1800" spc="-5" dirty="0">
                <a:effectLst/>
                <a:latin typeface="Times New Roman" panose="02020603050405020304" pitchFamily="18" charset="0"/>
                <a:ea typeface="Times New Roman" panose="02020603050405020304" pitchFamily="18" charset="0"/>
              </a:rPr>
              <a:t>maupun</a:t>
            </a:r>
            <a:r>
              <a:rPr lang="ms-MY" sz="1800" spc="-10" dirty="0">
                <a:effectLst/>
                <a:latin typeface="Times New Roman" panose="02020603050405020304" pitchFamily="18" charset="0"/>
                <a:ea typeface="Times New Roman" panose="02020603050405020304" pitchFamily="18" charset="0"/>
              </a:rPr>
              <a:t> </a:t>
            </a:r>
            <a:r>
              <a:rPr lang="ms-MY" sz="1800" spc="-5" dirty="0">
                <a:effectLst/>
                <a:latin typeface="Times New Roman" panose="02020603050405020304" pitchFamily="18" charset="0"/>
                <a:ea typeface="Times New Roman" panose="02020603050405020304" pitchFamily="18" charset="0"/>
              </a:rPr>
              <a:t>buatan/artificial.</a:t>
            </a:r>
            <a:br>
              <a:rPr lang="id-ID" sz="1800" spc="-5" dirty="0">
                <a:effectLst/>
                <a:latin typeface="Times New Roman" panose="02020603050405020304" pitchFamily="18" charset="0"/>
                <a:ea typeface="Times New Roman" panose="02020603050405020304" pitchFamily="18" charset="0"/>
              </a:rPr>
            </a:br>
            <a:r>
              <a:rPr lang="en-US" sz="1800" spc="-5" dirty="0">
                <a:effectLst/>
                <a:latin typeface="Times New Roman" panose="02020603050405020304" pitchFamily="18" charset="0"/>
                <a:ea typeface="Times New Roman" panose="02020603050405020304" pitchFamily="18" charset="0"/>
              </a:rPr>
              <a:t>2.  </a:t>
            </a:r>
            <a:r>
              <a:rPr lang="ms-MY" sz="1800" spc="-5" dirty="0">
                <a:effectLst/>
                <a:latin typeface="Times New Roman" panose="02020603050405020304" pitchFamily="18" charset="0"/>
                <a:ea typeface="Times New Roman" panose="02020603050405020304" pitchFamily="18" charset="0"/>
              </a:rPr>
              <a:t>Aksesibilitas (</a:t>
            </a:r>
            <a:r>
              <a:rPr lang="ms-MY" sz="1800" b="1" spc="-5" dirty="0">
                <a:effectLst/>
                <a:latin typeface="Times New Roman" panose="02020603050405020304" pitchFamily="18" charset="0"/>
                <a:ea typeface="Times New Roman" panose="02020603050405020304" pitchFamily="18" charset="0"/>
              </a:rPr>
              <a:t>Accessibility</a:t>
            </a:r>
            <a:r>
              <a:rPr lang="ms-MY" sz="1800" spc="-5" dirty="0">
                <a:effectLst/>
                <a:latin typeface="Times New Roman" panose="02020603050405020304" pitchFamily="18" charset="0"/>
                <a:ea typeface="Times New Roman" panose="02020603050405020304" pitchFamily="18" charset="0"/>
              </a:rPr>
              <a:t>) yang mencakup kemudahan sarana dan</a:t>
            </a:r>
            <a:r>
              <a:rPr lang="ms-MY" sz="1800" spc="5" dirty="0">
                <a:effectLst/>
                <a:latin typeface="Times New Roman" panose="02020603050405020304" pitchFamily="18" charset="0"/>
                <a:ea typeface="Times New Roman" panose="02020603050405020304" pitchFamily="18" charset="0"/>
              </a:rPr>
              <a:t> </a:t>
            </a:r>
            <a:r>
              <a:rPr lang="ms-MY" sz="1800" spc="-5" dirty="0">
                <a:effectLst/>
                <a:latin typeface="Times New Roman" panose="02020603050405020304" pitchFamily="18" charset="0"/>
                <a:ea typeface="Times New Roman" panose="02020603050405020304" pitchFamily="18" charset="0"/>
              </a:rPr>
              <a:t>sistem</a:t>
            </a:r>
            <a:r>
              <a:rPr lang="ms-MY" sz="1800" spc="-10" dirty="0">
                <a:effectLst/>
                <a:latin typeface="Times New Roman" panose="02020603050405020304" pitchFamily="18" charset="0"/>
                <a:ea typeface="Times New Roman" panose="02020603050405020304" pitchFamily="18" charset="0"/>
              </a:rPr>
              <a:t> </a:t>
            </a:r>
            <a:r>
              <a:rPr lang="ms-MY" sz="1800" spc="-5" dirty="0">
                <a:effectLst/>
                <a:latin typeface="Times New Roman" panose="02020603050405020304" pitchFamily="18" charset="0"/>
                <a:ea typeface="Times New Roman" panose="02020603050405020304" pitchFamily="18" charset="0"/>
              </a:rPr>
              <a:t>transportasi.</a:t>
            </a:r>
            <a:br>
              <a:rPr lang="id-ID" sz="1800" spc="-5" dirty="0">
                <a:effectLst/>
                <a:latin typeface="Times New Roman" panose="02020603050405020304" pitchFamily="18" charset="0"/>
                <a:ea typeface="Times New Roman" panose="02020603050405020304" pitchFamily="18" charset="0"/>
              </a:rPr>
            </a:br>
            <a:r>
              <a:rPr lang="en-US" sz="1800" spc="-5" dirty="0">
                <a:effectLst/>
                <a:latin typeface="Times New Roman" panose="02020603050405020304" pitchFamily="18" charset="0"/>
                <a:ea typeface="Times New Roman" panose="02020603050405020304" pitchFamily="18" charset="0"/>
              </a:rPr>
              <a:t>3.  </a:t>
            </a:r>
            <a:r>
              <a:rPr lang="ms-MY" sz="1800" spc="-5" dirty="0">
                <a:effectLst/>
                <a:latin typeface="Times New Roman" panose="02020603050405020304" pitchFamily="18" charset="0"/>
                <a:ea typeface="Times New Roman" panose="02020603050405020304" pitchFamily="18" charset="0"/>
              </a:rPr>
              <a:t>Amenitas</a:t>
            </a:r>
            <a:r>
              <a:rPr lang="ms-MY" sz="1800" spc="5" dirty="0">
                <a:effectLst/>
                <a:latin typeface="Times New Roman" panose="02020603050405020304" pitchFamily="18" charset="0"/>
                <a:ea typeface="Times New Roman" panose="02020603050405020304" pitchFamily="18" charset="0"/>
              </a:rPr>
              <a:t> </a:t>
            </a:r>
            <a:r>
              <a:rPr lang="ms-MY" sz="1800" spc="-5" dirty="0">
                <a:effectLst/>
                <a:latin typeface="Times New Roman" panose="02020603050405020304" pitchFamily="18" charset="0"/>
                <a:ea typeface="Times New Roman" panose="02020603050405020304" pitchFamily="18" charset="0"/>
              </a:rPr>
              <a:t>(</a:t>
            </a:r>
            <a:r>
              <a:rPr lang="ms-MY" sz="1800" b="1" spc="-5" dirty="0">
                <a:effectLst/>
                <a:latin typeface="Times New Roman" panose="02020603050405020304" pitchFamily="18" charset="0"/>
                <a:ea typeface="Times New Roman" panose="02020603050405020304" pitchFamily="18" charset="0"/>
              </a:rPr>
              <a:t>Amenities</a:t>
            </a:r>
            <a:r>
              <a:rPr lang="ms-MY" sz="1800" spc="-5" dirty="0">
                <a:effectLst/>
                <a:latin typeface="Times New Roman" panose="02020603050405020304" pitchFamily="18" charset="0"/>
                <a:ea typeface="Times New Roman" panose="02020603050405020304" pitchFamily="18" charset="0"/>
              </a:rPr>
              <a:t>)</a:t>
            </a:r>
            <a:r>
              <a:rPr lang="ms-MY" sz="1800" spc="5" dirty="0">
                <a:effectLst/>
                <a:latin typeface="Times New Roman" panose="02020603050405020304" pitchFamily="18" charset="0"/>
                <a:ea typeface="Times New Roman" panose="02020603050405020304" pitchFamily="18" charset="0"/>
              </a:rPr>
              <a:t> </a:t>
            </a:r>
            <a:r>
              <a:rPr lang="ms-MY" sz="1800" spc="-5" dirty="0">
                <a:effectLst/>
                <a:latin typeface="Times New Roman" panose="02020603050405020304" pitchFamily="18" charset="0"/>
                <a:ea typeface="Times New Roman" panose="02020603050405020304" pitchFamily="18" charset="0"/>
              </a:rPr>
              <a:t>yang</a:t>
            </a:r>
            <a:r>
              <a:rPr lang="ms-MY" sz="1800" spc="5" dirty="0">
                <a:effectLst/>
                <a:latin typeface="Times New Roman" panose="02020603050405020304" pitchFamily="18" charset="0"/>
                <a:ea typeface="Times New Roman" panose="02020603050405020304" pitchFamily="18" charset="0"/>
              </a:rPr>
              <a:t> </a:t>
            </a:r>
            <a:r>
              <a:rPr lang="ms-MY" sz="1800" spc="-5" dirty="0">
                <a:effectLst/>
                <a:latin typeface="Times New Roman" panose="02020603050405020304" pitchFamily="18" charset="0"/>
                <a:ea typeface="Times New Roman" panose="02020603050405020304" pitchFamily="18" charset="0"/>
              </a:rPr>
              <a:t>mencakup</a:t>
            </a:r>
            <a:r>
              <a:rPr lang="ms-MY" sz="1800" spc="5" dirty="0">
                <a:effectLst/>
                <a:latin typeface="Times New Roman" panose="02020603050405020304" pitchFamily="18" charset="0"/>
                <a:ea typeface="Times New Roman" panose="02020603050405020304" pitchFamily="18" charset="0"/>
              </a:rPr>
              <a:t> </a:t>
            </a:r>
            <a:r>
              <a:rPr lang="ms-MY" sz="1800" spc="-5" dirty="0">
                <a:effectLst/>
                <a:latin typeface="Times New Roman" panose="02020603050405020304" pitchFamily="18" charset="0"/>
                <a:ea typeface="Times New Roman" panose="02020603050405020304" pitchFamily="18" charset="0"/>
              </a:rPr>
              <a:t>fasilitas</a:t>
            </a:r>
            <a:r>
              <a:rPr lang="ms-MY" sz="1800" spc="5" dirty="0">
                <a:effectLst/>
                <a:latin typeface="Times New Roman" panose="02020603050405020304" pitchFamily="18" charset="0"/>
                <a:ea typeface="Times New Roman" panose="02020603050405020304" pitchFamily="18" charset="0"/>
              </a:rPr>
              <a:t> </a:t>
            </a:r>
            <a:r>
              <a:rPr lang="ms-MY" sz="1800" spc="-5" dirty="0">
                <a:effectLst/>
                <a:latin typeface="Times New Roman" panose="02020603050405020304" pitchFamily="18" charset="0"/>
                <a:ea typeface="Times New Roman" panose="02020603050405020304" pitchFamily="18" charset="0"/>
              </a:rPr>
              <a:t>penunjang</a:t>
            </a:r>
            <a:r>
              <a:rPr lang="ms-MY" sz="1800" spc="5" dirty="0">
                <a:effectLst/>
                <a:latin typeface="Times New Roman" panose="02020603050405020304" pitchFamily="18" charset="0"/>
                <a:ea typeface="Times New Roman" panose="02020603050405020304" pitchFamily="18" charset="0"/>
              </a:rPr>
              <a:t> </a:t>
            </a:r>
            <a:r>
              <a:rPr lang="ms-MY" sz="1800" spc="-5" dirty="0">
                <a:effectLst/>
                <a:latin typeface="Times New Roman" panose="02020603050405020304" pitchFamily="18" charset="0"/>
                <a:ea typeface="Times New Roman" panose="02020603050405020304" pitchFamily="18" charset="0"/>
              </a:rPr>
              <a:t>dan</a:t>
            </a:r>
            <a:r>
              <a:rPr lang="ms-MY" sz="1800" spc="-260" dirty="0">
                <a:effectLst/>
                <a:latin typeface="Times New Roman" panose="02020603050405020304" pitchFamily="18" charset="0"/>
                <a:ea typeface="Times New Roman" panose="02020603050405020304" pitchFamily="18" charset="0"/>
              </a:rPr>
              <a:t> </a:t>
            </a:r>
            <a:r>
              <a:rPr lang="ms-MY" sz="1800" spc="-5" dirty="0">
                <a:effectLst/>
                <a:latin typeface="Times New Roman" panose="02020603050405020304" pitchFamily="18" charset="0"/>
                <a:ea typeface="Times New Roman" panose="02020603050405020304" pitchFamily="18" charset="0"/>
              </a:rPr>
              <a:t>pendukung</a:t>
            </a:r>
            <a:r>
              <a:rPr lang="ms-MY" sz="1800" spc="-10" dirty="0">
                <a:effectLst/>
                <a:latin typeface="Times New Roman" panose="02020603050405020304" pitchFamily="18" charset="0"/>
                <a:ea typeface="Times New Roman" panose="02020603050405020304" pitchFamily="18" charset="0"/>
              </a:rPr>
              <a:t> </a:t>
            </a:r>
            <a:r>
              <a:rPr lang="ms-MY" sz="1800" spc="-5" dirty="0">
                <a:effectLst/>
                <a:latin typeface="Times New Roman" panose="02020603050405020304" pitchFamily="18" charset="0"/>
                <a:ea typeface="Times New Roman" panose="02020603050405020304" pitchFamily="18" charset="0"/>
              </a:rPr>
              <a:t>wisata.</a:t>
            </a:r>
            <a:br>
              <a:rPr lang="id-ID" sz="1800" spc="-5" dirty="0">
                <a:effectLst/>
                <a:latin typeface="Times New Roman" panose="02020603050405020304" pitchFamily="18" charset="0"/>
                <a:ea typeface="Times New Roman" panose="02020603050405020304" pitchFamily="18" charset="0"/>
              </a:rPr>
            </a:br>
            <a:r>
              <a:rPr lang="en-US" sz="1800" spc="-5" dirty="0">
                <a:effectLst/>
                <a:latin typeface="Times New Roman" panose="02020603050405020304" pitchFamily="18" charset="0"/>
                <a:ea typeface="Times New Roman" panose="02020603050405020304" pitchFamily="18" charset="0"/>
              </a:rPr>
              <a:t>4.  </a:t>
            </a:r>
            <a:r>
              <a:rPr lang="ms-MY" sz="1800" spc="-5" dirty="0">
                <a:effectLst/>
                <a:latin typeface="Times New Roman" panose="02020603050405020304" pitchFamily="18" charset="0"/>
                <a:ea typeface="Times New Roman" panose="02020603050405020304" pitchFamily="18" charset="0"/>
              </a:rPr>
              <a:t>Fasilitas</a:t>
            </a:r>
            <a:r>
              <a:rPr lang="ms-MY" sz="1800" spc="5" dirty="0">
                <a:effectLst/>
                <a:latin typeface="Times New Roman" panose="02020603050405020304" pitchFamily="18" charset="0"/>
                <a:ea typeface="Times New Roman" panose="02020603050405020304" pitchFamily="18" charset="0"/>
              </a:rPr>
              <a:t> </a:t>
            </a:r>
            <a:r>
              <a:rPr lang="ms-MY" sz="1800" spc="-5" dirty="0">
                <a:effectLst/>
                <a:latin typeface="Times New Roman" panose="02020603050405020304" pitchFamily="18" charset="0"/>
                <a:ea typeface="Times New Roman" panose="02020603050405020304" pitchFamily="18" charset="0"/>
              </a:rPr>
              <a:t>umum</a:t>
            </a:r>
            <a:r>
              <a:rPr lang="ms-MY" sz="1800" spc="5" dirty="0">
                <a:effectLst/>
                <a:latin typeface="Times New Roman" panose="02020603050405020304" pitchFamily="18" charset="0"/>
                <a:ea typeface="Times New Roman" panose="02020603050405020304" pitchFamily="18" charset="0"/>
              </a:rPr>
              <a:t> </a:t>
            </a:r>
            <a:r>
              <a:rPr lang="ms-MY" sz="1800" spc="-5" dirty="0">
                <a:effectLst/>
                <a:latin typeface="Times New Roman" panose="02020603050405020304" pitchFamily="18" charset="0"/>
                <a:ea typeface="Times New Roman" panose="02020603050405020304" pitchFamily="18" charset="0"/>
              </a:rPr>
              <a:t>(</a:t>
            </a:r>
            <a:r>
              <a:rPr lang="ms-MY" sz="1800" b="1" spc="-5" dirty="0">
                <a:effectLst/>
                <a:latin typeface="Times New Roman" panose="02020603050405020304" pitchFamily="18" charset="0"/>
                <a:ea typeface="Times New Roman" panose="02020603050405020304" pitchFamily="18" charset="0"/>
              </a:rPr>
              <a:t>Ancillary</a:t>
            </a:r>
            <a:r>
              <a:rPr lang="ms-MY" sz="1800" b="1" spc="5" dirty="0">
                <a:effectLst/>
                <a:latin typeface="Times New Roman" panose="02020603050405020304" pitchFamily="18" charset="0"/>
                <a:ea typeface="Times New Roman" panose="02020603050405020304" pitchFamily="18" charset="0"/>
              </a:rPr>
              <a:t> </a:t>
            </a:r>
            <a:r>
              <a:rPr lang="ms-MY" sz="1800" b="1" spc="-5" dirty="0">
                <a:effectLst/>
                <a:latin typeface="Times New Roman" panose="02020603050405020304" pitchFamily="18" charset="0"/>
                <a:ea typeface="Times New Roman" panose="02020603050405020304" pitchFamily="18" charset="0"/>
              </a:rPr>
              <a:t>Service</a:t>
            </a:r>
            <a:r>
              <a:rPr lang="ms-MY" sz="1800" spc="-5" dirty="0">
                <a:effectLst/>
                <a:latin typeface="Times New Roman" panose="02020603050405020304" pitchFamily="18" charset="0"/>
                <a:ea typeface="Times New Roman" panose="02020603050405020304" pitchFamily="18" charset="0"/>
              </a:rPr>
              <a:t>)</a:t>
            </a:r>
            <a:r>
              <a:rPr lang="ms-MY" sz="1800" spc="5" dirty="0">
                <a:effectLst/>
                <a:latin typeface="Times New Roman" panose="02020603050405020304" pitchFamily="18" charset="0"/>
                <a:ea typeface="Times New Roman" panose="02020603050405020304" pitchFamily="18" charset="0"/>
              </a:rPr>
              <a:t> </a:t>
            </a:r>
            <a:r>
              <a:rPr lang="ms-MY" sz="1800" spc="-5" dirty="0">
                <a:effectLst/>
                <a:latin typeface="Times New Roman" panose="02020603050405020304" pitchFamily="18" charset="0"/>
                <a:ea typeface="Times New Roman" panose="02020603050405020304" pitchFamily="18" charset="0"/>
              </a:rPr>
              <a:t>yang</a:t>
            </a:r>
            <a:r>
              <a:rPr lang="ms-MY" sz="1800" spc="5" dirty="0">
                <a:effectLst/>
                <a:latin typeface="Times New Roman" panose="02020603050405020304" pitchFamily="18" charset="0"/>
                <a:ea typeface="Times New Roman" panose="02020603050405020304" pitchFamily="18" charset="0"/>
              </a:rPr>
              <a:t> </a:t>
            </a:r>
            <a:r>
              <a:rPr lang="ms-MY" sz="1800" spc="-5" dirty="0">
                <a:effectLst/>
                <a:latin typeface="Times New Roman" panose="02020603050405020304" pitchFamily="18" charset="0"/>
                <a:ea typeface="Times New Roman" panose="02020603050405020304" pitchFamily="18" charset="0"/>
              </a:rPr>
              <a:t>mendukung</a:t>
            </a:r>
            <a:r>
              <a:rPr lang="ms-MY" sz="1800" spc="5" dirty="0">
                <a:effectLst/>
                <a:latin typeface="Times New Roman" panose="02020603050405020304" pitchFamily="18" charset="0"/>
                <a:ea typeface="Times New Roman" panose="02020603050405020304" pitchFamily="18" charset="0"/>
              </a:rPr>
              <a:t> </a:t>
            </a:r>
            <a:r>
              <a:rPr lang="ms-MY" sz="1800" spc="-5" dirty="0">
                <a:effectLst/>
                <a:latin typeface="Times New Roman" panose="02020603050405020304" pitchFamily="18" charset="0"/>
                <a:ea typeface="Times New Roman" panose="02020603050405020304" pitchFamily="18" charset="0"/>
              </a:rPr>
              <a:t>kegiatan</a:t>
            </a:r>
            <a:r>
              <a:rPr lang="ms-MY" sz="1800" spc="-260" dirty="0">
                <a:effectLst/>
                <a:latin typeface="Times New Roman" panose="02020603050405020304" pitchFamily="18" charset="0"/>
                <a:ea typeface="Times New Roman" panose="02020603050405020304" pitchFamily="18" charset="0"/>
              </a:rPr>
              <a:t> </a:t>
            </a:r>
            <a:r>
              <a:rPr lang="ms-MY" sz="1800" spc="-5" dirty="0">
                <a:effectLst/>
                <a:latin typeface="Times New Roman" panose="02020603050405020304" pitchFamily="18" charset="0"/>
                <a:ea typeface="Times New Roman" panose="02020603050405020304" pitchFamily="18" charset="0"/>
              </a:rPr>
              <a:t>pariwisata.</a:t>
            </a:r>
            <a:br>
              <a:rPr lang="id-ID" sz="1800" spc="-5" dirty="0">
                <a:effectLst/>
                <a:latin typeface="Times New Roman" panose="02020603050405020304" pitchFamily="18" charset="0"/>
                <a:ea typeface="Times New Roman" panose="02020603050405020304" pitchFamily="18" charset="0"/>
              </a:rPr>
            </a:br>
            <a:r>
              <a:rPr lang="en-US" sz="1800" spc="-5" dirty="0">
                <a:effectLst/>
                <a:latin typeface="Times New Roman" panose="02020603050405020304" pitchFamily="18" charset="0"/>
                <a:ea typeface="Times New Roman" panose="02020603050405020304" pitchFamily="18" charset="0"/>
              </a:rPr>
              <a:t>5.  </a:t>
            </a:r>
            <a:r>
              <a:rPr lang="ms-MY" sz="1800" spc="-5" dirty="0">
                <a:effectLst/>
                <a:latin typeface="Times New Roman" panose="02020603050405020304" pitchFamily="18" charset="0"/>
                <a:ea typeface="Times New Roman" panose="02020603050405020304" pitchFamily="18" charset="0"/>
              </a:rPr>
              <a:t>Kelembagaan</a:t>
            </a:r>
            <a:r>
              <a:rPr lang="ms-MY" sz="1800" spc="5" dirty="0">
                <a:effectLst/>
                <a:latin typeface="Times New Roman" panose="02020603050405020304" pitchFamily="18" charset="0"/>
                <a:ea typeface="Times New Roman" panose="02020603050405020304" pitchFamily="18" charset="0"/>
              </a:rPr>
              <a:t> </a:t>
            </a:r>
            <a:r>
              <a:rPr lang="ms-MY" sz="1800" spc="-5" dirty="0">
                <a:effectLst/>
                <a:latin typeface="Times New Roman" panose="02020603050405020304" pitchFamily="18" charset="0"/>
                <a:ea typeface="Times New Roman" panose="02020603050405020304" pitchFamily="18" charset="0"/>
              </a:rPr>
              <a:t>(</a:t>
            </a:r>
            <a:r>
              <a:rPr lang="ms-MY" sz="1800" b="1" spc="-5" dirty="0">
                <a:effectLst/>
                <a:latin typeface="Times New Roman" panose="02020603050405020304" pitchFamily="18" charset="0"/>
                <a:ea typeface="Times New Roman" panose="02020603050405020304" pitchFamily="18" charset="0"/>
              </a:rPr>
              <a:t>Institutions)</a:t>
            </a:r>
            <a:r>
              <a:rPr lang="ms-MY" sz="1800" spc="5" dirty="0">
                <a:effectLst/>
                <a:latin typeface="Times New Roman" panose="02020603050405020304" pitchFamily="18" charset="0"/>
                <a:ea typeface="Times New Roman" panose="02020603050405020304" pitchFamily="18" charset="0"/>
              </a:rPr>
              <a:t> </a:t>
            </a:r>
            <a:r>
              <a:rPr lang="ms-MY" sz="1800" spc="-5" dirty="0">
                <a:effectLst/>
                <a:latin typeface="Times New Roman" panose="02020603050405020304" pitchFamily="18" charset="0"/>
                <a:ea typeface="Times New Roman" panose="02020603050405020304" pitchFamily="18" charset="0"/>
              </a:rPr>
              <a:t>yang</a:t>
            </a:r>
            <a:r>
              <a:rPr lang="ms-MY" sz="1800" spc="5" dirty="0">
                <a:effectLst/>
                <a:latin typeface="Times New Roman" panose="02020603050405020304" pitchFamily="18" charset="0"/>
                <a:ea typeface="Times New Roman" panose="02020603050405020304" pitchFamily="18" charset="0"/>
              </a:rPr>
              <a:t> </a:t>
            </a:r>
            <a:r>
              <a:rPr lang="ms-MY" sz="1800" spc="-5" dirty="0">
                <a:effectLst/>
                <a:latin typeface="Times New Roman" panose="02020603050405020304" pitchFamily="18" charset="0"/>
                <a:ea typeface="Times New Roman" panose="02020603050405020304" pitchFamily="18" charset="0"/>
              </a:rPr>
              <a:t>memiliki</a:t>
            </a:r>
            <a:r>
              <a:rPr lang="ms-MY" sz="1800" spc="5" dirty="0">
                <a:effectLst/>
                <a:latin typeface="Times New Roman" panose="02020603050405020304" pitchFamily="18" charset="0"/>
                <a:ea typeface="Times New Roman" panose="02020603050405020304" pitchFamily="18" charset="0"/>
              </a:rPr>
              <a:t> </a:t>
            </a:r>
            <a:r>
              <a:rPr lang="ms-MY" sz="1800" spc="-5" dirty="0">
                <a:effectLst/>
                <a:latin typeface="Times New Roman" panose="02020603050405020304" pitchFamily="18" charset="0"/>
                <a:ea typeface="Times New Roman" panose="02020603050405020304" pitchFamily="18" charset="0"/>
              </a:rPr>
              <a:t>kewenangan,</a:t>
            </a:r>
            <a:r>
              <a:rPr lang="ms-MY" sz="1800" spc="5" dirty="0">
                <a:effectLst/>
                <a:latin typeface="Times New Roman" panose="02020603050405020304" pitchFamily="18" charset="0"/>
                <a:ea typeface="Times New Roman" panose="02020603050405020304" pitchFamily="18" charset="0"/>
              </a:rPr>
              <a:t> </a:t>
            </a:r>
            <a:r>
              <a:rPr lang="ms-MY" sz="1800" spc="-5" dirty="0">
                <a:effectLst/>
                <a:latin typeface="Times New Roman" panose="02020603050405020304" pitchFamily="18" charset="0"/>
                <a:ea typeface="Times New Roman" panose="02020603050405020304" pitchFamily="18" charset="0"/>
              </a:rPr>
              <a:t>tanggung</a:t>
            </a:r>
            <a:r>
              <a:rPr lang="ms-MY" sz="1800" spc="5" dirty="0">
                <a:effectLst/>
                <a:latin typeface="Times New Roman" panose="02020603050405020304" pitchFamily="18" charset="0"/>
                <a:ea typeface="Times New Roman" panose="02020603050405020304" pitchFamily="18" charset="0"/>
              </a:rPr>
              <a:t> </a:t>
            </a:r>
            <a:r>
              <a:rPr lang="ms-MY" sz="1800" spc="-5" dirty="0">
                <a:effectLst/>
                <a:latin typeface="Times New Roman" panose="02020603050405020304" pitchFamily="18" charset="0"/>
                <a:ea typeface="Times New Roman" panose="02020603050405020304" pitchFamily="18" charset="0"/>
              </a:rPr>
              <a:t>jawab</a:t>
            </a:r>
            <a:r>
              <a:rPr lang="ms-MY" sz="1800" spc="5" dirty="0">
                <a:effectLst/>
                <a:latin typeface="Times New Roman" panose="02020603050405020304" pitchFamily="18" charset="0"/>
                <a:ea typeface="Times New Roman" panose="02020603050405020304" pitchFamily="18" charset="0"/>
              </a:rPr>
              <a:t> </a:t>
            </a:r>
            <a:r>
              <a:rPr lang="ms-MY" sz="1800" spc="-5" dirty="0">
                <a:effectLst/>
                <a:latin typeface="Times New Roman" panose="02020603050405020304" pitchFamily="18" charset="0"/>
                <a:ea typeface="Times New Roman" panose="02020603050405020304" pitchFamily="18" charset="0"/>
              </a:rPr>
              <a:t>dan</a:t>
            </a:r>
            <a:r>
              <a:rPr lang="ms-MY" sz="1800" spc="5" dirty="0">
                <a:effectLst/>
                <a:latin typeface="Times New Roman" panose="02020603050405020304" pitchFamily="18" charset="0"/>
                <a:ea typeface="Times New Roman" panose="02020603050405020304" pitchFamily="18" charset="0"/>
              </a:rPr>
              <a:t> </a:t>
            </a:r>
            <a:r>
              <a:rPr lang="ms-MY" sz="1800" spc="-5" dirty="0">
                <a:effectLst/>
                <a:latin typeface="Times New Roman" panose="02020603050405020304" pitchFamily="18" charset="0"/>
                <a:ea typeface="Times New Roman" panose="02020603050405020304" pitchFamily="18" charset="0"/>
              </a:rPr>
              <a:t>peran</a:t>
            </a:r>
            <a:r>
              <a:rPr lang="ms-MY" sz="1800" spc="5" dirty="0">
                <a:effectLst/>
                <a:latin typeface="Times New Roman" panose="02020603050405020304" pitchFamily="18" charset="0"/>
                <a:ea typeface="Times New Roman" panose="02020603050405020304" pitchFamily="18" charset="0"/>
              </a:rPr>
              <a:t> </a:t>
            </a:r>
            <a:r>
              <a:rPr lang="ms-MY" sz="1800" spc="-5" dirty="0">
                <a:effectLst/>
                <a:latin typeface="Times New Roman" panose="02020603050405020304" pitchFamily="18" charset="0"/>
                <a:ea typeface="Times New Roman" panose="02020603050405020304" pitchFamily="18" charset="0"/>
              </a:rPr>
              <a:t>dalam</a:t>
            </a:r>
            <a:r>
              <a:rPr lang="ms-MY" sz="1800" spc="5" dirty="0">
                <a:effectLst/>
                <a:latin typeface="Times New Roman" panose="02020603050405020304" pitchFamily="18" charset="0"/>
                <a:ea typeface="Times New Roman" panose="02020603050405020304" pitchFamily="18" charset="0"/>
              </a:rPr>
              <a:t> </a:t>
            </a:r>
            <a:r>
              <a:rPr lang="ms-MY" sz="1800" spc="-5" dirty="0">
                <a:effectLst/>
                <a:latin typeface="Times New Roman" panose="02020603050405020304" pitchFamily="18" charset="0"/>
                <a:ea typeface="Times New Roman" panose="02020603050405020304" pitchFamily="18" charset="0"/>
              </a:rPr>
              <a:t>mendukung</a:t>
            </a:r>
            <a:r>
              <a:rPr lang="ms-MY" sz="1800" spc="5" dirty="0">
                <a:effectLst/>
                <a:latin typeface="Times New Roman" panose="02020603050405020304" pitchFamily="18" charset="0"/>
                <a:ea typeface="Times New Roman" panose="02020603050405020304" pitchFamily="18" charset="0"/>
              </a:rPr>
              <a:t> </a:t>
            </a:r>
            <a:r>
              <a:rPr lang="ms-MY" sz="1800" spc="-5" dirty="0">
                <a:effectLst/>
                <a:latin typeface="Times New Roman" panose="02020603050405020304" pitchFamily="18" charset="0"/>
                <a:ea typeface="Times New Roman" panose="02020603050405020304" pitchFamily="18" charset="0"/>
              </a:rPr>
              <a:t>terlaksananya</a:t>
            </a:r>
            <a:r>
              <a:rPr lang="ms-MY" sz="1800" spc="280" dirty="0">
                <a:effectLst/>
                <a:latin typeface="Times New Roman" panose="02020603050405020304" pitchFamily="18" charset="0"/>
                <a:ea typeface="Times New Roman" panose="02020603050405020304" pitchFamily="18" charset="0"/>
              </a:rPr>
              <a:t> </a:t>
            </a:r>
            <a:r>
              <a:rPr lang="ms-MY" sz="1800" spc="-5" dirty="0">
                <a:effectLst/>
                <a:latin typeface="Times New Roman" panose="02020603050405020304" pitchFamily="18" charset="0"/>
                <a:ea typeface="Times New Roman" panose="02020603050405020304" pitchFamily="18" charset="0"/>
              </a:rPr>
              <a:t>kegiatan</a:t>
            </a:r>
            <a:r>
              <a:rPr lang="ms-MY" sz="1800" spc="5" dirty="0">
                <a:effectLst/>
                <a:latin typeface="Times New Roman" panose="02020603050405020304" pitchFamily="18" charset="0"/>
                <a:ea typeface="Times New Roman" panose="02020603050405020304" pitchFamily="18" charset="0"/>
              </a:rPr>
              <a:t> </a:t>
            </a:r>
            <a:r>
              <a:rPr lang="ms-MY" sz="1800" spc="-5" dirty="0">
                <a:effectLst/>
                <a:latin typeface="Times New Roman" panose="02020603050405020304" pitchFamily="18" charset="0"/>
                <a:ea typeface="Times New Roman" panose="02020603050405020304" pitchFamily="18" charset="0"/>
              </a:rPr>
              <a:t>pariwisata.</a:t>
            </a:r>
            <a:br>
              <a:rPr lang="ms-MY" sz="1800" spc="-5" dirty="0">
                <a:effectLst/>
                <a:latin typeface="Times New Roman" panose="02020603050405020304" pitchFamily="18" charset="0"/>
                <a:ea typeface="Times New Roman" panose="02020603050405020304" pitchFamily="18" charset="0"/>
              </a:rPr>
            </a:br>
            <a:endParaRPr lang="id-ID" dirty="0"/>
          </a:p>
        </p:txBody>
      </p:sp>
      <p:pic>
        <p:nvPicPr>
          <p:cNvPr id="7" name="Picture 2" descr="Mau Liburan di Februari? Sejumlah Destinasi Wisata Ini Sudah Dibuka untuk  Umum">
            <a:extLst>
              <a:ext uri="{FF2B5EF4-FFF2-40B4-BE49-F238E27FC236}">
                <a16:creationId xmlns:a16="http://schemas.microsoft.com/office/drawing/2014/main" id="{0FE9FE1B-9051-4344-C401-5B5C14CAC7E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4293096"/>
            <a:ext cx="9144000" cy="253678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91643668"/>
      </p:ext>
    </p:extLst>
  </p:cSld>
  <p:clrMapOvr>
    <a:masterClrMapping/>
  </p:clrMapOvr>
  <p:transition spd="slow">
    <p:fade thruBlk="1"/>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Judul 1">
            <a:extLst>
              <a:ext uri="{FF2B5EF4-FFF2-40B4-BE49-F238E27FC236}">
                <a16:creationId xmlns:a16="http://schemas.microsoft.com/office/drawing/2014/main" id="{7B1E6410-891D-A2E9-482A-2335AF05C77D}"/>
              </a:ext>
            </a:extLst>
          </p:cNvPr>
          <p:cNvSpPr>
            <a:spLocks noGrp="1"/>
          </p:cNvSpPr>
          <p:nvPr>
            <p:ph type="ctrTitle"/>
          </p:nvPr>
        </p:nvSpPr>
        <p:spPr>
          <a:xfrm>
            <a:off x="3654008" y="2564904"/>
            <a:ext cx="4878431" cy="3384376"/>
          </a:xfrm>
        </p:spPr>
        <p:txBody>
          <a:bodyPr>
            <a:noAutofit/>
          </a:bodyPr>
          <a:lstStyle/>
          <a:p>
            <a:pPr marL="185261" marR="250031">
              <a:lnSpc>
                <a:spcPct val="90000"/>
              </a:lnSpc>
              <a:spcBef>
                <a:spcPts val="491"/>
              </a:spcBef>
            </a:pPr>
            <a:r>
              <a:rPr lang="ms-MY" sz="1800" spc="-19" dirty="0">
                <a:solidFill>
                  <a:srgbClr val="002060"/>
                </a:solidFill>
                <a:latin typeface="Times New Roman" panose="02020603050405020304" pitchFamily="18" charset="0"/>
                <a:ea typeface="Times New Roman" panose="02020603050405020304" pitchFamily="18" charset="0"/>
              </a:rPr>
              <a:t>Menurut</a:t>
            </a:r>
            <a:r>
              <a:rPr lang="ms-MY" sz="1800" spc="-34" dirty="0">
                <a:solidFill>
                  <a:srgbClr val="002060"/>
                </a:solidFill>
                <a:latin typeface="Times New Roman" panose="02020603050405020304" pitchFamily="18" charset="0"/>
                <a:ea typeface="Times New Roman" panose="02020603050405020304" pitchFamily="18" charset="0"/>
              </a:rPr>
              <a:t> </a:t>
            </a:r>
            <a:r>
              <a:rPr lang="ms-MY" sz="1800" spc="-15" dirty="0">
                <a:solidFill>
                  <a:srgbClr val="002060"/>
                </a:solidFill>
                <a:latin typeface="Times New Roman" panose="02020603050405020304" pitchFamily="18" charset="0"/>
                <a:ea typeface="Times New Roman" panose="02020603050405020304" pitchFamily="18" charset="0"/>
              </a:rPr>
              <a:t>Dwyer</a:t>
            </a:r>
            <a:r>
              <a:rPr lang="ms-MY" sz="1800" spc="-34" dirty="0">
                <a:solidFill>
                  <a:srgbClr val="002060"/>
                </a:solidFill>
                <a:latin typeface="Times New Roman" panose="02020603050405020304" pitchFamily="18" charset="0"/>
                <a:ea typeface="Times New Roman" panose="02020603050405020304" pitchFamily="18" charset="0"/>
              </a:rPr>
              <a:t> </a:t>
            </a:r>
            <a:r>
              <a:rPr lang="ms-MY" sz="1800" spc="-15" dirty="0">
                <a:solidFill>
                  <a:srgbClr val="002060"/>
                </a:solidFill>
                <a:latin typeface="Times New Roman" panose="02020603050405020304" pitchFamily="18" charset="0"/>
                <a:ea typeface="Times New Roman" panose="02020603050405020304" pitchFamily="18" charset="0"/>
              </a:rPr>
              <a:t>dalam</a:t>
            </a:r>
            <a:r>
              <a:rPr lang="ms-MY" sz="1800" spc="-34" dirty="0">
                <a:solidFill>
                  <a:srgbClr val="002060"/>
                </a:solidFill>
                <a:latin typeface="Times New Roman" panose="02020603050405020304" pitchFamily="18" charset="0"/>
                <a:ea typeface="Times New Roman" panose="02020603050405020304" pitchFamily="18" charset="0"/>
              </a:rPr>
              <a:t> </a:t>
            </a:r>
            <a:r>
              <a:rPr lang="ms-MY" sz="1800" spc="-15" dirty="0">
                <a:solidFill>
                  <a:srgbClr val="002060"/>
                </a:solidFill>
                <a:latin typeface="Times New Roman" panose="02020603050405020304" pitchFamily="18" charset="0"/>
                <a:ea typeface="Times New Roman" panose="02020603050405020304" pitchFamily="18" charset="0"/>
              </a:rPr>
              <a:t>(Robert</a:t>
            </a:r>
            <a:r>
              <a:rPr lang="ms-MY" sz="1800" spc="-34" dirty="0">
                <a:solidFill>
                  <a:srgbClr val="002060"/>
                </a:solidFill>
                <a:latin typeface="Times New Roman" panose="02020603050405020304" pitchFamily="18" charset="0"/>
                <a:ea typeface="Times New Roman" panose="02020603050405020304" pitchFamily="18" charset="0"/>
              </a:rPr>
              <a:t> </a:t>
            </a:r>
            <a:r>
              <a:rPr lang="ms-MY" sz="1800" spc="-15" dirty="0">
                <a:solidFill>
                  <a:srgbClr val="002060"/>
                </a:solidFill>
                <a:latin typeface="Times New Roman" panose="02020603050405020304" pitchFamily="18" charset="0"/>
                <a:ea typeface="Times New Roman" panose="02020603050405020304" pitchFamily="18" charset="0"/>
              </a:rPr>
              <a:t>Christie</a:t>
            </a:r>
            <a:r>
              <a:rPr lang="ms-MY" sz="1800" spc="-30" dirty="0">
                <a:solidFill>
                  <a:srgbClr val="002060"/>
                </a:solidFill>
                <a:latin typeface="Times New Roman" panose="02020603050405020304" pitchFamily="18" charset="0"/>
                <a:ea typeface="Times New Roman" panose="02020603050405020304" pitchFamily="18" charset="0"/>
              </a:rPr>
              <a:t> </a:t>
            </a:r>
            <a:r>
              <a:rPr lang="ms-MY" sz="1800" spc="-15" dirty="0">
                <a:solidFill>
                  <a:srgbClr val="002060"/>
                </a:solidFill>
                <a:latin typeface="Times New Roman" panose="02020603050405020304" pitchFamily="18" charset="0"/>
                <a:ea typeface="Times New Roman" panose="02020603050405020304" pitchFamily="18" charset="0"/>
              </a:rPr>
              <a:t>Mill</a:t>
            </a:r>
            <a:r>
              <a:rPr lang="ms-MY" sz="1800" spc="-34" dirty="0">
                <a:solidFill>
                  <a:srgbClr val="002060"/>
                </a:solidFill>
                <a:latin typeface="Times New Roman" panose="02020603050405020304" pitchFamily="18" charset="0"/>
                <a:ea typeface="Times New Roman" panose="02020603050405020304" pitchFamily="18" charset="0"/>
              </a:rPr>
              <a:t> </a:t>
            </a:r>
            <a:r>
              <a:rPr lang="ms-MY" sz="1800" spc="-15" dirty="0">
                <a:solidFill>
                  <a:srgbClr val="002060"/>
                </a:solidFill>
                <a:latin typeface="Times New Roman" panose="02020603050405020304" pitchFamily="18" charset="0"/>
                <a:ea typeface="Times New Roman" panose="02020603050405020304" pitchFamily="18" charset="0"/>
              </a:rPr>
              <a:t>and</a:t>
            </a:r>
            <a:r>
              <a:rPr lang="ms-MY" sz="1800" spc="-34" dirty="0">
                <a:solidFill>
                  <a:srgbClr val="002060"/>
                </a:solidFill>
                <a:latin typeface="Times New Roman" panose="02020603050405020304" pitchFamily="18" charset="0"/>
                <a:ea typeface="Times New Roman" panose="02020603050405020304" pitchFamily="18" charset="0"/>
              </a:rPr>
              <a:t> </a:t>
            </a:r>
            <a:r>
              <a:rPr lang="ms-MY" sz="1800" spc="-15" dirty="0">
                <a:solidFill>
                  <a:srgbClr val="002060"/>
                </a:solidFill>
                <a:latin typeface="Times New Roman" panose="02020603050405020304" pitchFamily="18" charset="0"/>
                <a:ea typeface="Times New Roman" panose="02020603050405020304" pitchFamily="18" charset="0"/>
              </a:rPr>
              <a:t>Alastair</a:t>
            </a:r>
            <a:r>
              <a:rPr lang="ms-MY" sz="1800" spc="-30" dirty="0">
                <a:solidFill>
                  <a:srgbClr val="002060"/>
                </a:solidFill>
                <a:latin typeface="Times New Roman" panose="02020603050405020304" pitchFamily="18" charset="0"/>
                <a:ea typeface="Times New Roman" panose="02020603050405020304" pitchFamily="18" charset="0"/>
              </a:rPr>
              <a:t> </a:t>
            </a:r>
            <a:r>
              <a:rPr lang="ms-MY" sz="1800" spc="-15" dirty="0">
                <a:solidFill>
                  <a:srgbClr val="002060"/>
                </a:solidFill>
                <a:latin typeface="Times New Roman" panose="02020603050405020304" pitchFamily="18" charset="0"/>
                <a:ea typeface="Times New Roman" panose="02020603050405020304" pitchFamily="18" charset="0"/>
              </a:rPr>
              <a:t>M.</a:t>
            </a:r>
            <a:r>
              <a:rPr lang="ms-MY" sz="1800" spc="-34" dirty="0">
                <a:solidFill>
                  <a:srgbClr val="002060"/>
                </a:solidFill>
                <a:latin typeface="Times New Roman" panose="02020603050405020304" pitchFamily="18" charset="0"/>
                <a:ea typeface="Times New Roman" panose="02020603050405020304" pitchFamily="18" charset="0"/>
              </a:rPr>
              <a:t> </a:t>
            </a:r>
            <a:r>
              <a:rPr lang="ms-MY" sz="1800" spc="-15" dirty="0">
                <a:solidFill>
                  <a:srgbClr val="002060"/>
                </a:solidFill>
                <a:latin typeface="Times New Roman" panose="02020603050405020304" pitchFamily="18" charset="0"/>
                <a:ea typeface="Times New Roman" panose="02020603050405020304" pitchFamily="18" charset="0"/>
              </a:rPr>
              <a:t>Morrison,</a:t>
            </a:r>
            <a:r>
              <a:rPr lang="ms-MY" sz="1800" spc="-30" dirty="0">
                <a:solidFill>
                  <a:srgbClr val="002060"/>
                </a:solidFill>
                <a:latin typeface="Times New Roman" panose="02020603050405020304" pitchFamily="18" charset="0"/>
                <a:ea typeface="Times New Roman" panose="02020603050405020304" pitchFamily="18" charset="0"/>
              </a:rPr>
              <a:t> </a:t>
            </a:r>
            <a:r>
              <a:rPr lang="ms-MY" sz="1800" spc="-15" dirty="0">
                <a:solidFill>
                  <a:srgbClr val="002060"/>
                </a:solidFill>
                <a:latin typeface="Times New Roman" panose="02020603050405020304" pitchFamily="18" charset="0"/>
                <a:ea typeface="Times New Roman" panose="02020603050405020304" pitchFamily="18" charset="0"/>
              </a:rPr>
              <a:t>2009)</a:t>
            </a:r>
            <a:r>
              <a:rPr lang="ms-MY" sz="1800" spc="-199" dirty="0">
                <a:solidFill>
                  <a:srgbClr val="002060"/>
                </a:solidFill>
                <a:latin typeface="Times New Roman" panose="02020603050405020304" pitchFamily="18" charset="0"/>
                <a:ea typeface="Times New Roman" panose="02020603050405020304" pitchFamily="18" charset="0"/>
              </a:rPr>
              <a:t> </a:t>
            </a:r>
            <a:r>
              <a:rPr lang="ms-MY" sz="1800" spc="-23" dirty="0">
                <a:solidFill>
                  <a:srgbClr val="002060"/>
                </a:solidFill>
                <a:latin typeface="Times New Roman" panose="02020603050405020304" pitchFamily="18" charset="0"/>
                <a:ea typeface="Times New Roman" panose="02020603050405020304" pitchFamily="18" charset="0"/>
              </a:rPr>
              <a:t>satu</a:t>
            </a:r>
            <a:r>
              <a:rPr lang="ms-MY" sz="1800" spc="-45" dirty="0">
                <a:solidFill>
                  <a:srgbClr val="002060"/>
                </a:solidFill>
                <a:latin typeface="Times New Roman" panose="02020603050405020304" pitchFamily="18" charset="0"/>
                <a:ea typeface="Times New Roman" panose="02020603050405020304" pitchFamily="18" charset="0"/>
              </a:rPr>
              <a:t> </a:t>
            </a:r>
            <a:r>
              <a:rPr lang="ms-MY" sz="1800" spc="-23" dirty="0">
                <a:solidFill>
                  <a:srgbClr val="002060"/>
                </a:solidFill>
                <a:latin typeface="Times New Roman" panose="02020603050405020304" pitchFamily="18" charset="0"/>
                <a:ea typeface="Times New Roman" panose="02020603050405020304" pitchFamily="18" charset="0"/>
              </a:rPr>
              <a:t>model</a:t>
            </a:r>
            <a:r>
              <a:rPr lang="ms-MY" sz="1800" spc="-45" dirty="0">
                <a:solidFill>
                  <a:srgbClr val="002060"/>
                </a:solidFill>
                <a:latin typeface="Times New Roman" panose="02020603050405020304" pitchFamily="18" charset="0"/>
                <a:ea typeface="Times New Roman" panose="02020603050405020304" pitchFamily="18" charset="0"/>
              </a:rPr>
              <a:t> </a:t>
            </a:r>
            <a:r>
              <a:rPr lang="ms-MY" sz="1800" spc="-23" dirty="0">
                <a:solidFill>
                  <a:srgbClr val="002060"/>
                </a:solidFill>
                <a:latin typeface="Times New Roman" panose="02020603050405020304" pitchFamily="18" charset="0"/>
                <a:ea typeface="Times New Roman" panose="02020603050405020304" pitchFamily="18" charset="0"/>
              </a:rPr>
              <a:t>daya</a:t>
            </a:r>
            <a:r>
              <a:rPr lang="ms-MY" sz="1800" spc="-45" dirty="0">
                <a:solidFill>
                  <a:srgbClr val="002060"/>
                </a:solidFill>
                <a:latin typeface="Times New Roman" panose="02020603050405020304" pitchFamily="18" charset="0"/>
                <a:ea typeface="Times New Roman" panose="02020603050405020304" pitchFamily="18" charset="0"/>
              </a:rPr>
              <a:t> </a:t>
            </a:r>
            <a:r>
              <a:rPr lang="ms-MY" sz="1800" spc="-23" dirty="0">
                <a:solidFill>
                  <a:srgbClr val="002060"/>
                </a:solidFill>
                <a:latin typeface="Times New Roman" panose="02020603050405020304" pitchFamily="18" charset="0"/>
                <a:ea typeface="Times New Roman" panose="02020603050405020304" pitchFamily="18" charset="0"/>
              </a:rPr>
              <a:t>saing</a:t>
            </a:r>
            <a:r>
              <a:rPr lang="ms-MY" sz="1800" spc="-45" dirty="0">
                <a:solidFill>
                  <a:srgbClr val="002060"/>
                </a:solidFill>
                <a:latin typeface="Times New Roman" panose="02020603050405020304" pitchFamily="18" charset="0"/>
                <a:ea typeface="Times New Roman" panose="02020603050405020304" pitchFamily="18" charset="0"/>
              </a:rPr>
              <a:t> </a:t>
            </a:r>
            <a:r>
              <a:rPr lang="ms-MY" sz="1800" spc="-23" dirty="0">
                <a:solidFill>
                  <a:srgbClr val="002060"/>
                </a:solidFill>
                <a:latin typeface="Times New Roman" panose="02020603050405020304" pitchFamily="18" charset="0"/>
                <a:ea typeface="Times New Roman" panose="02020603050405020304" pitchFamily="18" charset="0"/>
              </a:rPr>
              <a:t>suatu</a:t>
            </a:r>
            <a:r>
              <a:rPr lang="ms-MY" sz="1800" spc="-38" dirty="0">
                <a:solidFill>
                  <a:srgbClr val="002060"/>
                </a:solidFill>
                <a:latin typeface="Times New Roman" panose="02020603050405020304" pitchFamily="18" charset="0"/>
                <a:ea typeface="Times New Roman" panose="02020603050405020304" pitchFamily="18" charset="0"/>
              </a:rPr>
              <a:t> </a:t>
            </a:r>
            <a:r>
              <a:rPr lang="ms-MY" sz="1800" spc="-23" dirty="0">
                <a:solidFill>
                  <a:srgbClr val="002060"/>
                </a:solidFill>
                <a:latin typeface="Times New Roman" panose="02020603050405020304" pitchFamily="18" charset="0"/>
                <a:ea typeface="Times New Roman" panose="02020603050405020304" pitchFamily="18" charset="0"/>
              </a:rPr>
              <a:t>destinasi</a:t>
            </a:r>
            <a:r>
              <a:rPr lang="ms-MY" sz="1800" spc="-45" dirty="0">
                <a:solidFill>
                  <a:srgbClr val="002060"/>
                </a:solidFill>
                <a:latin typeface="Times New Roman" panose="02020603050405020304" pitchFamily="18" charset="0"/>
                <a:ea typeface="Times New Roman" panose="02020603050405020304" pitchFamily="18" charset="0"/>
              </a:rPr>
              <a:t> </a:t>
            </a:r>
            <a:r>
              <a:rPr lang="ms-MY" sz="1800" spc="-23" dirty="0">
                <a:solidFill>
                  <a:srgbClr val="002060"/>
                </a:solidFill>
                <a:latin typeface="Times New Roman" panose="02020603050405020304" pitchFamily="18" charset="0"/>
                <a:ea typeface="Times New Roman" panose="02020603050405020304" pitchFamily="18" charset="0"/>
              </a:rPr>
              <a:t>dapat</a:t>
            </a:r>
            <a:r>
              <a:rPr lang="ms-MY" sz="1800" spc="-45" dirty="0">
                <a:solidFill>
                  <a:srgbClr val="002060"/>
                </a:solidFill>
                <a:latin typeface="Times New Roman" panose="02020603050405020304" pitchFamily="18" charset="0"/>
                <a:ea typeface="Times New Roman" panose="02020603050405020304" pitchFamily="18" charset="0"/>
              </a:rPr>
              <a:t> </a:t>
            </a:r>
            <a:r>
              <a:rPr lang="ms-MY" sz="1800" spc="-19" dirty="0">
                <a:solidFill>
                  <a:srgbClr val="002060"/>
                </a:solidFill>
                <a:latin typeface="Times New Roman" panose="02020603050405020304" pitchFamily="18" charset="0"/>
                <a:ea typeface="Times New Roman" panose="02020603050405020304" pitchFamily="18" charset="0"/>
              </a:rPr>
              <a:t>dibandingkan</a:t>
            </a:r>
            <a:r>
              <a:rPr lang="ms-MY" sz="1800" spc="-41" dirty="0">
                <a:solidFill>
                  <a:srgbClr val="002060"/>
                </a:solidFill>
                <a:latin typeface="Times New Roman" panose="02020603050405020304" pitchFamily="18" charset="0"/>
                <a:ea typeface="Times New Roman" panose="02020603050405020304" pitchFamily="18" charset="0"/>
              </a:rPr>
              <a:t> </a:t>
            </a:r>
            <a:r>
              <a:rPr lang="ms-MY" sz="1800" spc="-19" dirty="0">
                <a:solidFill>
                  <a:srgbClr val="002060"/>
                </a:solidFill>
                <a:latin typeface="Times New Roman" panose="02020603050405020304" pitchFamily="18" charset="0"/>
                <a:ea typeface="Times New Roman" panose="02020603050405020304" pitchFamily="18" charset="0"/>
              </a:rPr>
              <a:t>dengan</a:t>
            </a:r>
            <a:r>
              <a:rPr lang="ms-MY" sz="1800" spc="-45" dirty="0">
                <a:solidFill>
                  <a:srgbClr val="002060"/>
                </a:solidFill>
                <a:latin typeface="Times New Roman" panose="02020603050405020304" pitchFamily="18" charset="0"/>
                <a:ea typeface="Times New Roman" panose="02020603050405020304" pitchFamily="18" charset="0"/>
              </a:rPr>
              <a:t> </a:t>
            </a:r>
            <a:r>
              <a:rPr lang="ms-MY" sz="1800" spc="-19" dirty="0">
                <a:solidFill>
                  <a:srgbClr val="002060"/>
                </a:solidFill>
                <a:latin typeface="Times New Roman" panose="02020603050405020304" pitchFamily="18" charset="0"/>
                <a:ea typeface="Times New Roman" panose="02020603050405020304" pitchFamily="18" charset="0"/>
              </a:rPr>
              <a:t>destinasi</a:t>
            </a:r>
            <a:r>
              <a:rPr lang="ms-MY" sz="1800" spc="-45" dirty="0">
                <a:solidFill>
                  <a:srgbClr val="002060"/>
                </a:solidFill>
                <a:latin typeface="Times New Roman" panose="02020603050405020304" pitchFamily="18" charset="0"/>
                <a:ea typeface="Times New Roman" panose="02020603050405020304" pitchFamily="18" charset="0"/>
              </a:rPr>
              <a:t> </a:t>
            </a:r>
            <a:r>
              <a:rPr lang="ms-MY" sz="1800" spc="-19" dirty="0">
                <a:solidFill>
                  <a:srgbClr val="002060"/>
                </a:solidFill>
                <a:latin typeface="Times New Roman" panose="02020603050405020304" pitchFamily="18" charset="0"/>
                <a:ea typeface="Times New Roman" panose="02020603050405020304" pitchFamily="18" charset="0"/>
              </a:rPr>
              <a:t>lain</a:t>
            </a:r>
            <a:r>
              <a:rPr lang="ms-MY" sz="1800" spc="-15" dirty="0">
                <a:solidFill>
                  <a:srgbClr val="002060"/>
                </a:solidFill>
                <a:latin typeface="Times New Roman" panose="02020603050405020304" pitchFamily="18" charset="0"/>
                <a:ea typeface="Times New Roman" panose="02020603050405020304" pitchFamily="18" charset="0"/>
              </a:rPr>
              <a:t> </a:t>
            </a:r>
            <a:r>
              <a:rPr lang="ms-MY" sz="1800" spc="-26" dirty="0">
                <a:solidFill>
                  <a:srgbClr val="002060"/>
                </a:solidFill>
                <a:latin typeface="Times New Roman" panose="02020603050405020304" pitchFamily="18" charset="0"/>
                <a:ea typeface="Times New Roman" panose="02020603050405020304" pitchFamily="18" charset="0"/>
              </a:rPr>
              <a:t>dengan</a:t>
            </a:r>
            <a:r>
              <a:rPr lang="ms-MY" sz="1800" spc="-49" dirty="0">
                <a:solidFill>
                  <a:srgbClr val="002060"/>
                </a:solidFill>
                <a:latin typeface="Times New Roman" panose="02020603050405020304" pitchFamily="18" charset="0"/>
                <a:ea typeface="Times New Roman" panose="02020603050405020304" pitchFamily="18" charset="0"/>
              </a:rPr>
              <a:t> </a:t>
            </a:r>
            <a:r>
              <a:rPr lang="ms-MY" sz="1800" spc="-26" dirty="0">
                <a:solidFill>
                  <a:srgbClr val="002060"/>
                </a:solidFill>
                <a:latin typeface="Times New Roman" panose="02020603050405020304" pitchFamily="18" charset="0"/>
                <a:ea typeface="Times New Roman" panose="02020603050405020304" pitchFamily="18" charset="0"/>
              </a:rPr>
              <a:t>membandingkan</a:t>
            </a:r>
            <a:r>
              <a:rPr lang="ms-MY" sz="1800" spc="-49" dirty="0">
                <a:solidFill>
                  <a:srgbClr val="002060"/>
                </a:solidFill>
                <a:latin typeface="Times New Roman" panose="02020603050405020304" pitchFamily="18" charset="0"/>
                <a:ea typeface="Times New Roman" panose="02020603050405020304" pitchFamily="18" charset="0"/>
              </a:rPr>
              <a:t> </a:t>
            </a:r>
            <a:r>
              <a:rPr lang="ms-MY" sz="1800" spc="-23" dirty="0">
                <a:solidFill>
                  <a:srgbClr val="002060"/>
                </a:solidFill>
                <a:latin typeface="Times New Roman" panose="02020603050405020304" pitchFamily="18" charset="0"/>
                <a:ea typeface="Times New Roman" panose="02020603050405020304" pitchFamily="18" charset="0"/>
              </a:rPr>
              <a:t>indikator-indikator</a:t>
            </a:r>
            <a:r>
              <a:rPr lang="ms-MY" sz="1800" spc="-49" dirty="0">
                <a:solidFill>
                  <a:srgbClr val="002060"/>
                </a:solidFill>
                <a:latin typeface="Times New Roman" panose="02020603050405020304" pitchFamily="18" charset="0"/>
                <a:ea typeface="Times New Roman" panose="02020603050405020304" pitchFamily="18" charset="0"/>
              </a:rPr>
              <a:t> </a:t>
            </a:r>
            <a:r>
              <a:rPr lang="ms-MY" sz="1800" spc="-23" dirty="0">
                <a:solidFill>
                  <a:srgbClr val="002060"/>
                </a:solidFill>
                <a:latin typeface="Times New Roman" panose="02020603050405020304" pitchFamily="18" charset="0"/>
                <a:ea typeface="Times New Roman" panose="02020603050405020304" pitchFamily="18" charset="0"/>
              </a:rPr>
              <a:t>berikut:</a:t>
            </a:r>
            <a:br>
              <a:rPr lang="ms-MY" sz="1800" spc="-23" dirty="0">
                <a:solidFill>
                  <a:srgbClr val="002060"/>
                </a:solidFill>
                <a:latin typeface="Times New Roman" panose="02020603050405020304" pitchFamily="18" charset="0"/>
                <a:ea typeface="Times New Roman" panose="02020603050405020304" pitchFamily="18" charset="0"/>
              </a:rPr>
            </a:br>
            <a:br>
              <a:rPr lang="id-ID" sz="1500" dirty="0">
                <a:solidFill>
                  <a:srgbClr val="002060"/>
                </a:solidFill>
                <a:latin typeface="Times New Roman" panose="02020603050405020304" pitchFamily="18" charset="0"/>
                <a:ea typeface="Times New Roman" panose="02020603050405020304" pitchFamily="18" charset="0"/>
              </a:rPr>
            </a:br>
            <a:r>
              <a:rPr lang="en-US" sz="1500" dirty="0">
                <a:solidFill>
                  <a:srgbClr val="002060"/>
                </a:solidFill>
                <a:latin typeface="Times New Roman" panose="02020603050405020304" pitchFamily="18" charset="0"/>
                <a:ea typeface="Times New Roman" panose="02020603050405020304" pitchFamily="18" charset="0"/>
              </a:rPr>
              <a:t>1. </a:t>
            </a:r>
            <a:r>
              <a:rPr lang="ms-MY" sz="1500" spc="-4" dirty="0">
                <a:solidFill>
                  <a:srgbClr val="002060"/>
                </a:solidFill>
                <a:latin typeface="Times New Roman" panose="02020603050405020304" pitchFamily="18" charset="0"/>
                <a:ea typeface="Times New Roman" panose="02020603050405020304" pitchFamily="18" charset="0"/>
              </a:rPr>
              <a:t>Manajemen</a:t>
            </a:r>
            <a:r>
              <a:rPr lang="ms-MY" sz="1500" spc="-19" dirty="0">
                <a:solidFill>
                  <a:srgbClr val="002060"/>
                </a:solidFill>
                <a:latin typeface="Times New Roman" panose="02020603050405020304" pitchFamily="18" charset="0"/>
                <a:ea typeface="Times New Roman" panose="02020603050405020304" pitchFamily="18" charset="0"/>
              </a:rPr>
              <a:t> </a:t>
            </a:r>
            <a:r>
              <a:rPr lang="ms-MY" sz="1500" spc="-4" dirty="0">
                <a:solidFill>
                  <a:srgbClr val="002060"/>
                </a:solidFill>
                <a:latin typeface="Times New Roman" panose="02020603050405020304" pitchFamily="18" charset="0"/>
                <a:ea typeface="Times New Roman" panose="02020603050405020304" pitchFamily="18" charset="0"/>
              </a:rPr>
              <a:t>Destinasi</a:t>
            </a:r>
            <a:br>
              <a:rPr lang="id-ID" sz="1500" spc="-4" dirty="0">
                <a:solidFill>
                  <a:srgbClr val="002060"/>
                </a:solidFill>
                <a:latin typeface="Times New Roman" panose="02020603050405020304" pitchFamily="18" charset="0"/>
                <a:ea typeface="Times New Roman" panose="02020603050405020304" pitchFamily="18" charset="0"/>
              </a:rPr>
            </a:br>
            <a:r>
              <a:rPr lang="en-US" sz="1500" spc="-4" dirty="0">
                <a:solidFill>
                  <a:srgbClr val="002060"/>
                </a:solidFill>
                <a:latin typeface="Times New Roman" panose="02020603050405020304" pitchFamily="18" charset="0"/>
                <a:ea typeface="Times New Roman" panose="02020603050405020304" pitchFamily="18" charset="0"/>
              </a:rPr>
              <a:t>2. </a:t>
            </a:r>
            <a:r>
              <a:rPr lang="ms-MY" sz="1500" spc="-4" dirty="0">
                <a:solidFill>
                  <a:srgbClr val="002060"/>
                </a:solidFill>
                <a:latin typeface="Times New Roman" panose="02020603050405020304" pitchFamily="18" charset="0"/>
                <a:ea typeface="Times New Roman" panose="02020603050405020304" pitchFamily="18" charset="0"/>
              </a:rPr>
              <a:t>Sumber</a:t>
            </a:r>
            <a:r>
              <a:rPr lang="ms-MY" sz="1500" spc="-15" dirty="0">
                <a:solidFill>
                  <a:srgbClr val="002060"/>
                </a:solidFill>
                <a:latin typeface="Times New Roman" panose="02020603050405020304" pitchFamily="18" charset="0"/>
                <a:ea typeface="Times New Roman" panose="02020603050405020304" pitchFamily="18" charset="0"/>
              </a:rPr>
              <a:t> </a:t>
            </a:r>
            <a:r>
              <a:rPr lang="ms-MY" sz="1500" spc="-4" dirty="0">
                <a:solidFill>
                  <a:srgbClr val="002060"/>
                </a:solidFill>
                <a:latin typeface="Times New Roman" panose="02020603050405020304" pitchFamily="18" charset="0"/>
                <a:ea typeface="Times New Roman" panose="02020603050405020304" pitchFamily="18" charset="0"/>
              </a:rPr>
              <a:t>Daya</a:t>
            </a:r>
            <a:r>
              <a:rPr lang="ms-MY" sz="1500" spc="-15" dirty="0">
                <a:solidFill>
                  <a:srgbClr val="002060"/>
                </a:solidFill>
                <a:latin typeface="Times New Roman" panose="02020603050405020304" pitchFamily="18" charset="0"/>
                <a:ea typeface="Times New Roman" panose="02020603050405020304" pitchFamily="18" charset="0"/>
              </a:rPr>
              <a:t> </a:t>
            </a:r>
            <a:r>
              <a:rPr lang="ms-MY" sz="1500" spc="-4" dirty="0">
                <a:solidFill>
                  <a:srgbClr val="002060"/>
                </a:solidFill>
                <a:latin typeface="Times New Roman" panose="02020603050405020304" pitchFamily="18" charset="0"/>
                <a:ea typeface="Times New Roman" panose="02020603050405020304" pitchFamily="18" charset="0"/>
              </a:rPr>
              <a:t>Pariwisata</a:t>
            </a:r>
            <a:r>
              <a:rPr lang="ms-MY" sz="1500" spc="-15" dirty="0">
                <a:solidFill>
                  <a:srgbClr val="002060"/>
                </a:solidFill>
                <a:latin typeface="Times New Roman" panose="02020603050405020304" pitchFamily="18" charset="0"/>
                <a:ea typeface="Times New Roman" panose="02020603050405020304" pitchFamily="18" charset="0"/>
              </a:rPr>
              <a:t> </a:t>
            </a:r>
            <a:r>
              <a:rPr lang="ms-MY" sz="1500" spc="-4" dirty="0">
                <a:solidFill>
                  <a:srgbClr val="002060"/>
                </a:solidFill>
                <a:latin typeface="Times New Roman" panose="02020603050405020304" pitchFamily="18" charset="0"/>
                <a:ea typeface="Times New Roman" panose="02020603050405020304" pitchFamily="18" charset="0"/>
              </a:rPr>
              <a:t>Berbasis</a:t>
            </a:r>
            <a:r>
              <a:rPr lang="ms-MY" sz="1500" spc="-15" dirty="0">
                <a:solidFill>
                  <a:srgbClr val="002060"/>
                </a:solidFill>
                <a:latin typeface="Times New Roman" panose="02020603050405020304" pitchFamily="18" charset="0"/>
                <a:ea typeface="Times New Roman" panose="02020603050405020304" pitchFamily="18" charset="0"/>
              </a:rPr>
              <a:t> </a:t>
            </a:r>
            <a:r>
              <a:rPr lang="ms-MY" sz="1500" spc="-4" dirty="0">
                <a:solidFill>
                  <a:srgbClr val="002060"/>
                </a:solidFill>
                <a:latin typeface="Times New Roman" panose="02020603050405020304" pitchFamily="18" charset="0"/>
                <a:ea typeface="Times New Roman" panose="02020603050405020304" pitchFamily="18" charset="0"/>
              </a:rPr>
              <a:t>Alam</a:t>
            </a:r>
            <a:br>
              <a:rPr lang="id-ID" sz="1500" spc="-4" dirty="0">
                <a:solidFill>
                  <a:srgbClr val="002060"/>
                </a:solidFill>
                <a:latin typeface="Times New Roman" panose="02020603050405020304" pitchFamily="18" charset="0"/>
                <a:ea typeface="Times New Roman" panose="02020603050405020304" pitchFamily="18" charset="0"/>
              </a:rPr>
            </a:br>
            <a:r>
              <a:rPr lang="en-US" sz="1500" spc="-4" dirty="0">
                <a:solidFill>
                  <a:srgbClr val="002060"/>
                </a:solidFill>
                <a:latin typeface="Times New Roman" panose="02020603050405020304" pitchFamily="18" charset="0"/>
                <a:ea typeface="Times New Roman" panose="02020603050405020304" pitchFamily="18" charset="0"/>
              </a:rPr>
              <a:t>3. </a:t>
            </a:r>
            <a:r>
              <a:rPr lang="ms-MY" sz="1500" spc="-4" dirty="0">
                <a:solidFill>
                  <a:srgbClr val="002060"/>
                </a:solidFill>
                <a:latin typeface="Times New Roman" panose="02020603050405020304" pitchFamily="18" charset="0"/>
                <a:ea typeface="Times New Roman" panose="02020603050405020304" pitchFamily="18" charset="0"/>
              </a:rPr>
              <a:t>Sumber</a:t>
            </a:r>
            <a:r>
              <a:rPr lang="ms-MY" sz="1500" spc="-19" dirty="0">
                <a:solidFill>
                  <a:srgbClr val="002060"/>
                </a:solidFill>
                <a:latin typeface="Times New Roman" panose="02020603050405020304" pitchFamily="18" charset="0"/>
                <a:ea typeface="Times New Roman" panose="02020603050405020304" pitchFamily="18" charset="0"/>
              </a:rPr>
              <a:t> </a:t>
            </a:r>
            <a:r>
              <a:rPr lang="ms-MY" sz="1500" spc="-4" dirty="0">
                <a:solidFill>
                  <a:srgbClr val="002060"/>
                </a:solidFill>
                <a:latin typeface="Times New Roman" panose="02020603050405020304" pitchFamily="18" charset="0"/>
                <a:ea typeface="Times New Roman" panose="02020603050405020304" pitchFamily="18" charset="0"/>
              </a:rPr>
              <a:t>Daya</a:t>
            </a:r>
            <a:r>
              <a:rPr lang="ms-MY" sz="1500" spc="-15" dirty="0">
                <a:solidFill>
                  <a:srgbClr val="002060"/>
                </a:solidFill>
                <a:latin typeface="Times New Roman" panose="02020603050405020304" pitchFamily="18" charset="0"/>
                <a:ea typeface="Times New Roman" panose="02020603050405020304" pitchFamily="18" charset="0"/>
              </a:rPr>
              <a:t> </a:t>
            </a:r>
            <a:r>
              <a:rPr lang="ms-MY" sz="1500" spc="-4" dirty="0">
                <a:solidFill>
                  <a:srgbClr val="002060"/>
                </a:solidFill>
                <a:latin typeface="Times New Roman" panose="02020603050405020304" pitchFamily="18" charset="0"/>
                <a:ea typeface="Times New Roman" panose="02020603050405020304" pitchFamily="18" charset="0"/>
              </a:rPr>
              <a:t>Pariwisata</a:t>
            </a:r>
            <a:r>
              <a:rPr lang="ms-MY" sz="1500" spc="-15" dirty="0">
                <a:solidFill>
                  <a:srgbClr val="002060"/>
                </a:solidFill>
                <a:latin typeface="Times New Roman" panose="02020603050405020304" pitchFamily="18" charset="0"/>
                <a:ea typeface="Times New Roman" panose="02020603050405020304" pitchFamily="18" charset="0"/>
              </a:rPr>
              <a:t> </a:t>
            </a:r>
            <a:r>
              <a:rPr lang="ms-MY" sz="1500" spc="-4" dirty="0">
                <a:solidFill>
                  <a:srgbClr val="002060"/>
                </a:solidFill>
                <a:latin typeface="Times New Roman" panose="02020603050405020304" pitchFamily="18" charset="0"/>
                <a:ea typeface="Times New Roman" panose="02020603050405020304" pitchFamily="18" charset="0"/>
              </a:rPr>
              <a:t>Berbasis</a:t>
            </a:r>
            <a:r>
              <a:rPr lang="ms-MY" sz="1500" spc="-19" dirty="0">
                <a:solidFill>
                  <a:srgbClr val="002060"/>
                </a:solidFill>
                <a:latin typeface="Times New Roman" panose="02020603050405020304" pitchFamily="18" charset="0"/>
                <a:ea typeface="Times New Roman" panose="02020603050405020304" pitchFamily="18" charset="0"/>
              </a:rPr>
              <a:t> </a:t>
            </a:r>
            <a:r>
              <a:rPr lang="ms-MY" sz="1500" spc="-4" dirty="0">
                <a:solidFill>
                  <a:srgbClr val="002060"/>
                </a:solidFill>
                <a:latin typeface="Times New Roman" panose="02020603050405020304" pitchFamily="18" charset="0"/>
                <a:ea typeface="Times New Roman" panose="02020603050405020304" pitchFamily="18" charset="0"/>
              </a:rPr>
              <a:t>Sejarah</a:t>
            </a:r>
            <a:r>
              <a:rPr lang="ms-MY" sz="1500" spc="-15" dirty="0">
                <a:solidFill>
                  <a:srgbClr val="002060"/>
                </a:solidFill>
                <a:latin typeface="Times New Roman" panose="02020603050405020304" pitchFamily="18" charset="0"/>
                <a:ea typeface="Times New Roman" panose="02020603050405020304" pitchFamily="18" charset="0"/>
              </a:rPr>
              <a:t> </a:t>
            </a:r>
            <a:r>
              <a:rPr lang="ms-MY" sz="1500" spc="-4" dirty="0">
                <a:solidFill>
                  <a:srgbClr val="002060"/>
                </a:solidFill>
                <a:latin typeface="Times New Roman" panose="02020603050405020304" pitchFamily="18" charset="0"/>
                <a:ea typeface="Times New Roman" panose="02020603050405020304" pitchFamily="18" charset="0"/>
              </a:rPr>
              <a:t>Budaya</a:t>
            </a:r>
            <a:br>
              <a:rPr lang="id-ID" sz="1500" spc="-4" dirty="0">
                <a:solidFill>
                  <a:srgbClr val="002060"/>
                </a:solidFill>
                <a:latin typeface="Times New Roman" panose="02020603050405020304" pitchFamily="18" charset="0"/>
                <a:ea typeface="Times New Roman" panose="02020603050405020304" pitchFamily="18" charset="0"/>
              </a:rPr>
            </a:br>
            <a:r>
              <a:rPr lang="en-US" sz="1500" spc="-4" dirty="0">
                <a:solidFill>
                  <a:srgbClr val="002060"/>
                </a:solidFill>
                <a:latin typeface="Times New Roman" panose="02020603050405020304" pitchFamily="18" charset="0"/>
                <a:ea typeface="Times New Roman" panose="02020603050405020304" pitchFamily="18" charset="0"/>
              </a:rPr>
              <a:t>4. </a:t>
            </a:r>
            <a:r>
              <a:rPr lang="ms-MY" sz="1500" spc="-4" dirty="0">
                <a:solidFill>
                  <a:srgbClr val="002060"/>
                </a:solidFill>
                <a:latin typeface="Times New Roman" panose="02020603050405020304" pitchFamily="18" charset="0"/>
                <a:ea typeface="Times New Roman" panose="02020603050405020304" pitchFamily="18" charset="0"/>
              </a:rPr>
              <a:t>Kualitas</a:t>
            </a:r>
            <a:r>
              <a:rPr lang="ms-MY" sz="1500" spc="-19" dirty="0">
                <a:solidFill>
                  <a:srgbClr val="002060"/>
                </a:solidFill>
                <a:latin typeface="Times New Roman" panose="02020603050405020304" pitchFamily="18" charset="0"/>
                <a:ea typeface="Times New Roman" panose="02020603050405020304" pitchFamily="18" charset="0"/>
              </a:rPr>
              <a:t> </a:t>
            </a:r>
            <a:r>
              <a:rPr lang="ms-MY" sz="1500" spc="-4" dirty="0">
                <a:solidFill>
                  <a:srgbClr val="002060"/>
                </a:solidFill>
                <a:latin typeface="Times New Roman" panose="02020603050405020304" pitchFamily="18" charset="0"/>
                <a:ea typeface="Times New Roman" panose="02020603050405020304" pitchFamily="18" charset="0"/>
              </a:rPr>
              <a:t>Layanan</a:t>
            </a:r>
            <a:br>
              <a:rPr lang="id-ID" sz="1500" spc="-4" dirty="0">
                <a:solidFill>
                  <a:srgbClr val="002060"/>
                </a:solidFill>
                <a:latin typeface="Times New Roman" panose="02020603050405020304" pitchFamily="18" charset="0"/>
                <a:ea typeface="Times New Roman" panose="02020603050405020304" pitchFamily="18" charset="0"/>
              </a:rPr>
            </a:br>
            <a:r>
              <a:rPr lang="en-US" sz="1500" spc="-4" dirty="0">
                <a:solidFill>
                  <a:srgbClr val="002060"/>
                </a:solidFill>
                <a:latin typeface="Times New Roman" panose="02020603050405020304" pitchFamily="18" charset="0"/>
                <a:ea typeface="Times New Roman" panose="02020603050405020304" pitchFamily="18" charset="0"/>
              </a:rPr>
              <a:t>5. </a:t>
            </a:r>
            <a:r>
              <a:rPr lang="ms-MY" sz="1500" spc="-4" dirty="0">
                <a:solidFill>
                  <a:srgbClr val="002060"/>
                </a:solidFill>
                <a:latin typeface="Times New Roman" panose="02020603050405020304" pitchFamily="18" charset="0"/>
                <a:ea typeface="Times New Roman" panose="02020603050405020304" pitchFamily="18" charset="0"/>
              </a:rPr>
              <a:t>Pelayanan</a:t>
            </a:r>
            <a:r>
              <a:rPr lang="ms-MY" sz="1500" spc="-15" dirty="0">
                <a:solidFill>
                  <a:srgbClr val="002060"/>
                </a:solidFill>
                <a:latin typeface="Times New Roman" panose="02020603050405020304" pitchFamily="18" charset="0"/>
                <a:ea typeface="Times New Roman" panose="02020603050405020304" pitchFamily="18" charset="0"/>
              </a:rPr>
              <a:t> </a:t>
            </a:r>
            <a:r>
              <a:rPr lang="ms-MY" sz="1500" spc="-4" dirty="0">
                <a:solidFill>
                  <a:srgbClr val="002060"/>
                </a:solidFill>
                <a:latin typeface="Times New Roman" panose="02020603050405020304" pitchFamily="18" charset="0"/>
                <a:ea typeface="Times New Roman" panose="02020603050405020304" pitchFamily="18" charset="0"/>
              </a:rPr>
              <a:t>Publik</a:t>
            </a:r>
            <a:r>
              <a:rPr lang="ms-MY" sz="1500" spc="-15" dirty="0">
                <a:solidFill>
                  <a:srgbClr val="002060"/>
                </a:solidFill>
                <a:latin typeface="Times New Roman" panose="02020603050405020304" pitchFamily="18" charset="0"/>
                <a:ea typeface="Times New Roman" panose="02020603050405020304" pitchFamily="18" charset="0"/>
              </a:rPr>
              <a:t> </a:t>
            </a:r>
            <a:r>
              <a:rPr lang="ms-MY" sz="1500" spc="-4" dirty="0">
                <a:solidFill>
                  <a:srgbClr val="002060"/>
                </a:solidFill>
                <a:latin typeface="Times New Roman" panose="02020603050405020304" pitchFamily="18" charset="0"/>
                <a:ea typeface="Times New Roman" panose="02020603050405020304" pitchFamily="18" charset="0"/>
              </a:rPr>
              <a:t>Yang</a:t>
            </a:r>
            <a:r>
              <a:rPr lang="ms-MY" sz="1500" spc="-15" dirty="0">
                <a:solidFill>
                  <a:srgbClr val="002060"/>
                </a:solidFill>
                <a:latin typeface="Times New Roman" panose="02020603050405020304" pitchFamily="18" charset="0"/>
                <a:ea typeface="Times New Roman" panose="02020603050405020304" pitchFamily="18" charset="0"/>
              </a:rPr>
              <a:t> </a:t>
            </a:r>
            <a:r>
              <a:rPr lang="ms-MY" sz="1500" spc="-4" dirty="0">
                <a:solidFill>
                  <a:srgbClr val="002060"/>
                </a:solidFill>
                <a:latin typeface="Times New Roman" panose="02020603050405020304" pitchFamily="18" charset="0"/>
                <a:ea typeface="Times New Roman" panose="02020603050405020304" pitchFamily="18" charset="0"/>
              </a:rPr>
              <a:t>Efisien</a:t>
            </a:r>
            <a:br>
              <a:rPr lang="id-ID" sz="1500" spc="-4" dirty="0">
                <a:solidFill>
                  <a:srgbClr val="002060"/>
                </a:solidFill>
                <a:latin typeface="Times New Roman" panose="02020603050405020304" pitchFamily="18" charset="0"/>
                <a:ea typeface="Times New Roman" panose="02020603050405020304" pitchFamily="18" charset="0"/>
              </a:rPr>
            </a:br>
            <a:r>
              <a:rPr lang="en-US" sz="1500" spc="-4" dirty="0">
                <a:solidFill>
                  <a:srgbClr val="002060"/>
                </a:solidFill>
                <a:latin typeface="Times New Roman" panose="02020603050405020304" pitchFamily="18" charset="0"/>
                <a:ea typeface="Times New Roman" panose="02020603050405020304" pitchFamily="18" charset="0"/>
              </a:rPr>
              <a:t>6. </a:t>
            </a:r>
            <a:r>
              <a:rPr lang="ms-MY" sz="1500" spc="-4" dirty="0">
                <a:solidFill>
                  <a:srgbClr val="002060"/>
                </a:solidFill>
                <a:latin typeface="Times New Roman" panose="02020603050405020304" pitchFamily="18" charset="0"/>
                <a:ea typeface="Times New Roman" panose="02020603050405020304" pitchFamily="18" charset="0"/>
              </a:rPr>
              <a:t>Pusat</a:t>
            </a:r>
            <a:r>
              <a:rPr lang="ms-MY" sz="1500" spc="-23" dirty="0">
                <a:solidFill>
                  <a:srgbClr val="002060"/>
                </a:solidFill>
                <a:latin typeface="Times New Roman" panose="02020603050405020304" pitchFamily="18" charset="0"/>
                <a:ea typeface="Times New Roman" panose="02020603050405020304" pitchFamily="18" charset="0"/>
              </a:rPr>
              <a:t> </a:t>
            </a:r>
            <a:r>
              <a:rPr lang="ms-MY" sz="1500" spc="-4" dirty="0">
                <a:solidFill>
                  <a:srgbClr val="002060"/>
                </a:solidFill>
                <a:latin typeface="Times New Roman" panose="02020603050405020304" pitchFamily="18" charset="0"/>
                <a:ea typeface="Times New Roman" panose="02020603050405020304" pitchFamily="18" charset="0"/>
              </a:rPr>
              <a:t>Perbelanjaan</a:t>
            </a:r>
            <a:r>
              <a:rPr lang="ms-MY" sz="1500" spc="-19" dirty="0">
                <a:solidFill>
                  <a:srgbClr val="002060"/>
                </a:solidFill>
                <a:latin typeface="Times New Roman" panose="02020603050405020304" pitchFamily="18" charset="0"/>
                <a:ea typeface="Times New Roman" panose="02020603050405020304" pitchFamily="18" charset="0"/>
              </a:rPr>
              <a:t> </a:t>
            </a:r>
            <a:r>
              <a:rPr lang="ms-MY" sz="1500" spc="-4" dirty="0">
                <a:solidFill>
                  <a:srgbClr val="002060"/>
                </a:solidFill>
                <a:latin typeface="Times New Roman" panose="02020603050405020304" pitchFamily="18" charset="0"/>
                <a:ea typeface="Times New Roman" panose="02020603050405020304" pitchFamily="18" charset="0"/>
              </a:rPr>
              <a:t>Pariwisata</a:t>
            </a:r>
            <a:br>
              <a:rPr lang="id-ID" sz="1500" spc="-4" dirty="0">
                <a:solidFill>
                  <a:srgbClr val="002060"/>
                </a:solidFill>
                <a:latin typeface="Times New Roman" panose="02020603050405020304" pitchFamily="18" charset="0"/>
                <a:ea typeface="Times New Roman" panose="02020603050405020304" pitchFamily="18" charset="0"/>
              </a:rPr>
            </a:br>
            <a:r>
              <a:rPr lang="en-US" sz="1500" spc="-4" dirty="0">
                <a:solidFill>
                  <a:srgbClr val="002060"/>
                </a:solidFill>
                <a:latin typeface="Times New Roman" panose="02020603050405020304" pitchFamily="18" charset="0"/>
                <a:ea typeface="Times New Roman" panose="02020603050405020304" pitchFamily="18" charset="0"/>
              </a:rPr>
              <a:t>7. </a:t>
            </a:r>
            <a:r>
              <a:rPr lang="ms-MY" sz="1500" spc="-4" dirty="0">
                <a:solidFill>
                  <a:srgbClr val="002060"/>
                </a:solidFill>
                <a:latin typeface="Times New Roman" panose="02020603050405020304" pitchFamily="18" charset="0"/>
                <a:ea typeface="Times New Roman" panose="02020603050405020304" pitchFamily="18" charset="0"/>
              </a:rPr>
              <a:t>Komitmen</a:t>
            </a:r>
            <a:r>
              <a:rPr lang="ms-MY" sz="1500" spc="-19" dirty="0">
                <a:solidFill>
                  <a:srgbClr val="002060"/>
                </a:solidFill>
                <a:latin typeface="Times New Roman" panose="02020603050405020304" pitchFamily="18" charset="0"/>
                <a:ea typeface="Times New Roman" panose="02020603050405020304" pitchFamily="18" charset="0"/>
              </a:rPr>
              <a:t> </a:t>
            </a:r>
            <a:r>
              <a:rPr lang="ms-MY" sz="1500" spc="-4" dirty="0">
                <a:solidFill>
                  <a:srgbClr val="002060"/>
                </a:solidFill>
                <a:latin typeface="Times New Roman" panose="02020603050405020304" pitchFamily="18" charset="0"/>
                <a:ea typeface="Times New Roman" panose="02020603050405020304" pitchFamily="18" charset="0"/>
              </a:rPr>
              <a:t>Pemerintah</a:t>
            </a:r>
            <a:br>
              <a:rPr lang="id-ID" sz="1500" spc="-4" dirty="0">
                <a:solidFill>
                  <a:srgbClr val="002060"/>
                </a:solidFill>
                <a:latin typeface="Times New Roman" panose="02020603050405020304" pitchFamily="18" charset="0"/>
                <a:ea typeface="Times New Roman" panose="02020603050405020304" pitchFamily="18" charset="0"/>
              </a:rPr>
            </a:br>
            <a:r>
              <a:rPr lang="en-US" sz="1500" spc="-4" dirty="0">
                <a:solidFill>
                  <a:srgbClr val="002060"/>
                </a:solidFill>
                <a:latin typeface="Times New Roman" panose="02020603050405020304" pitchFamily="18" charset="0"/>
                <a:ea typeface="Times New Roman" panose="02020603050405020304" pitchFamily="18" charset="0"/>
              </a:rPr>
              <a:t>8. </a:t>
            </a:r>
            <a:r>
              <a:rPr lang="ms-MY" sz="1500" spc="-4" dirty="0">
                <a:solidFill>
                  <a:srgbClr val="002060"/>
                </a:solidFill>
                <a:latin typeface="Times New Roman" panose="02020603050405020304" pitchFamily="18" charset="0"/>
                <a:ea typeface="Times New Roman" panose="02020603050405020304" pitchFamily="18" charset="0"/>
              </a:rPr>
              <a:t>Lokasi</a:t>
            </a:r>
            <a:r>
              <a:rPr lang="ms-MY" sz="1500" spc="-19" dirty="0">
                <a:solidFill>
                  <a:srgbClr val="002060"/>
                </a:solidFill>
                <a:latin typeface="Times New Roman" panose="02020603050405020304" pitchFamily="18" charset="0"/>
                <a:ea typeface="Times New Roman" panose="02020603050405020304" pitchFamily="18" charset="0"/>
              </a:rPr>
              <a:t> </a:t>
            </a:r>
            <a:r>
              <a:rPr lang="ms-MY" sz="1500" spc="-4" dirty="0">
                <a:solidFill>
                  <a:srgbClr val="002060"/>
                </a:solidFill>
                <a:latin typeface="Times New Roman" panose="02020603050405020304" pitchFamily="18" charset="0"/>
                <a:ea typeface="Times New Roman" panose="02020603050405020304" pitchFamily="18" charset="0"/>
              </a:rPr>
              <a:t>dan</a:t>
            </a:r>
            <a:r>
              <a:rPr lang="ms-MY" sz="1500" spc="-15" dirty="0">
                <a:solidFill>
                  <a:srgbClr val="002060"/>
                </a:solidFill>
                <a:latin typeface="Times New Roman" panose="02020603050405020304" pitchFamily="18" charset="0"/>
                <a:ea typeface="Times New Roman" panose="02020603050405020304" pitchFamily="18" charset="0"/>
              </a:rPr>
              <a:t> </a:t>
            </a:r>
            <a:r>
              <a:rPr lang="ms-MY" sz="1500" spc="-4" dirty="0">
                <a:solidFill>
                  <a:srgbClr val="002060"/>
                </a:solidFill>
                <a:latin typeface="Times New Roman" panose="02020603050405020304" pitchFamily="18" charset="0"/>
                <a:ea typeface="Times New Roman" panose="02020603050405020304" pitchFamily="18" charset="0"/>
              </a:rPr>
              <a:t>Aksesibilitas</a:t>
            </a:r>
            <a:br>
              <a:rPr lang="id-ID" sz="1500" spc="-4" dirty="0">
                <a:solidFill>
                  <a:srgbClr val="002060"/>
                </a:solidFill>
                <a:latin typeface="Times New Roman" panose="02020603050405020304" pitchFamily="18" charset="0"/>
                <a:ea typeface="Times New Roman" panose="02020603050405020304" pitchFamily="18" charset="0"/>
              </a:rPr>
            </a:br>
            <a:r>
              <a:rPr lang="en-US" sz="1500" spc="-4" dirty="0">
                <a:solidFill>
                  <a:srgbClr val="002060"/>
                </a:solidFill>
                <a:latin typeface="Times New Roman" panose="02020603050405020304" pitchFamily="18" charset="0"/>
                <a:ea typeface="Times New Roman" panose="02020603050405020304" pitchFamily="18" charset="0"/>
              </a:rPr>
              <a:t>9. </a:t>
            </a:r>
            <a:r>
              <a:rPr lang="ms-MY" sz="1500" spc="-4" dirty="0">
                <a:solidFill>
                  <a:srgbClr val="002060"/>
                </a:solidFill>
                <a:latin typeface="Times New Roman" panose="02020603050405020304" pitchFamily="18" charset="0"/>
                <a:ea typeface="Times New Roman" panose="02020603050405020304" pitchFamily="18" charset="0"/>
              </a:rPr>
              <a:t>E-Bisnis</a:t>
            </a:r>
            <a:br>
              <a:rPr lang="id-ID" sz="1500" spc="-4" dirty="0">
                <a:solidFill>
                  <a:srgbClr val="002060"/>
                </a:solidFill>
                <a:latin typeface="Times New Roman" panose="02020603050405020304" pitchFamily="18" charset="0"/>
                <a:ea typeface="Times New Roman" panose="02020603050405020304" pitchFamily="18" charset="0"/>
              </a:rPr>
            </a:br>
            <a:r>
              <a:rPr lang="en-US" sz="1500" spc="-4" dirty="0">
                <a:solidFill>
                  <a:srgbClr val="002060"/>
                </a:solidFill>
                <a:latin typeface="Times New Roman" panose="02020603050405020304" pitchFamily="18" charset="0"/>
                <a:ea typeface="Times New Roman" panose="02020603050405020304" pitchFamily="18" charset="0"/>
              </a:rPr>
              <a:t>10. </a:t>
            </a:r>
            <a:r>
              <a:rPr lang="ms-MY" sz="1500" spc="-4" dirty="0">
                <a:solidFill>
                  <a:srgbClr val="002060"/>
                </a:solidFill>
                <a:latin typeface="Times New Roman" panose="02020603050405020304" pitchFamily="18" charset="0"/>
                <a:ea typeface="Times New Roman" panose="02020603050405020304" pitchFamily="18" charset="0"/>
              </a:rPr>
              <a:t>Kehidupan</a:t>
            </a:r>
            <a:r>
              <a:rPr lang="ms-MY" sz="1500" spc="-15" dirty="0">
                <a:solidFill>
                  <a:srgbClr val="002060"/>
                </a:solidFill>
                <a:latin typeface="Times New Roman" panose="02020603050405020304" pitchFamily="18" charset="0"/>
                <a:ea typeface="Times New Roman" panose="02020603050405020304" pitchFamily="18" charset="0"/>
              </a:rPr>
              <a:t> </a:t>
            </a:r>
            <a:r>
              <a:rPr lang="ms-MY" sz="1500" spc="-4" dirty="0">
                <a:solidFill>
                  <a:srgbClr val="002060"/>
                </a:solidFill>
                <a:latin typeface="Times New Roman" panose="02020603050405020304" pitchFamily="18" charset="0"/>
                <a:ea typeface="Times New Roman" panose="02020603050405020304" pitchFamily="18" charset="0"/>
              </a:rPr>
              <a:t>Malam</a:t>
            </a:r>
            <a:br>
              <a:rPr lang="id-ID" sz="1500" spc="-4" dirty="0">
                <a:solidFill>
                  <a:srgbClr val="002060"/>
                </a:solidFill>
                <a:latin typeface="Times New Roman" panose="02020603050405020304" pitchFamily="18" charset="0"/>
                <a:ea typeface="Times New Roman" panose="02020603050405020304" pitchFamily="18" charset="0"/>
              </a:rPr>
            </a:br>
            <a:r>
              <a:rPr lang="en-US" sz="1500" spc="-4" dirty="0">
                <a:solidFill>
                  <a:srgbClr val="002060"/>
                </a:solidFill>
                <a:latin typeface="Times New Roman" panose="02020603050405020304" pitchFamily="18" charset="0"/>
                <a:ea typeface="Times New Roman" panose="02020603050405020304" pitchFamily="18" charset="0"/>
              </a:rPr>
              <a:t>11. </a:t>
            </a:r>
            <a:r>
              <a:rPr lang="ms-MY" sz="1500" spc="-4" dirty="0">
                <a:solidFill>
                  <a:srgbClr val="002060"/>
                </a:solidFill>
                <a:latin typeface="Times New Roman" panose="02020603050405020304" pitchFamily="18" charset="0"/>
                <a:ea typeface="Times New Roman" panose="02020603050405020304" pitchFamily="18" charset="0"/>
              </a:rPr>
              <a:t>Persyaratan</a:t>
            </a:r>
            <a:r>
              <a:rPr lang="ms-MY" sz="1500" spc="-19" dirty="0">
                <a:solidFill>
                  <a:srgbClr val="002060"/>
                </a:solidFill>
                <a:latin typeface="Times New Roman" panose="02020603050405020304" pitchFamily="18" charset="0"/>
                <a:ea typeface="Times New Roman" panose="02020603050405020304" pitchFamily="18" charset="0"/>
              </a:rPr>
              <a:t> </a:t>
            </a:r>
            <a:r>
              <a:rPr lang="ms-MY" sz="1500" spc="-4" dirty="0">
                <a:solidFill>
                  <a:srgbClr val="002060"/>
                </a:solidFill>
                <a:latin typeface="Times New Roman" panose="02020603050405020304" pitchFamily="18" charset="0"/>
                <a:ea typeface="Times New Roman" panose="02020603050405020304" pitchFamily="18" charset="0"/>
              </a:rPr>
              <a:t>Visa</a:t>
            </a:r>
            <a:br>
              <a:rPr lang="id-ID" sz="1500" spc="-4" dirty="0">
                <a:solidFill>
                  <a:srgbClr val="002060"/>
                </a:solidFill>
                <a:latin typeface="Times New Roman" panose="02020603050405020304" pitchFamily="18" charset="0"/>
                <a:ea typeface="Times New Roman" panose="02020603050405020304" pitchFamily="18" charset="0"/>
              </a:rPr>
            </a:br>
            <a:r>
              <a:rPr lang="en-US" sz="1500" spc="-4" dirty="0">
                <a:solidFill>
                  <a:srgbClr val="002060"/>
                </a:solidFill>
                <a:latin typeface="Times New Roman" panose="02020603050405020304" pitchFamily="18" charset="0"/>
                <a:ea typeface="Times New Roman" panose="02020603050405020304" pitchFamily="18" charset="0"/>
              </a:rPr>
              <a:t>12. </a:t>
            </a:r>
            <a:r>
              <a:rPr lang="ms-MY" sz="1500" spc="-4" dirty="0">
                <a:solidFill>
                  <a:srgbClr val="002060"/>
                </a:solidFill>
                <a:latin typeface="Times New Roman" panose="02020603050405020304" pitchFamily="18" charset="0"/>
                <a:ea typeface="Times New Roman" panose="02020603050405020304" pitchFamily="18" charset="0"/>
              </a:rPr>
              <a:t>Taman</a:t>
            </a:r>
            <a:r>
              <a:rPr lang="ms-MY" sz="1500" spc="-15" dirty="0">
                <a:solidFill>
                  <a:srgbClr val="002060"/>
                </a:solidFill>
                <a:latin typeface="Times New Roman" panose="02020603050405020304" pitchFamily="18" charset="0"/>
                <a:ea typeface="Times New Roman" panose="02020603050405020304" pitchFamily="18" charset="0"/>
              </a:rPr>
              <a:t> </a:t>
            </a:r>
            <a:r>
              <a:rPr lang="ms-MY" sz="1500" spc="-4" dirty="0">
                <a:solidFill>
                  <a:srgbClr val="002060"/>
                </a:solidFill>
                <a:latin typeface="Times New Roman" panose="02020603050405020304" pitchFamily="18" charset="0"/>
                <a:ea typeface="Times New Roman" panose="02020603050405020304" pitchFamily="18" charset="0"/>
              </a:rPr>
              <a:t>Hiburan</a:t>
            </a:r>
            <a:br>
              <a:rPr lang="id-ID" sz="1500" spc="-4" dirty="0">
                <a:solidFill>
                  <a:srgbClr val="002060"/>
                </a:solidFill>
                <a:latin typeface="Times New Roman" panose="02020603050405020304" pitchFamily="18" charset="0"/>
                <a:ea typeface="Times New Roman" panose="02020603050405020304" pitchFamily="18" charset="0"/>
              </a:rPr>
            </a:br>
            <a:endParaRPr lang="id-ID" sz="1500" dirty="0">
              <a:solidFill>
                <a:srgbClr val="002060"/>
              </a:solidFill>
            </a:endParaRPr>
          </a:p>
        </p:txBody>
      </p:sp>
      <p:sp>
        <p:nvSpPr>
          <p:cNvPr id="3" name="Subjudul 2">
            <a:extLst>
              <a:ext uri="{FF2B5EF4-FFF2-40B4-BE49-F238E27FC236}">
                <a16:creationId xmlns:a16="http://schemas.microsoft.com/office/drawing/2014/main" id="{2832B77E-89E8-E6C9-C7CE-F9C004D7CE4E}"/>
              </a:ext>
            </a:extLst>
          </p:cNvPr>
          <p:cNvSpPr>
            <a:spLocks noGrp="1"/>
          </p:cNvSpPr>
          <p:nvPr>
            <p:ph type="subTitle" idx="1"/>
          </p:nvPr>
        </p:nvSpPr>
        <p:spPr>
          <a:xfrm>
            <a:off x="3654009" y="4440285"/>
            <a:ext cx="3916745" cy="646065"/>
          </a:xfrm>
        </p:spPr>
        <p:txBody>
          <a:bodyPr>
            <a:normAutofit/>
          </a:bodyPr>
          <a:lstStyle/>
          <a:p>
            <a:endParaRPr lang="id-ID" dirty="0">
              <a:solidFill>
                <a:schemeClr val="tx2">
                  <a:lumMod val="40000"/>
                  <a:lumOff val="60000"/>
                </a:schemeClr>
              </a:solidFill>
            </a:endParaRPr>
          </a:p>
        </p:txBody>
      </p:sp>
      <p:pic>
        <p:nvPicPr>
          <p:cNvPr id="4098" name="Picture 2" descr="7 Pesona Destinasi Wisata di Karangasem, Bali">
            <a:extLst>
              <a:ext uri="{FF2B5EF4-FFF2-40B4-BE49-F238E27FC236}">
                <a16:creationId xmlns:a16="http://schemas.microsoft.com/office/drawing/2014/main" id="{A4E74131-80B8-2948-E8BF-4D8E6C2EA611}"/>
              </a:ext>
            </a:extLst>
          </p:cNvPr>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0" y="1052736"/>
            <a:ext cx="3779912" cy="5616624"/>
          </a:xfrm>
          <a:prstGeom prst="rect">
            <a:avLst/>
          </a:prstGeom>
          <a:noFill/>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41172696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Judul 1">
            <a:extLst>
              <a:ext uri="{FF2B5EF4-FFF2-40B4-BE49-F238E27FC236}">
                <a16:creationId xmlns:a16="http://schemas.microsoft.com/office/drawing/2014/main" id="{9B381D38-AACC-15CA-CED5-3DECA2F73949}"/>
              </a:ext>
            </a:extLst>
          </p:cNvPr>
          <p:cNvSpPr>
            <a:spLocks noGrp="1"/>
          </p:cNvSpPr>
          <p:nvPr>
            <p:ph type="ctrTitle"/>
          </p:nvPr>
        </p:nvSpPr>
        <p:spPr>
          <a:xfrm>
            <a:off x="4572000" y="1851660"/>
            <a:ext cx="4086225" cy="3881596"/>
          </a:xfrm>
        </p:spPr>
        <p:txBody>
          <a:bodyPr>
            <a:noAutofit/>
          </a:bodyPr>
          <a:lstStyle/>
          <a:p>
            <a:pPr marL="185261">
              <a:lnSpc>
                <a:spcPct val="90000"/>
              </a:lnSpc>
              <a:spcBef>
                <a:spcPts val="229"/>
              </a:spcBef>
            </a:pPr>
            <a:r>
              <a:rPr lang="ms-MY" sz="2000" spc="-8" dirty="0">
                <a:solidFill>
                  <a:srgbClr val="002060"/>
                </a:solidFill>
                <a:latin typeface="Times New Roman" panose="02020603050405020304" pitchFamily="18" charset="0"/>
                <a:ea typeface="Times New Roman" panose="02020603050405020304" pitchFamily="18" charset="0"/>
              </a:rPr>
              <a:t>paling</a:t>
            </a:r>
            <a:r>
              <a:rPr lang="ms-MY" sz="2000" spc="-41" dirty="0">
                <a:solidFill>
                  <a:srgbClr val="002060"/>
                </a:solidFill>
                <a:latin typeface="Times New Roman" panose="02020603050405020304" pitchFamily="18" charset="0"/>
                <a:ea typeface="Times New Roman" panose="02020603050405020304" pitchFamily="18" charset="0"/>
              </a:rPr>
              <a:t> </a:t>
            </a:r>
            <a:r>
              <a:rPr lang="ms-MY" sz="2000" spc="-8" dirty="0">
                <a:solidFill>
                  <a:srgbClr val="002060"/>
                </a:solidFill>
                <a:latin typeface="Times New Roman" panose="02020603050405020304" pitchFamily="18" charset="0"/>
                <a:ea typeface="Times New Roman" panose="02020603050405020304" pitchFamily="18" charset="0"/>
              </a:rPr>
              <a:t>tidak</a:t>
            </a:r>
            <a:r>
              <a:rPr lang="ms-MY" sz="2000" spc="-38" dirty="0">
                <a:solidFill>
                  <a:srgbClr val="002060"/>
                </a:solidFill>
                <a:latin typeface="Times New Roman" panose="02020603050405020304" pitchFamily="18" charset="0"/>
                <a:ea typeface="Times New Roman" panose="02020603050405020304" pitchFamily="18" charset="0"/>
              </a:rPr>
              <a:t> </a:t>
            </a:r>
            <a:r>
              <a:rPr lang="ms-MY" sz="2000" spc="-8" dirty="0">
                <a:solidFill>
                  <a:srgbClr val="002060"/>
                </a:solidFill>
                <a:latin typeface="Times New Roman" panose="02020603050405020304" pitchFamily="18" charset="0"/>
                <a:ea typeface="Times New Roman" panose="02020603050405020304" pitchFamily="18" charset="0"/>
              </a:rPr>
              <a:t>terdapat</a:t>
            </a:r>
            <a:r>
              <a:rPr lang="ms-MY" sz="2000" spc="-38" dirty="0">
                <a:solidFill>
                  <a:srgbClr val="002060"/>
                </a:solidFill>
                <a:latin typeface="Times New Roman" panose="02020603050405020304" pitchFamily="18" charset="0"/>
                <a:ea typeface="Times New Roman" panose="02020603050405020304" pitchFamily="18" charset="0"/>
              </a:rPr>
              <a:t> </a:t>
            </a:r>
            <a:r>
              <a:rPr lang="ms-MY" sz="2000" spc="-8" dirty="0">
                <a:solidFill>
                  <a:srgbClr val="002060"/>
                </a:solidFill>
                <a:latin typeface="Times New Roman" panose="02020603050405020304" pitchFamily="18" charset="0"/>
                <a:ea typeface="Times New Roman" panose="02020603050405020304" pitchFamily="18" charset="0"/>
              </a:rPr>
              <a:t>3</a:t>
            </a:r>
            <a:r>
              <a:rPr lang="ms-MY" sz="2000" spc="-41" dirty="0">
                <a:solidFill>
                  <a:srgbClr val="002060"/>
                </a:solidFill>
                <a:latin typeface="Times New Roman" panose="02020603050405020304" pitchFamily="18" charset="0"/>
                <a:ea typeface="Times New Roman" panose="02020603050405020304" pitchFamily="18" charset="0"/>
              </a:rPr>
              <a:t> </a:t>
            </a:r>
            <a:r>
              <a:rPr lang="ms-MY" sz="2000" spc="-8" dirty="0">
                <a:solidFill>
                  <a:srgbClr val="002060"/>
                </a:solidFill>
                <a:latin typeface="Times New Roman" panose="02020603050405020304" pitchFamily="18" charset="0"/>
                <a:ea typeface="Times New Roman" panose="02020603050405020304" pitchFamily="18" charset="0"/>
              </a:rPr>
              <a:t>(tiga)</a:t>
            </a:r>
            <a:r>
              <a:rPr lang="ms-MY" sz="2000" spc="-38" dirty="0">
                <a:solidFill>
                  <a:srgbClr val="002060"/>
                </a:solidFill>
                <a:latin typeface="Times New Roman" panose="02020603050405020304" pitchFamily="18" charset="0"/>
                <a:ea typeface="Times New Roman" panose="02020603050405020304" pitchFamily="18" charset="0"/>
              </a:rPr>
              <a:t> </a:t>
            </a:r>
            <a:r>
              <a:rPr lang="ms-MY" sz="2000" spc="-4" dirty="0">
                <a:solidFill>
                  <a:srgbClr val="002060"/>
                </a:solidFill>
                <a:latin typeface="Times New Roman" panose="02020603050405020304" pitchFamily="18" charset="0"/>
                <a:ea typeface="Times New Roman" panose="02020603050405020304" pitchFamily="18" charset="0"/>
              </a:rPr>
              <a:t>komponen</a:t>
            </a:r>
            <a:r>
              <a:rPr lang="ms-MY" sz="2000" spc="-38" dirty="0">
                <a:solidFill>
                  <a:srgbClr val="002060"/>
                </a:solidFill>
                <a:latin typeface="Times New Roman" panose="02020603050405020304" pitchFamily="18" charset="0"/>
                <a:ea typeface="Times New Roman" panose="02020603050405020304" pitchFamily="18" charset="0"/>
              </a:rPr>
              <a:t> </a:t>
            </a:r>
            <a:r>
              <a:rPr lang="ms-MY" sz="2000" spc="-4" dirty="0">
                <a:solidFill>
                  <a:srgbClr val="002060"/>
                </a:solidFill>
                <a:latin typeface="Times New Roman" panose="02020603050405020304" pitchFamily="18" charset="0"/>
                <a:ea typeface="Times New Roman" panose="02020603050405020304" pitchFamily="18" charset="0"/>
              </a:rPr>
              <a:t>pelaku</a:t>
            </a:r>
            <a:r>
              <a:rPr lang="ms-MY" sz="2000" spc="-41" dirty="0">
                <a:solidFill>
                  <a:srgbClr val="002060"/>
                </a:solidFill>
                <a:latin typeface="Times New Roman" panose="02020603050405020304" pitchFamily="18" charset="0"/>
                <a:ea typeface="Times New Roman" panose="02020603050405020304" pitchFamily="18" charset="0"/>
              </a:rPr>
              <a:t> </a:t>
            </a:r>
            <a:r>
              <a:rPr lang="ms-MY" sz="2000" spc="-4" dirty="0">
                <a:solidFill>
                  <a:srgbClr val="002060"/>
                </a:solidFill>
                <a:latin typeface="Times New Roman" panose="02020603050405020304" pitchFamily="18" charset="0"/>
                <a:ea typeface="Times New Roman" panose="02020603050405020304" pitchFamily="18" charset="0"/>
              </a:rPr>
              <a:t>usaha</a:t>
            </a:r>
            <a:r>
              <a:rPr lang="ms-MY" sz="2000" spc="-38" dirty="0">
                <a:solidFill>
                  <a:srgbClr val="002060"/>
                </a:solidFill>
                <a:latin typeface="Times New Roman" panose="02020603050405020304" pitchFamily="18" charset="0"/>
                <a:ea typeface="Times New Roman" panose="02020603050405020304" pitchFamily="18" charset="0"/>
              </a:rPr>
              <a:t> </a:t>
            </a:r>
            <a:r>
              <a:rPr lang="ms-MY" sz="2000" spc="-4" dirty="0">
                <a:solidFill>
                  <a:srgbClr val="002060"/>
                </a:solidFill>
                <a:latin typeface="Times New Roman" panose="02020603050405020304" pitchFamily="18" charset="0"/>
                <a:ea typeface="Times New Roman" panose="02020603050405020304" pitchFamily="18" charset="0"/>
              </a:rPr>
              <a:t>dan</a:t>
            </a:r>
            <a:r>
              <a:rPr lang="ms-MY" sz="2000" spc="-195" dirty="0">
                <a:solidFill>
                  <a:srgbClr val="002060"/>
                </a:solidFill>
                <a:latin typeface="Times New Roman" panose="02020603050405020304" pitchFamily="18" charset="0"/>
                <a:ea typeface="Times New Roman" panose="02020603050405020304" pitchFamily="18" charset="0"/>
              </a:rPr>
              <a:t> </a:t>
            </a:r>
            <a:r>
              <a:rPr lang="ms-MY" sz="2000" spc="-23" dirty="0">
                <a:solidFill>
                  <a:srgbClr val="002060"/>
                </a:solidFill>
                <a:latin typeface="Times New Roman" panose="02020603050405020304" pitchFamily="18" charset="0"/>
                <a:ea typeface="Times New Roman" panose="02020603050405020304" pitchFamily="18" charset="0"/>
              </a:rPr>
              <a:t>pemangku</a:t>
            </a:r>
            <a:r>
              <a:rPr lang="ms-MY" sz="2000" spc="-49" dirty="0">
                <a:solidFill>
                  <a:srgbClr val="002060"/>
                </a:solidFill>
                <a:latin typeface="Times New Roman" panose="02020603050405020304" pitchFamily="18" charset="0"/>
                <a:ea typeface="Times New Roman" panose="02020603050405020304" pitchFamily="18" charset="0"/>
              </a:rPr>
              <a:t> </a:t>
            </a:r>
            <a:r>
              <a:rPr lang="ms-MY" sz="2000" spc="-23" dirty="0">
                <a:solidFill>
                  <a:srgbClr val="002060"/>
                </a:solidFill>
                <a:latin typeface="Times New Roman" panose="02020603050405020304" pitchFamily="18" charset="0"/>
                <a:ea typeface="Times New Roman" panose="02020603050405020304" pitchFamily="18" charset="0"/>
              </a:rPr>
              <a:t>kepentingan</a:t>
            </a:r>
            <a:r>
              <a:rPr lang="ms-MY" sz="2000" spc="-49" dirty="0">
                <a:solidFill>
                  <a:srgbClr val="002060"/>
                </a:solidFill>
                <a:latin typeface="Times New Roman" panose="02020603050405020304" pitchFamily="18" charset="0"/>
                <a:ea typeface="Times New Roman" panose="02020603050405020304" pitchFamily="18" charset="0"/>
              </a:rPr>
              <a:t> </a:t>
            </a:r>
            <a:r>
              <a:rPr lang="ms-MY" sz="2000" spc="-23" dirty="0">
                <a:solidFill>
                  <a:srgbClr val="002060"/>
                </a:solidFill>
                <a:latin typeface="Times New Roman" panose="02020603050405020304" pitchFamily="18" charset="0"/>
                <a:ea typeface="Times New Roman" panose="02020603050405020304" pitchFamily="18" charset="0"/>
              </a:rPr>
              <a:t>pengembangan</a:t>
            </a:r>
            <a:r>
              <a:rPr lang="ms-MY" sz="2000" spc="-49" dirty="0">
                <a:solidFill>
                  <a:srgbClr val="002060"/>
                </a:solidFill>
                <a:latin typeface="Times New Roman" panose="02020603050405020304" pitchFamily="18" charset="0"/>
                <a:ea typeface="Times New Roman" panose="02020603050405020304" pitchFamily="18" charset="0"/>
              </a:rPr>
              <a:t> </a:t>
            </a:r>
            <a:r>
              <a:rPr lang="ms-MY" sz="2000" spc="-23" dirty="0">
                <a:solidFill>
                  <a:srgbClr val="002060"/>
                </a:solidFill>
                <a:latin typeface="Times New Roman" panose="02020603050405020304" pitchFamily="18" charset="0"/>
                <a:ea typeface="Times New Roman" panose="02020603050405020304" pitchFamily="18" charset="0"/>
              </a:rPr>
              <a:t>kepariwisataan</a:t>
            </a:r>
            <a:r>
              <a:rPr lang="ms-MY" sz="2000" spc="-49" dirty="0">
                <a:solidFill>
                  <a:srgbClr val="002060"/>
                </a:solidFill>
                <a:latin typeface="Times New Roman" panose="02020603050405020304" pitchFamily="18" charset="0"/>
                <a:ea typeface="Times New Roman" panose="02020603050405020304" pitchFamily="18" charset="0"/>
              </a:rPr>
              <a:t> </a:t>
            </a:r>
            <a:r>
              <a:rPr lang="ms-MY" sz="2000" spc="-23" dirty="0">
                <a:solidFill>
                  <a:srgbClr val="002060"/>
                </a:solidFill>
                <a:latin typeface="Times New Roman" panose="02020603050405020304" pitchFamily="18" charset="0"/>
                <a:ea typeface="Times New Roman" panose="02020603050405020304" pitchFamily="18" charset="0"/>
              </a:rPr>
              <a:t>di</a:t>
            </a:r>
            <a:r>
              <a:rPr lang="ms-MY" sz="2000" spc="-49" dirty="0">
                <a:solidFill>
                  <a:srgbClr val="002060"/>
                </a:solidFill>
                <a:latin typeface="Times New Roman" panose="02020603050405020304" pitchFamily="18" charset="0"/>
                <a:ea typeface="Times New Roman" panose="02020603050405020304" pitchFamily="18" charset="0"/>
              </a:rPr>
              <a:t> </a:t>
            </a:r>
            <a:r>
              <a:rPr lang="ms-MY" sz="2000" spc="-23" dirty="0">
                <a:solidFill>
                  <a:srgbClr val="002060"/>
                </a:solidFill>
                <a:latin typeface="Times New Roman" panose="02020603050405020304" pitchFamily="18" charset="0"/>
                <a:ea typeface="Times New Roman" panose="02020603050405020304" pitchFamily="18" charset="0"/>
              </a:rPr>
              <a:t>Indonesia</a:t>
            </a:r>
            <a:r>
              <a:rPr lang="ms-MY" sz="2000" spc="-49" dirty="0">
                <a:solidFill>
                  <a:srgbClr val="002060"/>
                </a:solidFill>
                <a:latin typeface="Times New Roman" panose="02020603050405020304" pitchFamily="18" charset="0"/>
                <a:ea typeface="Times New Roman" panose="02020603050405020304" pitchFamily="18" charset="0"/>
              </a:rPr>
              <a:t> </a:t>
            </a:r>
            <a:r>
              <a:rPr lang="ms-MY" sz="2000" spc="-23" dirty="0">
                <a:solidFill>
                  <a:srgbClr val="002060"/>
                </a:solidFill>
                <a:latin typeface="Times New Roman" panose="02020603050405020304" pitchFamily="18" charset="0"/>
                <a:ea typeface="Times New Roman" panose="02020603050405020304" pitchFamily="18" charset="0"/>
              </a:rPr>
              <a:t>yaitu:</a:t>
            </a:r>
            <a:br>
              <a:rPr lang="ms-MY" sz="2000" spc="-23" dirty="0">
                <a:solidFill>
                  <a:srgbClr val="002060"/>
                </a:solidFill>
                <a:latin typeface="Times New Roman" panose="02020603050405020304" pitchFamily="18" charset="0"/>
                <a:ea typeface="Times New Roman" panose="02020603050405020304" pitchFamily="18" charset="0"/>
              </a:rPr>
            </a:br>
            <a:br>
              <a:rPr lang="ms-MY" sz="1800" spc="-23" dirty="0">
                <a:solidFill>
                  <a:srgbClr val="002060"/>
                </a:solidFill>
                <a:latin typeface="Times New Roman" panose="02020603050405020304" pitchFamily="18" charset="0"/>
                <a:ea typeface="Times New Roman" panose="02020603050405020304" pitchFamily="18" charset="0"/>
              </a:rPr>
            </a:br>
            <a:r>
              <a:rPr lang="en-US" sz="1800" dirty="0">
                <a:solidFill>
                  <a:srgbClr val="002060"/>
                </a:solidFill>
                <a:latin typeface="Times New Roman" panose="02020603050405020304" pitchFamily="18" charset="0"/>
                <a:ea typeface="Times New Roman" panose="02020603050405020304" pitchFamily="18" charset="0"/>
              </a:rPr>
              <a:t>1. </a:t>
            </a:r>
            <a:r>
              <a:rPr lang="ms-MY" sz="1800" spc="-4" dirty="0">
                <a:solidFill>
                  <a:srgbClr val="002060"/>
                </a:solidFill>
                <a:latin typeface="Times New Roman" panose="02020603050405020304" pitchFamily="18" charset="0"/>
                <a:ea typeface="Times New Roman" panose="02020603050405020304" pitchFamily="18" charset="0"/>
              </a:rPr>
              <a:t>Pihak</a:t>
            </a:r>
            <a:r>
              <a:rPr lang="ms-MY" sz="1800" spc="-15" dirty="0">
                <a:solidFill>
                  <a:srgbClr val="002060"/>
                </a:solidFill>
                <a:latin typeface="Times New Roman" panose="02020603050405020304" pitchFamily="18" charset="0"/>
                <a:ea typeface="Times New Roman" panose="02020603050405020304" pitchFamily="18" charset="0"/>
              </a:rPr>
              <a:t> </a:t>
            </a:r>
            <a:r>
              <a:rPr lang="ms-MY" sz="1800" spc="-4" dirty="0">
                <a:solidFill>
                  <a:srgbClr val="002060"/>
                </a:solidFill>
                <a:latin typeface="Times New Roman" panose="02020603050405020304" pitchFamily="18" charset="0"/>
                <a:ea typeface="Times New Roman" panose="02020603050405020304" pitchFamily="18" charset="0"/>
              </a:rPr>
              <a:t>Pemerintah</a:t>
            </a:r>
            <a:r>
              <a:rPr lang="ms-MY" sz="1800" spc="-15" dirty="0">
                <a:solidFill>
                  <a:srgbClr val="002060"/>
                </a:solidFill>
                <a:latin typeface="Times New Roman" panose="02020603050405020304" pitchFamily="18" charset="0"/>
                <a:ea typeface="Times New Roman" panose="02020603050405020304" pitchFamily="18" charset="0"/>
              </a:rPr>
              <a:t> </a:t>
            </a:r>
            <a:r>
              <a:rPr lang="ms-MY" sz="1800" spc="-4" dirty="0">
                <a:solidFill>
                  <a:srgbClr val="002060"/>
                </a:solidFill>
                <a:latin typeface="Times New Roman" panose="02020603050405020304" pitchFamily="18" charset="0"/>
                <a:ea typeface="Times New Roman" panose="02020603050405020304" pitchFamily="18" charset="0"/>
              </a:rPr>
              <a:t>dan</a:t>
            </a:r>
            <a:r>
              <a:rPr lang="ms-MY" sz="1800" spc="-15" dirty="0">
                <a:solidFill>
                  <a:srgbClr val="002060"/>
                </a:solidFill>
                <a:latin typeface="Times New Roman" panose="02020603050405020304" pitchFamily="18" charset="0"/>
                <a:ea typeface="Times New Roman" panose="02020603050405020304" pitchFamily="18" charset="0"/>
              </a:rPr>
              <a:t> </a:t>
            </a:r>
            <a:r>
              <a:rPr lang="ms-MY" sz="1800" spc="-4" dirty="0">
                <a:solidFill>
                  <a:srgbClr val="002060"/>
                </a:solidFill>
                <a:latin typeface="Times New Roman" panose="02020603050405020304" pitchFamily="18" charset="0"/>
                <a:ea typeface="Times New Roman" panose="02020603050405020304" pitchFamily="18" charset="0"/>
              </a:rPr>
              <a:t>atau</a:t>
            </a:r>
            <a:r>
              <a:rPr lang="ms-MY" sz="1800" spc="-15" dirty="0">
                <a:solidFill>
                  <a:srgbClr val="002060"/>
                </a:solidFill>
                <a:latin typeface="Times New Roman" panose="02020603050405020304" pitchFamily="18" charset="0"/>
                <a:ea typeface="Times New Roman" panose="02020603050405020304" pitchFamily="18" charset="0"/>
              </a:rPr>
              <a:t> 	</a:t>
            </a:r>
            <a:r>
              <a:rPr lang="ms-MY" sz="1800" spc="-4" dirty="0">
                <a:solidFill>
                  <a:srgbClr val="002060"/>
                </a:solidFill>
                <a:latin typeface="Times New Roman" panose="02020603050405020304" pitchFamily="18" charset="0"/>
                <a:ea typeface="Times New Roman" panose="02020603050405020304" pitchFamily="18" charset="0"/>
              </a:rPr>
              <a:t>Pemerintah</a:t>
            </a:r>
            <a:r>
              <a:rPr lang="ms-MY" sz="1800" spc="-15" dirty="0">
                <a:solidFill>
                  <a:srgbClr val="002060"/>
                </a:solidFill>
                <a:latin typeface="Times New Roman" panose="02020603050405020304" pitchFamily="18" charset="0"/>
                <a:ea typeface="Times New Roman" panose="02020603050405020304" pitchFamily="18" charset="0"/>
              </a:rPr>
              <a:t> </a:t>
            </a:r>
            <a:r>
              <a:rPr lang="ms-MY" sz="1800" spc="-4" dirty="0">
                <a:solidFill>
                  <a:srgbClr val="002060"/>
                </a:solidFill>
                <a:latin typeface="Times New Roman" panose="02020603050405020304" pitchFamily="18" charset="0"/>
                <a:ea typeface="Times New Roman" panose="02020603050405020304" pitchFamily="18" charset="0"/>
              </a:rPr>
              <a:t>Daerah</a:t>
            </a:r>
            <a:br>
              <a:rPr lang="id-ID" sz="1800" spc="-4" dirty="0">
                <a:solidFill>
                  <a:srgbClr val="002060"/>
                </a:solidFill>
                <a:latin typeface="Times New Roman" panose="02020603050405020304" pitchFamily="18" charset="0"/>
                <a:ea typeface="Times New Roman" panose="02020603050405020304" pitchFamily="18" charset="0"/>
              </a:rPr>
            </a:br>
            <a:r>
              <a:rPr lang="en-US" sz="1800" spc="-4" dirty="0">
                <a:solidFill>
                  <a:srgbClr val="002060"/>
                </a:solidFill>
                <a:latin typeface="Times New Roman" panose="02020603050405020304" pitchFamily="18" charset="0"/>
                <a:ea typeface="Times New Roman" panose="02020603050405020304" pitchFamily="18" charset="0"/>
              </a:rPr>
              <a:t>2. </a:t>
            </a:r>
            <a:r>
              <a:rPr lang="ms-MY" sz="1800" spc="-4" dirty="0">
                <a:solidFill>
                  <a:srgbClr val="002060"/>
                </a:solidFill>
                <a:latin typeface="Times New Roman" panose="02020603050405020304" pitchFamily="18" charset="0"/>
                <a:ea typeface="Times New Roman" panose="02020603050405020304" pitchFamily="18" charset="0"/>
              </a:rPr>
              <a:t>Pihak</a:t>
            </a:r>
            <a:r>
              <a:rPr lang="ms-MY" sz="1800" spc="116" dirty="0">
                <a:solidFill>
                  <a:srgbClr val="002060"/>
                </a:solidFill>
                <a:latin typeface="Times New Roman" panose="02020603050405020304" pitchFamily="18" charset="0"/>
                <a:ea typeface="Times New Roman" panose="02020603050405020304" pitchFamily="18" charset="0"/>
              </a:rPr>
              <a:t> </a:t>
            </a:r>
            <a:r>
              <a:rPr lang="ms-MY" sz="1800" spc="-4" dirty="0">
                <a:solidFill>
                  <a:srgbClr val="002060"/>
                </a:solidFill>
                <a:latin typeface="Times New Roman" panose="02020603050405020304" pitchFamily="18" charset="0"/>
                <a:ea typeface="Times New Roman" panose="02020603050405020304" pitchFamily="18" charset="0"/>
              </a:rPr>
              <a:t>Swasta/Industri</a:t>
            </a:r>
            <a:r>
              <a:rPr lang="ms-MY" sz="1800" spc="116" dirty="0">
                <a:solidFill>
                  <a:srgbClr val="002060"/>
                </a:solidFill>
                <a:latin typeface="Times New Roman" panose="02020603050405020304" pitchFamily="18" charset="0"/>
                <a:ea typeface="Times New Roman" panose="02020603050405020304" pitchFamily="18" charset="0"/>
              </a:rPr>
              <a:t> </a:t>
            </a:r>
            <a:r>
              <a:rPr lang="ms-MY" sz="1800" spc="-4" dirty="0">
                <a:solidFill>
                  <a:srgbClr val="002060"/>
                </a:solidFill>
                <a:latin typeface="Times New Roman" panose="02020603050405020304" pitchFamily="18" charset="0"/>
                <a:ea typeface="Times New Roman" panose="02020603050405020304" pitchFamily="18" charset="0"/>
              </a:rPr>
              <a:t>baik</a:t>
            </a:r>
            <a:r>
              <a:rPr lang="ms-MY" sz="1800" spc="116" dirty="0">
                <a:solidFill>
                  <a:srgbClr val="002060"/>
                </a:solidFill>
                <a:latin typeface="Times New Roman" panose="02020603050405020304" pitchFamily="18" charset="0"/>
                <a:ea typeface="Times New Roman" panose="02020603050405020304" pitchFamily="18" charset="0"/>
              </a:rPr>
              <a:t> 	</a:t>
            </a:r>
            <a:r>
              <a:rPr lang="ms-MY" sz="1800" spc="-4" dirty="0">
                <a:solidFill>
                  <a:srgbClr val="002060"/>
                </a:solidFill>
                <a:latin typeface="Times New Roman" panose="02020603050405020304" pitchFamily="18" charset="0"/>
                <a:ea typeface="Times New Roman" panose="02020603050405020304" pitchFamily="18" charset="0"/>
              </a:rPr>
              <a:t>yang</a:t>
            </a:r>
            <a:r>
              <a:rPr lang="ms-MY" sz="1800" spc="116" dirty="0">
                <a:solidFill>
                  <a:srgbClr val="002060"/>
                </a:solidFill>
                <a:latin typeface="Times New Roman" panose="02020603050405020304" pitchFamily="18" charset="0"/>
                <a:ea typeface="Times New Roman" panose="02020603050405020304" pitchFamily="18" charset="0"/>
              </a:rPr>
              <a:t> </a:t>
            </a:r>
            <a:r>
              <a:rPr lang="ms-MY" sz="1800" spc="-4" dirty="0">
                <a:solidFill>
                  <a:srgbClr val="002060"/>
                </a:solidFill>
                <a:latin typeface="Times New Roman" panose="02020603050405020304" pitchFamily="18" charset="0"/>
                <a:ea typeface="Times New Roman" panose="02020603050405020304" pitchFamily="18" charset="0"/>
              </a:rPr>
              <a:t>merupakan</a:t>
            </a:r>
            <a:r>
              <a:rPr lang="ms-MY" sz="1800" spc="116" dirty="0">
                <a:solidFill>
                  <a:srgbClr val="002060"/>
                </a:solidFill>
                <a:latin typeface="Times New Roman" panose="02020603050405020304" pitchFamily="18" charset="0"/>
                <a:ea typeface="Times New Roman" panose="02020603050405020304" pitchFamily="18" charset="0"/>
              </a:rPr>
              <a:t> </a:t>
            </a:r>
            <a:r>
              <a:rPr lang="ms-MY" sz="1800" spc="-4" dirty="0">
                <a:solidFill>
                  <a:srgbClr val="002060"/>
                </a:solidFill>
                <a:latin typeface="Times New Roman" panose="02020603050405020304" pitchFamily="18" charset="0"/>
                <a:ea typeface="Times New Roman" panose="02020603050405020304" pitchFamily="18" charset="0"/>
              </a:rPr>
              <a:t>investor</a:t>
            </a:r>
            <a:r>
              <a:rPr lang="ms-MY" sz="1800" spc="116" dirty="0">
                <a:solidFill>
                  <a:srgbClr val="002060"/>
                </a:solidFill>
                <a:latin typeface="Times New Roman" panose="02020603050405020304" pitchFamily="18" charset="0"/>
                <a:ea typeface="Times New Roman" panose="02020603050405020304" pitchFamily="18" charset="0"/>
              </a:rPr>
              <a:t> 	</a:t>
            </a:r>
            <a:r>
              <a:rPr lang="ms-MY" sz="1800" spc="-4" dirty="0">
                <a:solidFill>
                  <a:srgbClr val="002060"/>
                </a:solidFill>
                <a:latin typeface="Times New Roman" panose="02020603050405020304" pitchFamily="18" charset="0"/>
                <a:ea typeface="Times New Roman" panose="02020603050405020304" pitchFamily="18" charset="0"/>
              </a:rPr>
              <a:t>asing</a:t>
            </a:r>
            <a:r>
              <a:rPr lang="ms-MY" sz="1800" spc="116" dirty="0">
                <a:solidFill>
                  <a:srgbClr val="002060"/>
                </a:solidFill>
                <a:latin typeface="Times New Roman" panose="02020603050405020304" pitchFamily="18" charset="0"/>
                <a:ea typeface="Times New Roman" panose="02020603050405020304" pitchFamily="18" charset="0"/>
              </a:rPr>
              <a:t> </a:t>
            </a:r>
            <a:r>
              <a:rPr lang="ms-MY" sz="1800" spc="-4" dirty="0">
                <a:solidFill>
                  <a:srgbClr val="002060"/>
                </a:solidFill>
                <a:latin typeface="Times New Roman" panose="02020603050405020304" pitchFamily="18" charset="0"/>
                <a:ea typeface="Times New Roman" panose="02020603050405020304" pitchFamily="18" charset="0"/>
              </a:rPr>
              <a:t>dan</a:t>
            </a:r>
            <a:r>
              <a:rPr lang="ms-MY" sz="1800" spc="-195" dirty="0">
                <a:solidFill>
                  <a:srgbClr val="002060"/>
                </a:solidFill>
                <a:latin typeface="Times New Roman" panose="02020603050405020304" pitchFamily="18" charset="0"/>
                <a:ea typeface="Times New Roman" panose="02020603050405020304" pitchFamily="18" charset="0"/>
              </a:rPr>
              <a:t> </a:t>
            </a:r>
            <a:r>
              <a:rPr lang="ms-MY" sz="1800" spc="-4" dirty="0">
                <a:solidFill>
                  <a:srgbClr val="002060"/>
                </a:solidFill>
                <a:latin typeface="Times New Roman" panose="02020603050405020304" pitchFamily="18" charset="0"/>
                <a:ea typeface="Times New Roman" panose="02020603050405020304" pitchFamily="18" charset="0"/>
              </a:rPr>
              <a:t>ataupun</a:t>
            </a:r>
            <a:r>
              <a:rPr lang="ms-MY" sz="1800" spc="-8" dirty="0">
                <a:solidFill>
                  <a:srgbClr val="002060"/>
                </a:solidFill>
                <a:latin typeface="Times New Roman" panose="02020603050405020304" pitchFamily="18" charset="0"/>
                <a:ea typeface="Times New Roman" panose="02020603050405020304" pitchFamily="18" charset="0"/>
              </a:rPr>
              <a:t> </a:t>
            </a:r>
            <a:r>
              <a:rPr lang="ms-MY" sz="1800" spc="-4" dirty="0">
                <a:solidFill>
                  <a:srgbClr val="002060"/>
                </a:solidFill>
                <a:latin typeface="Times New Roman" panose="02020603050405020304" pitchFamily="18" charset="0"/>
                <a:ea typeface="Times New Roman" panose="02020603050405020304" pitchFamily="18" charset="0"/>
              </a:rPr>
              <a:t>pelaku 	industri dalam</a:t>
            </a:r>
            <a:r>
              <a:rPr lang="ms-MY" sz="1800" spc="-8" dirty="0">
                <a:solidFill>
                  <a:srgbClr val="002060"/>
                </a:solidFill>
                <a:latin typeface="Times New Roman" panose="02020603050405020304" pitchFamily="18" charset="0"/>
                <a:ea typeface="Times New Roman" panose="02020603050405020304" pitchFamily="18" charset="0"/>
              </a:rPr>
              <a:t> </a:t>
            </a:r>
            <a:r>
              <a:rPr lang="ms-MY" sz="1800" spc="-4" dirty="0">
                <a:solidFill>
                  <a:srgbClr val="002060"/>
                </a:solidFill>
                <a:latin typeface="Times New Roman" panose="02020603050405020304" pitchFamily="18" charset="0"/>
                <a:ea typeface="Times New Roman" panose="02020603050405020304" pitchFamily="18" charset="0"/>
              </a:rPr>
              <a:t>negeri.</a:t>
            </a:r>
            <a:br>
              <a:rPr lang="id-ID" sz="1800" spc="-4" dirty="0">
                <a:solidFill>
                  <a:srgbClr val="002060"/>
                </a:solidFill>
                <a:latin typeface="Times New Roman" panose="02020603050405020304" pitchFamily="18" charset="0"/>
                <a:ea typeface="Times New Roman" panose="02020603050405020304" pitchFamily="18" charset="0"/>
              </a:rPr>
            </a:br>
            <a:r>
              <a:rPr lang="en-US" sz="1800" spc="-4" dirty="0">
                <a:solidFill>
                  <a:srgbClr val="002060"/>
                </a:solidFill>
                <a:latin typeface="Times New Roman" panose="02020603050405020304" pitchFamily="18" charset="0"/>
                <a:ea typeface="Times New Roman" panose="02020603050405020304" pitchFamily="18" charset="0"/>
              </a:rPr>
              <a:t>3. </a:t>
            </a:r>
            <a:r>
              <a:rPr lang="ms-MY" sz="1800" spc="-4" dirty="0">
                <a:solidFill>
                  <a:srgbClr val="002060"/>
                </a:solidFill>
                <a:latin typeface="Times New Roman" panose="02020603050405020304" pitchFamily="18" charset="0"/>
                <a:ea typeface="Times New Roman" panose="02020603050405020304" pitchFamily="18" charset="0"/>
              </a:rPr>
              <a:t>Pihak</a:t>
            </a:r>
            <a:r>
              <a:rPr lang="ms-MY" sz="1800" spc="4" dirty="0">
                <a:solidFill>
                  <a:srgbClr val="002060"/>
                </a:solidFill>
                <a:latin typeface="Times New Roman" panose="02020603050405020304" pitchFamily="18" charset="0"/>
                <a:ea typeface="Times New Roman" panose="02020603050405020304" pitchFamily="18" charset="0"/>
              </a:rPr>
              <a:t> </a:t>
            </a:r>
            <a:r>
              <a:rPr lang="ms-MY" sz="1800" spc="-4" dirty="0">
                <a:solidFill>
                  <a:srgbClr val="002060"/>
                </a:solidFill>
                <a:latin typeface="Times New Roman" panose="02020603050405020304" pitchFamily="18" charset="0"/>
                <a:ea typeface="Times New Roman" panose="02020603050405020304" pitchFamily="18" charset="0"/>
              </a:rPr>
              <a:t>Masyarakat</a:t>
            </a:r>
            <a:r>
              <a:rPr lang="ms-MY" sz="1800" spc="4" dirty="0">
                <a:solidFill>
                  <a:srgbClr val="002060"/>
                </a:solidFill>
                <a:latin typeface="Times New Roman" panose="02020603050405020304" pitchFamily="18" charset="0"/>
                <a:ea typeface="Times New Roman" panose="02020603050405020304" pitchFamily="18" charset="0"/>
              </a:rPr>
              <a:t> </a:t>
            </a:r>
            <a:r>
              <a:rPr lang="ms-MY" sz="1800" spc="-4" dirty="0">
                <a:solidFill>
                  <a:srgbClr val="002060"/>
                </a:solidFill>
                <a:latin typeface="Times New Roman" panose="02020603050405020304" pitchFamily="18" charset="0"/>
                <a:ea typeface="Times New Roman" panose="02020603050405020304" pitchFamily="18" charset="0"/>
              </a:rPr>
              <a:t>yang</a:t>
            </a:r>
            <a:r>
              <a:rPr lang="ms-MY" sz="1800" spc="4" dirty="0">
                <a:solidFill>
                  <a:srgbClr val="002060"/>
                </a:solidFill>
                <a:latin typeface="Times New Roman" panose="02020603050405020304" pitchFamily="18" charset="0"/>
                <a:ea typeface="Times New Roman" panose="02020603050405020304" pitchFamily="18" charset="0"/>
              </a:rPr>
              <a:t> 	</a:t>
            </a:r>
            <a:r>
              <a:rPr lang="ms-MY" sz="1800" spc="-4" dirty="0">
                <a:solidFill>
                  <a:srgbClr val="002060"/>
                </a:solidFill>
                <a:latin typeface="Times New Roman" panose="02020603050405020304" pitchFamily="18" charset="0"/>
                <a:ea typeface="Times New Roman" panose="02020603050405020304" pitchFamily="18" charset="0"/>
              </a:rPr>
              <a:t>terkait,</a:t>
            </a:r>
            <a:r>
              <a:rPr lang="ms-MY" sz="1800" spc="4" dirty="0">
                <a:solidFill>
                  <a:srgbClr val="002060"/>
                </a:solidFill>
                <a:latin typeface="Times New Roman" panose="02020603050405020304" pitchFamily="18" charset="0"/>
                <a:ea typeface="Times New Roman" panose="02020603050405020304" pitchFamily="18" charset="0"/>
              </a:rPr>
              <a:t> </a:t>
            </a:r>
            <a:r>
              <a:rPr lang="ms-MY" sz="1800" spc="-4" dirty="0">
                <a:solidFill>
                  <a:srgbClr val="002060"/>
                </a:solidFill>
                <a:latin typeface="Times New Roman" panose="02020603050405020304" pitchFamily="18" charset="0"/>
                <a:ea typeface="Times New Roman" panose="02020603050405020304" pitchFamily="18" charset="0"/>
              </a:rPr>
              <a:t>baik</a:t>
            </a:r>
            <a:r>
              <a:rPr lang="ms-MY" sz="1800" spc="4" dirty="0">
                <a:solidFill>
                  <a:srgbClr val="002060"/>
                </a:solidFill>
                <a:latin typeface="Times New Roman" panose="02020603050405020304" pitchFamily="18" charset="0"/>
                <a:ea typeface="Times New Roman" panose="02020603050405020304" pitchFamily="18" charset="0"/>
              </a:rPr>
              <a:t> </a:t>
            </a:r>
            <a:r>
              <a:rPr lang="ms-MY" sz="1800" spc="-4" dirty="0">
                <a:solidFill>
                  <a:srgbClr val="002060"/>
                </a:solidFill>
                <a:latin typeface="Times New Roman" panose="02020603050405020304" pitchFamily="18" charset="0"/>
                <a:ea typeface="Times New Roman" panose="02020603050405020304" pitchFamily="18" charset="0"/>
              </a:rPr>
              <a:t>sebagai</a:t>
            </a:r>
            <a:r>
              <a:rPr lang="ms-MY" sz="1800" spc="4" dirty="0">
                <a:solidFill>
                  <a:srgbClr val="002060"/>
                </a:solidFill>
                <a:latin typeface="Times New Roman" panose="02020603050405020304" pitchFamily="18" charset="0"/>
                <a:ea typeface="Times New Roman" panose="02020603050405020304" pitchFamily="18" charset="0"/>
              </a:rPr>
              <a:t> </a:t>
            </a:r>
            <a:r>
              <a:rPr lang="ms-MY" sz="1800" spc="-4" dirty="0">
                <a:solidFill>
                  <a:srgbClr val="002060"/>
                </a:solidFill>
                <a:latin typeface="Times New Roman" panose="02020603050405020304" pitchFamily="18" charset="0"/>
                <a:ea typeface="Times New Roman" panose="02020603050405020304" pitchFamily="18" charset="0"/>
              </a:rPr>
              <a:t>tenaga</a:t>
            </a:r>
            <a:r>
              <a:rPr lang="ms-MY" sz="1800" spc="4" dirty="0">
                <a:solidFill>
                  <a:srgbClr val="002060"/>
                </a:solidFill>
                <a:latin typeface="Times New Roman" panose="02020603050405020304" pitchFamily="18" charset="0"/>
                <a:ea typeface="Times New Roman" panose="02020603050405020304" pitchFamily="18" charset="0"/>
              </a:rPr>
              <a:t> </a:t>
            </a:r>
            <a:r>
              <a:rPr lang="ms-MY" sz="1800" spc="-4" dirty="0">
                <a:solidFill>
                  <a:srgbClr val="002060"/>
                </a:solidFill>
                <a:latin typeface="Times New Roman" panose="02020603050405020304" pitchFamily="18" charset="0"/>
                <a:ea typeface="Times New Roman" panose="02020603050405020304" pitchFamily="18" charset="0"/>
              </a:rPr>
              <a:t>kerja,</a:t>
            </a:r>
            <a:r>
              <a:rPr lang="ms-MY" sz="1800" spc="4" dirty="0">
                <a:solidFill>
                  <a:srgbClr val="002060"/>
                </a:solidFill>
                <a:latin typeface="Times New Roman" panose="02020603050405020304" pitchFamily="18" charset="0"/>
                <a:ea typeface="Times New Roman" panose="02020603050405020304" pitchFamily="18" charset="0"/>
              </a:rPr>
              <a:t> </a:t>
            </a:r>
            <a:r>
              <a:rPr lang="ms-MY" sz="1800" spc="-4" dirty="0">
                <a:solidFill>
                  <a:srgbClr val="002060"/>
                </a:solidFill>
                <a:latin typeface="Times New Roman" panose="02020603050405020304" pitchFamily="18" charset="0"/>
                <a:ea typeface="Times New Roman" panose="02020603050405020304" pitchFamily="18" charset="0"/>
              </a:rPr>
              <a:t>pelaku</a:t>
            </a:r>
            <a:r>
              <a:rPr lang="ms-MY" sz="1800" spc="-195" dirty="0">
                <a:solidFill>
                  <a:srgbClr val="002060"/>
                </a:solidFill>
                <a:latin typeface="Times New Roman" panose="02020603050405020304" pitchFamily="18" charset="0"/>
                <a:ea typeface="Times New Roman" panose="02020603050405020304" pitchFamily="18" charset="0"/>
              </a:rPr>
              <a:t> </a:t>
            </a:r>
            <a:r>
              <a:rPr lang="ms-MY" sz="1800" spc="-4" dirty="0">
                <a:solidFill>
                  <a:srgbClr val="002060"/>
                </a:solidFill>
                <a:latin typeface="Times New Roman" panose="02020603050405020304" pitchFamily="18" charset="0"/>
                <a:ea typeface="Times New Roman" panose="02020603050405020304" pitchFamily="18" charset="0"/>
              </a:rPr>
              <a:t>kegiatan</a:t>
            </a:r>
            <a:r>
              <a:rPr lang="ms-MY" sz="1800" spc="-15" dirty="0">
                <a:solidFill>
                  <a:srgbClr val="002060"/>
                </a:solidFill>
                <a:latin typeface="Times New Roman" panose="02020603050405020304" pitchFamily="18" charset="0"/>
                <a:ea typeface="Times New Roman" panose="02020603050405020304" pitchFamily="18" charset="0"/>
              </a:rPr>
              <a:t> </a:t>
            </a:r>
            <a:r>
              <a:rPr lang="ms-MY" sz="1800" spc="-4" dirty="0">
                <a:solidFill>
                  <a:srgbClr val="002060"/>
                </a:solidFill>
                <a:latin typeface="Times New Roman" panose="02020603050405020304" pitchFamily="18" charset="0"/>
                <a:ea typeface="Times New Roman" panose="02020603050405020304" pitchFamily="18" charset="0"/>
              </a:rPr>
              <a:t>usaha</a:t>
            </a:r>
            <a:r>
              <a:rPr lang="ms-MY" sz="1800" spc="-11" dirty="0">
                <a:solidFill>
                  <a:srgbClr val="002060"/>
                </a:solidFill>
                <a:latin typeface="Times New Roman" panose="02020603050405020304" pitchFamily="18" charset="0"/>
                <a:ea typeface="Times New Roman" panose="02020603050405020304" pitchFamily="18" charset="0"/>
              </a:rPr>
              <a:t> </a:t>
            </a:r>
            <a:r>
              <a:rPr lang="ms-MY" sz="1800" spc="-4" dirty="0">
                <a:solidFill>
                  <a:srgbClr val="002060"/>
                </a:solidFill>
                <a:latin typeface="Times New Roman" panose="02020603050405020304" pitchFamily="18" charset="0"/>
                <a:ea typeface="Times New Roman" panose="02020603050405020304" pitchFamily="18" charset="0"/>
              </a:rPr>
              <a:t>kepariwisataan</a:t>
            </a:r>
            <a:r>
              <a:rPr lang="ms-MY" sz="1800" spc="-11" dirty="0">
                <a:solidFill>
                  <a:srgbClr val="002060"/>
                </a:solidFill>
                <a:latin typeface="Times New Roman" panose="02020603050405020304" pitchFamily="18" charset="0"/>
                <a:ea typeface="Times New Roman" panose="02020603050405020304" pitchFamily="18" charset="0"/>
              </a:rPr>
              <a:t> </a:t>
            </a:r>
            <a:r>
              <a:rPr lang="ms-MY" sz="1800" spc="-4" dirty="0">
                <a:solidFill>
                  <a:srgbClr val="002060"/>
                </a:solidFill>
                <a:latin typeface="Times New Roman" panose="02020603050405020304" pitchFamily="18" charset="0"/>
                <a:ea typeface="Times New Roman" panose="02020603050405020304" pitchFamily="18" charset="0"/>
              </a:rPr>
              <a:t>maupun</a:t>
            </a:r>
            <a:r>
              <a:rPr lang="ms-MY" sz="1800" spc="-11" dirty="0">
                <a:solidFill>
                  <a:srgbClr val="002060"/>
                </a:solidFill>
                <a:latin typeface="Times New Roman" panose="02020603050405020304" pitchFamily="18" charset="0"/>
                <a:ea typeface="Times New Roman" panose="02020603050405020304" pitchFamily="18" charset="0"/>
              </a:rPr>
              <a:t> </a:t>
            </a:r>
            <a:r>
              <a:rPr lang="ms-MY" sz="1800" spc="-4" dirty="0">
                <a:solidFill>
                  <a:srgbClr val="002060"/>
                </a:solidFill>
                <a:latin typeface="Times New Roman" panose="02020603050405020304" pitchFamily="18" charset="0"/>
                <a:ea typeface="Times New Roman" panose="02020603050405020304" pitchFamily="18" charset="0"/>
              </a:rPr>
              <a:t>sebagai</a:t>
            </a:r>
            <a:r>
              <a:rPr lang="ms-MY" sz="1800" spc="-11" dirty="0">
                <a:solidFill>
                  <a:srgbClr val="002060"/>
                </a:solidFill>
                <a:latin typeface="Times New Roman" panose="02020603050405020304" pitchFamily="18" charset="0"/>
                <a:ea typeface="Times New Roman" panose="02020603050405020304" pitchFamily="18" charset="0"/>
              </a:rPr>
              <a:t> </a:t>
            </a:r>
            <a:r>
              <a:rPr lang="ms-MY" sz="1800" spc="-4" dirty="0">
                <a:solidFill>
                  <a:srgbClr val="002060"/>
                </a:solidFill>
                <a:latin typeface="Times New Roman" panose="02020603050405020304" pitchFamily="18" charset="0"/>
                <a:ea typeface="Times New Roman" panose="02020603050405020304" pitchFamily="18" charset="0"/>
              </a:rPr>
              <a:t>tuan</a:t>
            </a:r>
            <a:r>
              <a:rPr lang="ms-MY" sz="1800" spc="-11" dirty="0">
                <a:solidFill>
                  <a:srgbClr val="002060"/>
                </a:solidFill>
                <a:latin typeface="Times New Roman" panose="02020603050405020304" pitchFamily="18" charset="0"/>
                <a:ea typeface="Times New Roman" panose="02020603050405020304" pitchFamily="18" charset="0"/>
              </a:rPr>
              <a:t> </a:t>
            </a:r>
            <a:r>
              <a:rPr lang="ms-MY" sz="1800" spc="-4" dirty="0">
                <a:solidFill>
                  <a:srgbClr val="002060"/>
                </a:solidFill>
                <a:latin typeface="Times New Roman" panose="02020603050405020304" pitchFamily="18" charset="0"/>
                <a:ea typeface="Times New Roman" panose="02020603050405020304" pitchFamily="18" charset="0"/>
              </a:rPr>
              <a:t>rumah</a:t>
            </a:r>
            <a:r>
              <a:rPr lang="ms-MY" sz="1800" spc="-15" dirty="0">
                <a:solidFill>
                  <a:srgbClr val="002060"/>
                </a:solidFill>
                <a:latin typeface="Times New Roman" panose="02020603050405020304" pitchFamily="18" charset="0"/>
                <a:ea typeface="Times New Roman" panose="02020603050405020304" pitchFamily="18" charset="0"/>
              </a:rPr>
              <a:t> </a:t>
            </a:r>
            <a:r>
              <a:rPr lang="ms-MY" sz="1800" spc="-4" dirty="0">
                <a:solidFill>
                  <a:srgbClr val="002060"/>
                </a:solidFill>
                <a:latin typeface="Times New Roman" panose="02020603050405020304" pitchFamily="18" charset="0"/>
                <a:ea typeface="Times New Roman" panose="02020603050405020304" pitchFamily="18" charset="0"/>
              </a:rPr>
              <a:t>(host).</a:t>
            </a:r>
            <a:br>
              <a:rPr lang="id-ID" sz="1800" spc="-4" dirty="0">
                <a:solidFill>
                  <a:srgbClr val="002060"/>
                </a:solidFill>
                <a:latin typeface="Times New Roman" panose="02020603050405020304" pitchFamily="18" charset="0"/>
                <a:ea typeface="Times New Roman" panose="02020603050405020304" pitchFamily="18" charset="0"/>
              </a:rPr>
            </a:br>
            <a:endParaRPr lang="id-ID" sz="1800" dirty="0">
              <a:solidFill>
                <a:srgbClr val="002060"/>
              </a:solidFill>
            </a:endParaRPr>
          </a:p>
        </p:txBody>
      </p:sp>
      <p:sp>
        <p:nvSpPr>
          <p:cNvPr id="3" name="Subjudul 2">
            <a:extLst>
              <a:ext uri="{FF2B5EF4-FFF2-40B4-BE49-F238E27FC236}">
                <a16:creationId xmlns:a16="http://schemas.microsoft.com/office/drawing/2014/main" id="{0BD47C1E-5379-D5DE-D0BC-C892A3051A37}"/>
              </a:ext>
            </a:extLst>
          </p:cNvPr>
          <p:cNvSpPr>
            <a:spLocks noGrp="1"/>
          </p:cNvSpPr>
          <p:nvPr>
            <p:ph type="subTitle" idx="1"/>
          </p:nvPr>
        </p:nvSpPr>
        <p:spPr>
          <a:xfrm>
            <a:off x="6143944" y="4298497"/>
            <a:ext cx="2514281" cy="1216131"/>
          </a:xfrm>
        </p:spPr>
        <p:txBody>
          <a:bodyPr>
            <a:normAutofit/>
          </a:bodyPr>
          <a:lstStyle/>
          <a:p>
            <a:r>
              <a:rPr lang="en-US" sz="1350" dirty="0">
                <a:solidFill>
                  <a:schemeClr val="tx2">
                    <a:lumMod val="40000"/>
                    <a:lumOff val="60000"/>
                  </a:schemeClr>
                </a:solidFill>
              </a:rPr>
              <a:t>			</a:t>
            </a:r>
            <a:endParaRPr lang="id-ID" sz="1350" dirty="0">
              <a:solidFill>
                <a:schemeClr val="tx2">
                  <a:lumMod val="40000"/>
                  <a:lumOff val="60000"/>
                </a:schemeClr>
              </a:solidFill>
            </a:endParaRPr>
          </a:p>
        </p:txBody>
      </p:sp>
      <p:pic>
        <p:nvPicPr>
          <p:cNvPr id="5122" name="Picture 2" descr="8 Destinasi Wisata Budaya di Indonesia (Menarik untuk Dikunjungi) - PT  Eticon Rekayasa Teknik">
            <a:extLst>
              <a:ext uri="{FF2B5EF4-FFF2-40B4-BE49-F238E27FC236}">
                <a16:creationId xmlns:a16="http://schemas.microsoft.com/office/drawing/2014/main" id="{E29E5901-E135-4528-CE9D-0EACB94A2525}"/>
              </a:ext>
            </a:extLst>
          </p:cNvPr>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1" y="692696"/>
            <a:ext cx="4355975" cy="6048672"/>
          </a:xfrm>
          <a:prstGeom prst="rect">
            <a:avLst/>
          </a:prstGeom>
          <a:noFill/>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75576886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txBox="1">
            <a:spLocks/>
          </p:cNvSpPr>
          <p:nvPr/>
        </p:nvSpPr>
        <p:spPr>
          <a:xfrm>
            <a:off x="457200" y="1600200"/>
            <a:ext cx="8229600" cy="4525963"/>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r>
              <a:rPr lang="en-US" sz="4000" b="1"/>
              <a:t>	</a:t>
            </a:r>
          </a:p>
          <a:p>
            <a:endParaRPr lang="en-US" sz="4000" b="1"/>
          </a:p>
          <a:p>
            <a:endParaRPr lang="id-ID" sz="2400" b="1">
              <a:sym typeface="Wingdings" panose="05000000000000000000" pitchFamily="2" charset="2"/>
            </a:endParaRPr>
          </a:p>
          <a:p>
            <a:r>
              <a:rPr lang="id-ID" sz="4000" b="1">
                <a:sym typeface="Wingdings" panose="05000000000000000000" pitchFamily="2" charset="2"/>
              </a:rPr>
              <a:t> </a:t>
            </a:r>
            <a:r>
              <a:rPr lang="en-US" sz="4000" b="1"/>
              <a:t>END</a:t>
            </a:r>
            <a:r>
              <a:rPr lang="id-ID" sz="4000" b="1"/>
              <a:t> </a:t>
            </a:r>
            <a:r>
              <a:rPr lang="id-ID" sz="4000" b="1">
                <a:sym typeface="Wingdings" panose="05000000000000000000" pitchFamily="2" charset="2"/>
              </a:rPr>
              <a:t></a:t>
            </a:r>
            <a:endParaRPr lang="en-US" sz="4000" b="1" dirty="0"/>
          </a:p>
        </p:txBody>
      </p:sp>
    </p:spTree>
    <p:extLst>
      <p:ext uri="{BB962C8B-B14F-4D97-AF65-F5344CB8AC3E}">
        <p14:creationId xmlns:p14="http://schemas.microsoft.com/office/powerpoint/2010/main" val="383296963"/>
      </p:ext>
    </p:extLst>
  </p:cSld>
  <p:clrMapOvr>
    <a:masterClrMapping/>
  </p:clrMapOvr>
  <p:transition spd="slow">
    <p:fade thruBlk="1"/>
  </p:transition>
</p:sld>
</file>

<file path=ppt/tags/tag1.xml><?xml version="1.0" encoding="utf-8"?>
<p:tagLst xmlns:a="http://schemas.openxmlformats.org/drawingml/2006/main" xmlns:r="http://schemas.openxmlformats.org/officeDocument/2006/relationships" xmlns:p="http://schemas.openxmlformats.org/presentationml/2006/main">
  <p:tag name="MMPROD_NEXTUNIQUEID" val="10011"/>
  <p:tag name="MMPROD_0PHOTO" val="/9j/4AAQSkZJRgABAQAAAQABAAD/2wBDAAMCAgMCAgMDAwMEAwMEBQgFBQQEBQoHBwYIDAoMDAsKCwsNDhIQDQ4RDgsLEBYQERMUFRUVDA8XGBYUGBIUFRT/2wBDAQMEBAUEBQkFBQkUDQsNFBQUFBQUFBQUFBQUFBQUFBQUFBQUFBQUFBQUFBQUFBQUFBQUFBQUFBQUFBQUFBQUFBT/wAARCAFkASQDASIAAhEBAxEB/8QAHwAAAQUBAQEBAQEAAAAAAAAAAAECAwQFBgcICQoL/8QAtRAAAgEDAwIEAwUFBAQAAAF9AQIDAAQRBRIhMUEGE1FhByJxFDKBkaEII0KxwRVS0fAkM2JyggkKFhcYGRolJicoKSo0NTY3ODk6Q0RFRkdISUpTVFVWV1hZWmNkZWZnaGlqc3R1dnd4eXqDhIWGh4iJipKTlJWWl5iZmqKjpKWmp6ipqrKztLW2t7i5usLDxMXGx8jJytLT1NXW19jZ2uHi4+Tl5ufo6erx8vP09fb3+Pn6/8QAHwEAAwEBAQEBAQEBAQAAAAAAAAECAwQFBgcICQoL/8QAtREAAgECBAQDBAcFBAQAAQJ3AAECAxEEBSExBhJBUQdhcRMiMoEIFEKRobHBCSMzUvAVYnLRChYkNOEl8RcYGRomJygpKjU2Nzg5OkNERUZHSElKU1RVVldYWVpjZGVmZ2hpanN0dXZ3eHl6goOEhYaHiImKkpOUlZaXmJmaoqOkpaanqKmqsrO0tba3uLm6wsPExcbHyMnK0tPU1dbX2Nna4uPk5ebn6Onq8vP09fb3+Pn6/9oADAMBAAIRAxEAPwD8skp1FPSgAqZEoSpUSggESpUhp6JVuGGrAYkNW4barVtbVoW1hQRzGa9n8lSw2e/+Gth7D5Ku2em7/wCCtox90iUjNhsP9imTWHzpXWw6V8lRXmm/vovkrajHmkY8xz8Nh/sVsWGm/JWnZ6V8/wBz7tdRpWg+cnzVdSPLEOY5d9K/c/crMm0pftLLs+7XqD+Ht8O3ZXOX+mx215ceY6Iqt/F8tRRjzXCUpHLpo/ybqpX9h/sV1c2safYIitKkq/d3K+7b9aqXkNvM/mfaE2t/F93+dbRovm94ceY4zTbDfcv8v8VZ81hv1K4X+6+2uos7y102Z2mfZub5apQvb3N5dyK6fvG3LRKHvP0NdeXY5XVbbY6bfu1USzrqvENnsuYl2VShsPk/3qx9mXze6c5eW2yGqSQ10esWfk2yf7TVnpbNsrHlLj8JjzJ89DpVp4d81NmhrGRZRdKZVmZKhqAIqKdTaACiiigAooooAKKKKACiiigB1PSmVMlAEqVYhSooUrQhSggIYd9attbVXtoa27O2rUiUh9nZ762rOwosLOujsLD/AGKDHmM+aw/cp/tNWhYab8ifJWnNpvyJ8lbWlabv2V1Rj7hzVKhVs9KXZ9yqmq6bsubf5Nn3q9DsNH+T7lZOvaV5Nzbs3yfe+b+H7tdOFjzTOeMveOdsNK3/AMFdLZ/YdHtnuLyVIol+Zmf29K4rW/GzWD+TpqI8u7b5kv3fwFcff3N5rDo19cPcfxbWdtu72HaujESpR91s76eFnKXNJnceIfi7aujx6Tp7yr/z8S/Kv5V5zqWq3mtzPNcS/e+by0qaZG+RmplzC0PzbK8j6x9mCsepGjD1Md7ZXh+X56bZ/I6RyReb/djldq10s/8AQ3XZ8zLuah7BYXTa/wAu2sZVJdzb2cTPfyZofmi8pl/h+9VXZ8/zJtlb7uz+KtJLZfO/v1XeHY/+zWXPIPZlV/O+RWfey/5606HVWtvlki3rt+ZqsPD8lVXh3p833v71axrTj5mMqcZdCvqV+t4iL5Wza27+9RDZ/wCjO1MmtvnRlohvJkRo1ferfK26to1o682hi6fQrw6bsh8xvvN92qVzbbK61IY7n/V/wr8q1lX9ts3N/CtccpAcpND8/wDtVE6Va2N525v4qJoaAM90plWXSoasCKinU2gAooooAKKKKACiiigB1TJUSVYh6UAWoUrTtkqlClatslWRIt2cNdBYW33KzLCGuo02H7lUc0jQ02zrq9NsN+yqOlW33K7DR7PfsoMCreabshi/vM1buiab9ypdSs/+PRv96n6l4ksfCum/arp9+37kKfeZvSvTpx5qSOWr78uSJt39zY+HtKe+1C4S3gX+995m9BXiPjnxtN4zmSG3svslivzLv+831ql4n8T33i25W4vN6RK3+j2u9mWJT/WovsbPCka/dauapiPYe7DV9z18LgeX3pbmZbWbbNuz5fvbqleHZ8qpWwln5KbV/hps0LOiNXmyqc57HL7pkvZs7/c+VabeW2902/7rVtvC0P7tX+WofsbTfMtY8wcvKUfsapNujf8Ah21Fcov3a1nsJIdi7P8AgVMm01t77Yt22o9pT7nT7OXLYx4bD7jN/wABqveWHz10aaDcOiMsTp/s05/D1x95V/3qj20YvcPq9SRx/wBj/wDHqrvYbHZd+/0ru7bwlNM6SRvv/wCB/wD1qLzwrMnyyfJK3/Aqj61Hm0D6vI86ezqpNC0Nd9c+G7jYrbK5bUrBrOZI5v8Alo3y1tGtGRjKjIxUmmsJvMhfZu+9Vq5uft9g+5NjfxU25tmT7v3Gqj5LQu/z/NW5xyiZ/wBm3zIq/wAVTXNns31q6JYfbNSeTZ8sa7m/3ql1Kz2UGJxUyfPUTpWheQ7HqpMnybv9mqAo0VNspmyrIIqKe9MoAKKKKACiiigCVKsQ9KrpVuHpVgXbZK27ZPkrKtkratkoMZGtpqV1Wmw/crn9NT7ldhpVs3yVqc0jo9Ktm+Su10ezrn9Hh+5Xd6JD9yg5ub3hmq2ypbRNJ9373/Ae9eT+NtYXXtV8u3t9ltY7trf3mK4r0j4o6l9j0qKFX2PcLt/2vvV5Fc3P2ZJf42+Vd1dVSt7KgoR3Z34OjGUnMis7ZndI/n2/3kroobBk2MqfL91f92n+DNEbVblI9/zMu5l/u17b4V+C2pa3N5jbIrb+HzU+bb7V83WxUKUrH0lOjzfEeDzabJN8sf3l+81adn4P1DUoUa1t3l3feZkb7tfTXh74D2dhcv8Abkd2VtyyPtr0u28JWNgm23tETb/e/ir5+tmvLLlierh8HDlPjq2+EWoOkTTRPuboyJ972rYtvg/dedtaLypf+efzNt+tfVD+Ho5n2/cX+6lOTw3DDvVfusv3q8qWZVT0o4OHxHzV/wAKQm+7JKiM39zd8uKsQ/B9oUSRvvN935Gr6FudHVPu/wDjtUodEb59qJ/e21h9eqHT9VhzHhqfDRnheOR08/8A2Ny/KKtJ8Ol2f6rZF/dr2t9B3/e/4DVf+xNn3vnWsvrki/q54v8A8IBHZzS7U+9/niql/wCD43Tb877a9gudHb7ypWVc6V8+5vk/vV0xxEjGpRPGv+ESX7T5ez7y/M3zVxPjbwBGkLtD95V+X+GvoibSo/vVz+vaD9sh2yJvWu6jipcx5tSj7vKfGtzpqwu9u3/LP+/WTc2yo/8Au17N8RfBn2N3uI02bm/8dry+a23/AHXr6ejW9rHQ+erUZQkS+EvL+0+T/wA9kp+vWexHrPhdrO8ib+JWWuo8SJ51sk331kXcrfWunmOOUTy+/ttj1n3kP7mL/aroNSttlUZrbfNaf7K+ZW5iYs0Pz7arulbE1t/FWZMlUBUemVM6VE9WQMooooAKKKKALCVbtulVEq7bdKsDTs0rds0+SsWzSugs0+SiJzSNrTU+5XbaPD9xq5TSk+5XcaJD9z+7WpzyOt0eH7ld3okK7NzVyWjp9yulv7mTTfD13cK6RLHE26T68VpGPMc0fiUTzf4heJF1jW38l98ULeTFGv8Au5J/OuXs7bfN833pG+WrFhpTIi/Pvlk+Zq0La2/0lP4GZvlauDEVNX5bH02HpxilGPU+gv2cvAELu+oXSebK3ytu/hX8a+mLPR1hRFX7u37tea/ASz/4pvdGn7pm+X+82OK9ws7b9zXytaPteaR0zqShLlOUSz3u9Pmh2b1rdms44X/2qpTIr/L/AHa+VqH0mFlzWMlLZk/h3r/FUT22/ft/75rQmeNIf7jf3qpQ7vnXf97dXHKR7cSu9n5ybtny1X/s1t77a0nmb/V/99NsoT5PlX5/4aOY6eUzX02RKr/Y2RP9qt1H875fzqu/+u2/98tXN7QPe+yc49s3zbqyryzX+JK6i5hZ3+5838VZ9zZs/wArfeWt41CJU5HH3NmqJ/vVialZ/I9dneQsmz+7/drn9Vh3w7l+7XfTqHBUieP+OdEjmtpVZPuvur5q1LTVsNSlhb7v8NfYviSwWazZvv8Ay/d+tfMXjzTfJ1i4a3X5t25t38Wea+py+s4txPBxlP3Uzh7y2+R2X7y1p21z/aWjxK3+thXa39KhmhZ4f977y1FpryWd5tX51b5dte9zHiSp8qMTUrampYfPu/u2qL/wI1q6rDs/g+9V37Bs0pJNn3ljX/x2r5jmkcLfw7Pl/u1jzJXS6rDWFMlbRMTJmSq71emSqL1sQRUUUUAFFFFAFhKu23SqqVoW3SrINWzSugs0+SsSwro7NPkSiJjI6PSkruNET7lcZpSfcru9ET7lanDUO10SGj4izbPD1vZq/wDx9S7WX/ZVgasaInyJUXxItofsGlSN95ZX2r+VaRFR/ipHCWe3zpdv8O5d1W9Htl+3o0yb9z/yqvYQrC8q7Pl3M2562NEhaF0/jlb7u33rx6x9RS+I+xfgLCz+GPMb59zbk/3TXtVhD9yvKvgPZyQ+BrJpvvMv/Avxr12wSvEfwsir8bMrUk2b1/75rK2L8zf8BWt/WId7vt/4Fu+7WE9t/D/FXyGKj7zPrcv5fZoyns9j7vJ3/wC7THtlRN1acNncbPM/2mqp9jm855G+638P8O6vP5uWJ9BHlIoUV9m7/vqrCW0fnfu0+ZqEh+f7ny1d8lX+ZXfd/eqPs8xsUnh2b12f8CqlNbfvk+T7v3a6LyWeHd9//aqu8Pz7v4a54x5i4y5Tn7lI4fmb52/u1lXLs7v/AAfxf/Wrq7mz3/N9/wDirPubNXrWmFSRxkyK6fcfzf4Vrmr+2kTzfMf5f7teh3Om73fbXKaxYeS7rJ8+771ehTOCRwmsWyvbPtr5v+KOlNbX7tInlbt0iyL7tX1Bf2yuny/dryX4qeGP7SsLho0+ZV3Kq/rXt4OpyyR5WIp+1ifOjoz/AO3/ALVZ7psuU+fZWxNDHC7rH8m1vu/Ssx3V3fd/e219ZGR8xUj/ADC38LbN1bt/bf8AEnsv+uCtWfNC155Sr91vu/jiuo8W2f2O2SNfuxqqqv8AwGtTgkeT6wnzvXP3KV0uqp871z9ylbxMZGJc9Kz3rTuUrMm6VsQNemU6m1YBRRRQBbStK26Vmw9K0rbpVkSNuwT7ldLZp9yufsE+5XTWafcoiYyOl0dK7vQU+5XGaPD93dXe6JCvyf7NdR5tQ7jR4WdErN+K6bLDR4/4m81vy2Vu6InyJWV8XbOZLDTLyFN6ws8bf8C6U4jo29quY4fZvs/lfZ81dL4S0e41XVbS1hTzZ5Jfup/drmrO5j/s1G+/825t38LV71+y74e/tLxDd6xNF/qV2pv/ALxrwMRzR+Z9fGMfiPqDwTokeg6JaWcaf6tVrtbNPk3Vi6alY+seNtlzd2NrFM6w/fmX+L1Arya0lTic9OMqsjqpnhR3+dNm771Z9z5aP5jPvZv/AEKvCvEPxRk0qb7Ou+L70i7HZW/HtXHv8ddUfZ9ndE3f8tJ3ZvxIrwZYd1T6bDx5D6beZUT5n+Vf7lUXvI3+VXr5/f4065+63fZrhG2/LEjfnxXQWHjm6v086a4e1Xcq+Xs+bd7HrXBWwUodUexRrHrbzKj/AH/l/u1b0198Lsvzr/d+9XOaVeR6km2aX+FdtdBpqR20Lq3yf7vy15UvcPV96Xwlj5v9X/d/2/lqlc38aO+59i/w/wC1ReXKwwsyvXnPiHXme58mN9jL93+7RTp84S9w6O58Z6fYXiW9xceVPJ821v7vt2qpf+PNFhTd9thTy/vea7L/ACryLxVf3n71Y9j3LblaR/7vtXn95puof6uS42RN/wAs1T73tmvVp0acviPNqVJy1ge66r8QodnmRy+bbbdyyK67fz61yGpfEhfOSbyvtEUir/G3dfevNLbw3qD37tJvi2qrQ79275vQDjiugh8JX3k/vpftDfxNK7fLntj2rvjToROaXtZROo03XrfWEl2/utv3Y/rWZr1gro7L91vl/wCA7ar6b4PvrBEZX2Mrfe/2a27xJHs08xPm/vfxU3GMZe6c0akublkfI/jnTf7K1518r91I3y/7Ncpf7v8Af3bdq/X6V638dbBYdS0+4Xeqt8rfPXl6I32y32pv3NtX+VfTYep+7ueJio8s2dL4e0GN7nSo/kf7rVN8QnXzn2/PuatjwfbN/wAJPZQr923V2b8FNcz48m337qv+9XTH3jx5Hmmpfff+7WFcpXQX/wA/zVj3KV2RMZHP3lZEv3q17/77VlN9+togRPTKdTasgKKKKALsPStO26VmJWnbdKsiR0Fh/BXUWCfcrl7D+CursE+5VxOaR1ukfcr0DRIfnT+9XBaInyJXoWgo29Grc4JHoGiJ8lW/HOm/b/AGoLs3yx7JFVf7waotET5Ert7azVLP99bvcRN/yzT5velGUY+9IdOMpzXKr2PlrR032eoW9w/lLHL/AAfxL6ivrj9lGGN9E1Xy0+XzY1/2vu1826xYWNt4h1CGz3/Zmbcysn6c19Ifsi/vtN1v/alRmX+71Arx8Vy8/u6pn1PN+65T6StoW+zMq/IzLWZ4h0G3ttHRZJfmbdt+RVVW2+1dBZpXD/FHxI1nClvHE9xKzKqQwJuZmNfPY+UYxOnBRlKol06nkviTQYb/APc3VrbOyr8sny7vzxXn9z4AhT/VuiK33ZG3N83pgV6rqvgDxEmiS694k1O28L6R/D5r7ZtvUZz3rxfxJ4z8D2dy9rDd6lrE7L/x8IjNHx/Ev1ry6dOvP4Uz6f2lCC3LyeGLO2vEaR0t7lV2tt+7x7f411vh5I7Oz2rs3K3y/wC1Xklt4q0O/miW3ldF/wCWSy7lbb9K7PRP33+pu3fb8ytvZqjEUZxj7534eVOceY9i0q537Fjf5mrq4dSazh2yP838LV5l4Vmk3xLI/wDF/DXpb6O00O5f9mvmK8eU9imUdS1hX31wWsaqsNy//fW6ui1uwuIUlVX+7u3f3q831tLh3SOP59zbWb/Zrow/LGO4S973SK/1i3d9siO/8W7/AGqxU1iF5nXyn2/dVdny7vWtK5trfTbNlkdEZfvb9zM1YWvW3ibStHstYtdMS30y6by4rifa233INehRo88zyq1SFLU6Kz166hs/+QZNcRf89Itu5fbmm2fjmz+3/Z7qJ7eWT7q3SMvze3avN317xNbak9vD4gtoty+YnyLIrMW9K7DxbeeLPBNhp8nirTLPVdFvoo5kuNN/18WVHDL+PNddTCTjoc1PExnHQ9Fs7lbn5Wld/TbUWpW37l2X+KuZ8Nvb38KXGl3v+jN1jlRVaLHtXUQu00Lqy/8AAkrm96MgqfCfPH7QlnHDYWUy/O3n/O3zLtU15Z4bs7d9VtGuPn8vc0S/7Rr3j9ofTZrnwZdyfw27RzKv+zu5rxfwZbSTaxbqsX2jazMrfWvp8LU/dcx4NaPPM7DR4V0TUn1C4m8qKSKSMbf7zL1rzTxU7Xl/Kqv8u+u28W2y/bHVvnWPbs/2c81zmpabsuXmb/vmuzD1JTkzgxdGNK0o9Tgr+FU+WufvE+/XW6xDsd/krlNS2wo9elE8k5e8+/WVL96tW56VlS/erpiSRPTKdTasgKKKKALsPStO26VmQ9K1rOrIkdBp1dRZ/fWuZ0r59ldXZp86VcfiOaR2eidUr0LRPuJ/HXn+iQt8jfw16NoKb9lbnBUkegaI/wAifJ96jxPNdaP4t0+8t5Xiiki+aPf8rdulS6Ii7ErV8Z6PJf8Ah63vrf55bPduX+8pwK8/G05SovlPUyitGOItO2qOf+LXgaPStmsR7It0StMq/wC9gV6b+yLbN9j8R3G/fE08e3Z/umuY+OU2ywtLe3l2SyeXGf8AdOTXX/se7X0fxKqvv23Sf98lTXkUekT6Ct71Lm9D6TRNkO6uX1jUrzSoZZtD0RNT1dv9TJKnyq545rtbaHelW4UjttjbE3b/AL1eZj6fLV5jDD1OSLja9zwfRPhvJrHxI/tL42agl2siq2i6XK6tp24L8/To464P615l+118PbXwl4n0zWvCeno2n3UHly29lD+7XHf5fWvsDxnbWeseHpbe8t0uIvlZfNTdtbsea+ade8KtZzPb2d272f3Vjfd+grjljvZPlgvme3gsLLE+/LTyPDfhRoNxr3idLzUNKtrfSrXc3lywsvyhcFR6811qaba6bfvdWrzPBJLt+y7Gbau79K63+x5NiK33V+7V6z0243/u/n3L/D9773euCpip1fjPpKOFVItaVZw237yF33N91f7tex6Om/R4vM37ttcl4e8GXlzeJC0UMTNtZdvyrt98V61Noi6VYRK3yNt+avBrdbHT7aMbR6s8v8Q2Ej20rKn3v++q83+x+S+5kr27UoVmSVW+da88udE33Mu1/wDgNRh6nL8R01I/bR5vqWmyXmpfLFC8cfzIrO33h6irfieZvGfhh9B1zTE/s+T5kkspmXyn7ECuzv8Aww3+sjf7v3l/rWcmm2+/b/Ev39393tXpRxHKvdMfq8avxHhXh74RWfhu/RriV5WVt0S7Pm+9xk16nr0N54tubdbz5La1i8tY/wCFvY+tdanh6GZH27Pm+ZmrQ03RLeF9zJ5vyruWr+vT+2YxwtOkeeW3w9t4U85U8pt38Lsq7vetCHTWs/3jfdru3s/keOsq5sPk2/8AAq5+b3jGp57HkXxg0qO/8Da2v3m+ys35c14D8LkjS/SRk2S7dy7v7vtX0X8Y3Wz8E63JvdNtq6/8CNfN/wAPbDyXRlTYzLtZq+hw8pRoHjyjzTN3xVbfbNbSGOLerKrLsrn/ABPbeTNL/Htr1bTbCN31C4b554YlVW/3q8v8fvJDbOsfySs3zf7te1hY8seY8HHVPaz5I7I8s16ZUd9r/NXGak++um1VGh/2/wC81czef7VerE8qXunP3PSspvv1sXlY7ffrpiQQ02nU2rICiiigC7D0rWs6yYela1nVkHS6V1Wuos/votcvpXVa6uwT98i/7NbR+I5qh3GiJs2V6L4eh+5Xn+go3yV6XoKfcrc82od7okO/ZXoXh5P4f4W+VlriNBTYiV3+iQtvSg5ObktKO5xvxv0S4e5t5of9UsSssn04/rWn+yFeLYeJNd0+R/8Aj6iSZPn+9t/+tXb+JPCq+LfD0UMab5YWZtrfxZ7V5l4Vhm+FHxLspLq3+zxKyfLv+8jcdh718xW/cV7W0ex+g4eosThbrtY+1bNPkp83yf7tPsNrwoy/OrfMtQ6wipCn/sleZm3wKZyYWPNUUTN1LUo/J8tq808SQwvM8ip8y/xV1GsTbEfbXLzWbTTbt/zf3a+HlI/RMHR9lDQ5T7HNfui26O7bvmWvRvCXgy1tkia4i3zttrP0qzjtn3L97d8zV3vhiza8uUX7n92iUpSkodzrqS5Iylsd34M8KwpsuGT/AIC9HjawXf8A7Kr8tdLbbrOzSONXeVf4Vrl/FV+3z+Ymxv7rV01owjQUOvc+Rw9SrXxXPf0PNLxPszu2z7y1y6Ov2lm/76/vV2d4i7NzfOtclqWlN53nR/d/irzT7hR5ogkyu6Kv3f4lrHv9EjuXeaNEi/vVYsLxX/dtKn+e1Wnhkf8A9mX+H61UuaIHOw2Els+5n+X7qrV1IWREVU3v8u6tO5s96fMny7vvVXf5H3L91fu1lL3i5RjL3hkybE3Mn+z/AMCrE1K5+R9taF46/P8A5+auY1W5+T/a/u100/iOCt8J5D8eJo5vB9xD5uz7Qywt+DA8f981574G8MbIbi6aJ4lhZWVv4Wzzzmu9+KiR3j6ZayfPB5v2h4/9ocVyni28bRNBdtnlS3jLHFHF8v8AKvqaPvRjBnztaXJeSOmsLZU0G7mjdHWRlV9n8WOleM/EJF852r2bwrum+HS7n37bp1X/AL5ryH4iwr521fkVW2/73zV9DD3fdPk+aUpM8d1tK5G8+5Xba2n31X564y/TZXfEwOfvKx5fvVt3iVjy/wCteumJJWptOpr1ZAUUUUAXYela1nWTD0rYs61IkdNpf+sSuosf9clczpSfcrq7BP31aU/iOaod74e+fZXp3h5PuV5p4eh+5XqGgp8if3q6eU8qtI9D0RPuV6FoMP3K4XQUZ0SvRdET7lScfMbT3jWENvNHv+Wddy/7PStbxn4eXVbPTPJsku5JJVk85/vbOuM1Rv4Y/scX97zV216Ro8NvqulRRs6fu/lb8K4sxw/tcOpQXvJ3R7eUYr2U3CT26E3ga/mfRLeGb55bdmt2/wB1eBW1rCNc2fy/J/tVz/gywms7/U1b57aSXdFJ/FxXUPZ7/wD4mvzvGSqctpdT62nyxq83zOHv7BnT7lZX9jt525f+BV6g/h7zod2yqU3h5bZN2z5l+b86+dlTlE+tw+YR5eU4mGzW2T5U/wB5q7DwTumv7eOFHlk3eZ8v90cc1i36eSkvyfd/755rrPhTew6VFq91dfL5aps/3RngVeHjGVW03Y2xtSUaDcFe/Q7t7/8AsqG4nvm/eM3yqr1wHifVftk0rbvvfdrxT4m/tS+H9N8X/Z2vnV2lVW2wtJGq/UV26eIbXW/C1lrGm3X2i2ki3LIue/QGrxXNv0RngcB7BqpPd/gSXk37n5nrPmuV+98jr938+9c/f+JGdHX5E27vv/415fr3xph0HUksfs9zqDSffa1hZlVfQn2rgjGXNzR1Ppfdgeoa94e8mHzrF98sf7zb/C2eTTNH1JpoUb7n3Vauf0T4nabrdn5kMr7l+VobhNrKx7Vd0SZoXl3PvWRty/w7c1tU+EjmOoeHzofl+f8AvVFNbLs/3auwvsTatRXm1EfbXGRKXKcVrc0nnbY32f7v92uZ1KZfn+f5v4q6bWH/ANJfb96ucv4W/i/2q9KjH3jza0up51rdmupa8sjbH8uJl2/8Crz/AOMe2G80+1WX5reLzG/3z0FafjnxDeaV4t8u1lRP3C/f+99/tXE69fzX6PcXEvmzs25mb724V9hhaP2z5XFVI/DZnqfgBG/4VFpUn/PZpW+b73Dla8i+IX/H2a9t8K23k/CXw/u/iWVvzcmvFPiEjfaXX/8AZr0o/EfPnkut9Xrib9Pneu51v7tcTqNd9MzlE5+/SsKX/WvXQXlYMv8ArXrsiYlSm05vv016sgKKKKALsPStuw/grHh6Vt2CVqRI6jR0+dK6rTf9dtrmtHT50rrdNh3zPW9OPvHHUPQPDafcr1Dw9bfcrzfw2i/J/wCPV6n4bT7lbnlVpHe6DD/er0PRIfuVxOgw/cr0PR7ZqDzZSNPUoWe2t/k+VpVrsNEhXZtk/wB1lrltS3eTaR/c3SrXZ6J8+zd95q6/+XS+ZyOpKE+aO512labHC8UluiIuxtyp8q1upbbH+as3R/ndI63Ydsz18NnOH91TPvsvxHtYehds4fkqpqtmux/krWtk+5mmX6b0r5KtT909ijKUah55NpX293tfnWNm3Ns/vVY8Q6U1to9xHC+xZF2tXYaPo6vcvI3/AAGs3xncxpshVNm6vLjh+WDnI+kji+eqqcdlufL9z8PV0q8eTykijm/5Zui7Wb19qopNrHhJ2j0uVEgk/wBbayp+7+bqcCvaJtHa8/13zr95awvEmiWumwrtiTz5t3zfd+X3qJSPpKMnOfvHjt5/a2pOiyXCbf8AnnEm38BVdNHktt9uv7r+Jfk212VnbK8zsyf7v96rd/DHMiq3+s+Xb/epRqRjI3rU+aLl2OJ0TwxH9p+0TbHlVty7v73tXodnDD5KyMn73+L/AHqxPsEiJ8qbGX+L/ZqZJmT/AGNv3l/2qJcsjCNWUToIblkTbUNzcs/y/c/2qzfO/c7lf/4qh5vk3b65oxCpLm94o36Kkz/3q5/Un3wvudP++2rYvPv7v7tYt/tm/dr95vlrtoxvLlPPrS5byPnT4hJ9p8SSzbNnzMq/7Shu1cPqU3yOuxNv8P3q9O+KOlLDqTts+aPcrN/CvzdhXl9z5zpEvyO33l/rmvuKMVyqPY+TnI+jfD0LJ8JfDnyfegZvzavDPiQjJcp/tV9DaPCyfC7w6zfIvkM35tmvAfiLueZ/9qumPxHlRPH9Y+ff89cPf/fau71iHYjqqbK4TUv9c6/xV2RCRz95XPv/AK5/96ujvErn2+/XTE5io336ZT2+/TXrYgZRRRQBp2yVu2CVj2yV0empXTEiR0uiQq8yLXZ6JDvmf/ermdBh+euz0RP33/Aq6acfeOGoegeG7b7m2vTfD1n9xq4Lw9bf6qvUtBtt6ba2PGrS947jw9Cz16Ho8P3K5LQbZU2V3WlQ/IlQcEixeQ/PafPs+b5a7PR4fnib/Zrl79P9M09f9pq7Wwh2bGrsl8EfmcMviOosE2OjVsJCqP5i/wCqas+zRntkZa0ERvJSP+625t9eDiqPt6Tj1PqcvxHsJqMtmbFg6zJup9ynyVn6bcqmxv4W+ZfxrQv5leHctfnFb3LrsfZqEozK/wBvjsLaX/x2uZ1C9sbiGXU764ht7SH5jNLt2rUHjbWJLbSruSF9kqrtWvknxPoPxE8Q6lDHZyvceHpp1WaH5tyufvEj0zXnyqRn7r2PocLhfd55O1+p6f4v/aGsLa7uLXwxZJqaxrxdSPtVm9q4O/8AinrWqeVNdtbbl3fKm78s1dvP2bfENrbQrHKkS+X5j+U6dxngVxum/CjXLOa4juNVd4vN+Rn+b5fSolT9noz6nB0oyjeEkat58TvsdnE0emQxT/Nuk37lb3xXKzfEXVvtP2iG+hdmbd5exdu0+lI/ws1R5naS9RoPvNs/1m33qvf/AAxuH2N9oRIP4djssn4jtRGMD0JU58vvNHV6J8UZtSufJ1C3heJVbddI/wA34jualm8eaO77o7v978qxRtt3Mx6H2rjU8GaPYIi3STXcv8Tec0fzd8EVLpXw60mbVft0lvsiX7i72ZfbPrRKjCPvHBKUY+6elpcs77ZvvfxKv3d1XXfZCv8A31XOW1yts/8AHt/2atveNcv8u9F/h/3a5o+98JjL4fd1JbmbYnmf3t1ZXh6/tb/xhp+mzfNLJFLcKv8AeVU9KZ4h1JYbb777V3bv4q8q+HuvM/x1srqSWZopLO5hiVvuqvt6V7OAwvvcx4OYVuWHLEsfFeGP7Zcbtj7v4WTdXit4jPcpGr7Hbdubf936fWvffi1DHv8A4/8AZ+evCtYh+zTOrIn8O3/ePr9K+jifPfYsfS9nbLZ/DHw0rf8AQOib86+dfHkyvfuv8S/dr6a1JPJ8E6DDs+WPToN3/fNfNHjaH/iZXDSfe3fL/u1tze8cEYnl+to2zc33/wCKuB1u23vuX/gVejawiujrXA6knku6/frtiEjkrl/71c//AB11GpQq+9tvzfxNXL/x11xMZFRvv016lb7z1E9bGIyikf71FAHQ2cPz10ulQ/crHs4a6vRLb7ld8YmMjqPD1tv2V2eg2e90/wB6sTw9bf3a63w9Z7NldNGO55taR6H4YtvuV6h4ettmzclcF4YtvufJ8ten+G7P503VconiVpHZ6Dat8ld7o8P3K5fRLb7n92u70eFfkWokcP2iLUof9M0/+4vmN+S13FnCrpEy/d+X5a5fVYf9P0zanzKsn9K7Ow3OiN/d/pXTL4IkT5YyZ1Wmw77ZPk+arb2aon9zd8v51X0eb5EWrF+kkybt+zaysu77vFebGMnUPddSEqSkYOlXn2nRLTUoU3xSblZf91tv860Ly/b7N8tcv8H7xtY+G7q3ztDqd5H/AMB3l/8A2ath5tn7uT7y1+c57T9hi6sI9z9Ky/lq0ovsZWpTLcwurf8AAqzLbUrew3rv8qJv/Qqm1iGR0fy0+WT+596uP16Fn2L9zbXyEoy5j66jGMo8ozUPFP8AYt3LcQs7+YrK34+9eX6x4za2Ro2ld23Nt/xNbGvfaLm8eNU/dLu+auSvNHmmf5ov9rd/jXVGX2dzvpxjS+Eov4nk3yyN8m7dVV/EM1ykUKvN/d3fw7aZf6C33f8Aa+9Vuz0qSFE/j2qvy0uY25pyKNtprTTbpH3r8u2t57n7N+7jT91/49upltZtM/y7P91KZNbfPt/5ar8y7Pu1HvSOb3oluG53oir8jNuZt1VPtjWzurfPt+9RN/z0Z03fe3LWU9/vd1X5G/2KKcTjlLllyjPELrNZyyRv5W5v/Zea8Y8N3P2D4kaFfb3if7U0P3Nu7eu3r9ea9i8Wps0T5d/mt95l/Ug14Pr14sOpWU0Lv5UN1FIq/dbh0H9a+twPwHzeKj77Pa/ipbKiS+cnzL/wJt3c14JrEMiXiKz/AOsXcuz+9vFfQfj/AM6aHzNiPKy7a8PubOS51W3sf70+1v8AeLAfzr0zx5fDc+oPGFt5Oj2kKpsWOzRdv0UV8qeLd32+43fP8zbq+tfH6L+9/gVVVVX/AIDXyh4z/wCQlKuz7rM350ROaPMeb6qipvrh9bh+fd9yu91X+9XGa3Cr7664yCXwnD6kjQ/7tcp/y2rsbzciOrVyX8f/AAOu+JjIoy/eqJ6sS/616hetjEhf71FPooA7mwtvuV2WiW3zpWFYW3z13Gg2f3Gb+9Xt06funNUkdRolm1dhoNn++T5PlrN0Gz+T5q7Lw9bb3T5K7KNPc8qtLlO78MWbfJXpWiW2zZXH+G7Bk2fJXpGlWa/JuT5aiUfePBrSOo0e2V9tdnpUP/2NYOlWex4ttddYQ/PtrGRwc3vFS/Rf7b09v7sUm5f+BV2ump+5SuVmtl/4SG3jjTf+6bc2/wC627pXa2CfIlbVPgj6ESl7xq2fyJ8tP1tIYdHuLjUL1NP09Ym33Er7VX6e9WNKs1uX3N8ir95q+RP2qPjNN4k1KXT7F3/sGzZYxsf/AF7FjzXz2Mx31PWKvLofaZPlksd709InvHwK8SeH9e0LxFb+G5bmWxs9R+e4uvl8+V0yzAehre1t/JeWRX/u/NXyJ+yR8SP+EYfWLGR9kF5P9obzfvNhAPzr6b1LxDDqVn5kL/7Vfl2ZYidevKc92fp+Fwvsvdjt0LtnqULu8bPsZqiv7O1dH/jauB1LUms5vOV383+HZ92m/wDCZslttkR4n/im+6v0rx/iPWpx5TVv9Ks0SWSTZ/FXBalqtrZzOvyOu35l/wBo1oa34kheF2835f72/wDirzTW/EKzO8bPsb7u2tIxO+NTl+It3l+u/wDg+X+FH/hqpNr3zv5f91Vrl0vG3u2/5W3bm/iqvNqSw7FX5933tlbezjHYj20pR907XTdSjTcrfe7f3amS8j/0hZH/AIV21xltrCwp8z/MzfLQ9+0z7f733azIjUnI07/Uv322Nd7fxL92rulWcaJ5kif7W3+lZmm6bvm86T738Lf7NbqPsh8tfu1Dl/KbezjH4jI8VfPYeYv+19yvnzxh5my4Zf8Almu7/gPJH8q+hdYeZ4UWGVE+b5Vl+7trn9S8MeH/ABzDcWd5F/Y+obfmvrXasbf7LoOOa+qwMo+zPmMVT/e8xo6lM1/oOnzL+9WSCNtzbW6qK850TTfO+IWiQ7/+YjFuX7v8Q616XN4YutB8MW63GyWCGJVWaB2kVvlAHJrkvBOjtc/FbQlZP3Sz+YzfRe//AHzXrU5R5TxJS5eY9t8eQ/Pds3zbWZfyr5M8YIv2+X+8zfOtfWvip/O+0Kv3ZGZvzr5S8fwtD4hvY9mxt33v72KryOOnLmPMtV+f+D7tcpqu167bVbbfv21ympWCo7s1dVMJHBarD871xiJ8/wDwKvQ9Ytl+euB2fPt/2q7omBmy/wCteoW+/Vi5T/SXqCX71dJkR0UUUAe06bZ/PXdeHrD+Kud02wbeld74bs2fYuz5q+qox5onHUOq0ezbZ/s123hjSvnTdWZo9h8m1q7jwxYfPXZGPus8TESlynZ6DYfIlegaPYL8lYmg2f7lF2fNXd6bbRpXBI+eqSNWwtlTZXV6bD8/zJWPYeWjxbq6izTZ8y/xfdrGRzf3jP8Asyvr25U3bV+9XW2EO/7tc5pqSTa9d7vkWNV2/jXoHh6wV33Mv3aWIlyxXkkdWHoyxNWMO5NrG3R/CuoSfxLAzH/vmvys8eX8cz7lu3l/fszzXXyxqvJ//VX6seObP7T4M1uP7jfYZ9rL/e2Gvx1+KOq+d4q1jS1ih8iGeO3l/vblQbm/76FfA4yXtcRyy7H7FlsYwpOnA6j4Y6wuxLqGXeyysu5/7u7+VfS/hXxyz2e1nT+HdXyh4JmWFPL/APHV+7ur1jwrqvkzeW3935Wb7v8A+uvksZGMpn2FOPLFWPeptVjvIfMVNjfd/vfN61U+2Run2W6i82Jvm/2frisLRL+OazTc/wA21f8A0GrD36203+y33mrxeU7TH8T2Fuj7oXfa33V/h3V5/rbsm/b8/wB1f7rfnXoGsJHc7FWV4v8Aa/hrhdb024R/Lh/0jd95v4dtVGQpR945qa/++vzp93cvzfepEeSb5Y/vfL8zVYTRJvO3eUm1v9utC20RYfmk/vf71bSqRNvhK8NgvnIsyfaGX5m2+9belaaqfNcJ977i/e+XsKsWdmrzO3/fTVqw20ez5f8AgVckqnN7oU4xGIiwwp/d/vVNvjhR23//ALNV33b33P8AKv3aqXkzOifIiK33v4aij7oVPeMrxJqsNn5TTb3i3bVVE+baeuKx7B7ebVbiNXe40yRo44Zm+9E23kt9DWV48vLiGFGs3TzYWZk3/d3Bvu/iKu/DS/j1vVZZptjwSRKtwtum2PeV7Y44NfTYX3Ycx4mKjHl9499+FGiTeJ7PXfC+pRfaImi86KS4/i+Uldg/CvMvhpoP9j/GaWxuE3y6W1yzqv8AdC7Fznv81e6/ArR7jR9etJpJfNimaRUk+98oUr1/4FWV4q8MLonx+1W8hi2W2oaTIzfJ/wAtd+G/T5q9anL7R8riJbnP+J/kR9v3vmb56+ZPH9s39vSt/wA9Pm/4FX0r4qdkR/7q7vv+9fPvj+2V3imV9jK3zK/8VdhwUzyrWIVR/m+7XI6wiunyt8td3rEPnQvuSuK1K2ZPmVE8qumJt6HCaruR3/8AQq8/2fvtv+01em6w8bp8yV506f6e/wAm/wCZq7omMjKvE/0l9396qkv3q0L3/j8f/eqlcp8710mJDRT6Ksg+lbCz+dK77wxYfOu2tDw98IvEGqpujsvKX+GR3Va9i8H/AAEmhmikvL1E2/wwJub8c8V9PTx1Klvqc9SnzxOf0ew3w/3G/hrvfDeiSfJ/G33q9A0T4S6TCiK32l1/3/8ACu70fwZpOmw+Zb2SbV/ifdJ/OorZxh6cdvwPMqZfOr1Oa0Gwk2J8ldxpWlTPv2xf3dvyNUPhu5kttVe3mt4U/i+dGVlX1C16jYbfJ3fJtrxJZvSlL3EYxyT+eRz1h4SuppoWZE8r+9v27a6uz8MMiIu//P5Vp20NasKUSxk5nTHKsPDpcwk0q10q8iVU+0Xl4zKqv91VC8/hXW21ssKbVTZVdLOP7SlwyfvVXarf7NaEKVz+0nV+M9KnRp0vgSRX1KwXUtNu7VvuzRNHu+q4r8X/AI66D/YPxj8Ww27p58MqyMvzM251ywOfev2w2V+U/wC3H4Sbw98fdQ1DZ5UerRM3zp8u6NeAPqteBmHuzjP5H0GWy96Ue55V4Vdodm103N97en8P+Nei20zQoit937yN978a818N/JN82/71ehWaR3MO1X+7/wCPV8lifiPsaMY8p6N4S1XfCkclwjs3y7q6e5tmuYf3b7Nvzbf4a8l0eaTTbnbG/wAu75q9I025+2W25pfm/iWvHqHfD4iG58ze/wBz321mXPz/AMH/AAGtaaH/AJ51SeFnR9u9K5qkuhfKV0to3T/2WnJCv+rZPm/vUJCyVetrb+8lRzFkNtbbPlb5/wC9/dqaZFhh3L8n97+GrEzxwpu2f8BrHvL+R027Plato/3jHmQx7lZqzNSmZP8Ad/u/w1N83nPt+795aqal/wAe26T71FP4tDGXvHnvjO5/cuv975l/uq1db+x/4S1bWPFWoabcI9xpEitI8n8MGVwuD26dK5S/0241u5+y2sX72SVYdv8AEzM2Miv0S+AnwKj+FPg/+z2ihe+uoPMuLhPu7y24D6j2r6GjKc48sEeDmFSEPdl8RN4V8Hrol/o8dm++CO18xt/y/Mzoen+6tYXxdto4dYtNSVE3RytCzJ/dKdDXsVhYfvpZtmzc21f90LXm/wAV7PzvCWp3Gz/j3nW4G3+6W2161Ln9jHTdnzEpc02fO/i3cltcfJvVl+b+L8q8I8T/ADwvD8j7f71e9eKkb7BLJv2fLu/vdK+fdVRtSuZWVPlb5t1d0SKcYyPPLyFk+Vq5LWLD77Kld74hsJIfm+5trlLl1dNrVt70S+U831Ww2I+5P71edPDsv3/gXzfuvXsGsO291jT+9XlU0OzUpdz7m8/5mX/ervp8xHL7piX6f6e+35PmrPvE/fPW3qsP/Eyl+ff8y7masy/h/wBJeuoxlEqbKKsbKKoxP1T03TbjTb91sZbl4I/lVZdzK3516BpWqzI6QtCksrfeZfurQ9s001pocKP5si+ZM2/+I87a27bRGs5n0/SYk3R/fm2f99ZrwvrH8rOnlOt02GF7zzFl3rGrb9n3V6V1ujwrc2cUips8z+F/4a8/s7Zb+aLR9P3vEq7ppN7L5sp6nPoAK9D8JXi3k0sMabILf+L+Js8hvQA1UcRrbuRKmUfEmj3FtrFvqEcU1xbbVjnjt9u7npzWt4YvLi5v3sW0zyra3VmmuJX3fN6Vu3Nn/aWleXDL9na4+433unNc/Yf6BbPprfJqt5L++j3t24G3Fc+I0lePUuPvROzS5Z7BLi3/AHrNLtiV32r97FdBZo3yeY6ebt+ZU+7u9qx7DyXufJXZ5Fj95v70proNNT/lsybJZPm2/wAq6cLP31ExkWkSrCJQiVKdsabm+RV+YtXukA7rGjMzbFXqzV8n/tofB1fi74durjSPJn17TdtxasrgsoCfP05+7Xin7ZX7TWveJvHP/CJ+HdTudH8J2MbLf3Fm7Ry3cpX5RvU52V0n7L2pQ6JrG64leKK6i8t5pZmk83PGGz3r5nH4iNdckdu57WFw8qX72R8m6PC3nIrJsljba6/xbh1zXf6PZs/3fkb7y16F+0j8CX+G3xB1DULO32eHdZd7uzmiyyhivzRf7Lbj8priNKhuIXTzov8AdVK+RxEuSdpH12FqQq0rwIr+zkS5i+f5lb5mr0DQX/0ZNv3fl3bvvVg/2JcX8O6GJ925f++a63R9K/s1PLuE3t91f4q82pLmid8R9zt3/LUsKb4fmqa5hVHT5Klhh3p/49XJyl8xU8mPZ9ynww7E+ZP91qu/ZfemzQr92jlDmM+/RYYXZk/9mrlLy5V3+VN396tjVbzY/k796r/F/jWJD9/az/N3rWnTjIKkiwiMkKN/erH1uZv3v/AlroUhVERaqQ6Dca9rEWn28T3EtxKqpHEnzbi2APp3NdVOnzS9mcdacaVPnOy/ZQ+F8fjv4j295qFv52n6PF9odv70p+6pr741ELDZttbYv3d390dK5D4N/Cyz+FPhKKwh/e3s22S7m/vvjp9BXiv7ZX7TFl8NNE/4RPQbr7X4y1bbCkMT/LaRbvnmYj7pHpX3lPDxweG97dnw1apLHV7nIfEH/gpH4G8GePtX0WDTNV12w0yRrO4vtNiRo/PHblv71dd8Ovj3oPxs8MahZzW9zpl5cRIzRzwsq7S3ygY7+tfm1Z6Ium6btkd/PmnaSaR/4nLZJ5969t/Zv8YSJNrUK3DtqFrL5kSyp/re5z64NeVKtKOsT0ng4KB9Yar4Aj162uLVk+yXKsytMqN5e7b0Ir5v8c/D3VPBPm/2hp/lWyttW4iRmhbDY6DmvrrRJofElhb6hqSf6S3lq01rM0bbtvHyjj61m36XU02q2dx/pCrtZl/iZN2SWXpzXdGoeVL4j87/ABC/2nese/8A2a4y8ttif7Vfdvjn4J+E/FULyWtp/Y8skW5Liz+Zd3uhGK8F8W/s66lYP/ot7YXat9zZ8rf8CraNSRcZRPme/udjvt+T+E15lf22zXrhvvr5u7d/DX0L4w+Gl9oL/wCnWmxZPuyRPuXcPcV4fremtDr0qsm/5lb5UrvpyI+L4Tl9Vtm/th12fe27v96se/h2XMrMldLqVsr+IX2/3lZt/wDu1j39m32+Vdmza33Wrs5jGUSlLbfOaK0p7b94aKvmMD9i/CTrNNqeuSJ8q/LF9377cLiutsIZrbQf3KP9s1KXy1/h2qF5P51zWj2zf2P4f0mGLY1wy3DMv98Njn8K9A022Wbxhb2+9Hs9Ng8lm3/3VyzY/wB7ivj6cuU6pRKl5o8fh6GLTbH/AI+ZF2zSbNzfN0X8a3rOGOzeLQbeLfPNtkmk+8vDcLmrGm7k0q41pkR7y4Zvs6u/3WOR3qKzSTwxolvcKn2jU7pm8lZfl256yH8K6fafIwO6s3X7TM2/etmu1mX+Jq5fUraTw3f/ANvSXCebcK0cUbO23zT3I9MVvaOnk6Dplnv33N1+8Zv738W78etJ4q0GPxJN/Z+z/RrVfvfd29yQautL2sRxkWNBfZbaPp7b/PuF+1St/s7s8/Wur0eb7Zc3Ey7PKVvLRl/uhc/1rznwrra6rc67rSvsihi8m1Zv4cqFT/0HNd94Di/4kMTMmzd839M1pg/jUQqHRolfN37W3x9h8G+ENS0DQ9Qih1y4228kqvuaDd2A/vV6J8dPjBZ/CvwrPIH3axcxP9kh/un+83sK/OHWNb1Lx/rf9salL9ovpGluEb5tzKGPzGuvH4z2cfZQ3OnB4f2suaWyMW/8PSaroNu11slvrqVmlkZ2Zt68A16r+zleWetv/ZOpb0vtPlaNPKdlbcFA6emayvB+gzPNo8bRfaGkdWbb/dLHrmmar4e1bwBrH/CdaT923nWOWPZ8zMe2fpXy3tOX3pn0Mv3keWJ926j4Yt/F/hO/8J6kv22NoC6SNjfCQPlZc9818X/2DdaVrdxpt8n+nWsvkuuz174r6C+FPxKk+KI0q/0GX7Pcwy7rhZXZd2376t/ez1rQ+KfwpfW9em1KG0eLUJ9swurXcyyMvGGFZ4qn7WPumGDn9Xqcsjxqzs/Js90f/AqfDbK7v8v/AAKtB9K1DRJvsupWv2K5j+Xa6fLtHpUuxf8Ab/2W/i2185U5oe4fXRlCfwnO3lszptZ3/i2t/Spba8+zI6zfOqqvzf7Vbc1grptV/lb7y/7VMTR49m1v8+9Epe7puRKPvGalys03lqj/AOy38NXbawaZ0h8re275m/2fWrsOm/P9z/a21bs/9Gfb9z/a/wBmlLERlHk5Q+Ez9Y8K2b223ZXGXPhJoZv3L+a275V+78vpXpupQ/Jujffu++vy/d7Yrtfg78KW1u8XU9UtX+xQszRRy/8ALR/f1FaYeEqstjlxNeOHp80jzfwP8EfEHi9/tEwh0XS1b/X3mfnXuExX0d8LPgt4a8HXCalaI+o3ka7UvbnllPcqK9Djskt7RYIYFiUfdWNQqrXnXxK+L0fhbVLLw1pXlXWs3i9N+3yFwcuceg5r7DC4WlhZqvPdHxlTEVsV+7WxzX7Unx5f4d+FrnTPDci3Hiq4jbZ5LqzWi5UeYw981+f1z4YvJr+01S8uH1jXtYd5L28un3SSsOA2TzjI4H5V7AkN1rGg+I/EGpOlxqF1FBC838TOZiOT/uiuf17wZI//AAjl4zvE0jTr8n3mQN97Pbmor46Veep6GHpfV42WrPCtYsGvLO4ZU/fwy7mVt21V3e1WPBOq6p4G8W2WuW9o72M33oW+6ynhiK9gm8Bw+HtY163XekW1/wB23zKrbfT2rCm0SP8AsHQo/n3SNcqzfdbcG5x7ZrOVbm6HZLlPrf4Y3Nneab/ot2/7xZI/mmZtsu0PGcHjbg7eK7C8s2h8QxSN/wAeN1Au9Vf725Qpz7Cvnf4ReLY9K1u90GS4SL7rQtKm5VbYG5PUH0xX0n9ph8T20WpRvDLFNYzxo0T7l3q3PWtKdTmPBxEeX3jkrzTfJs5Yd/7zTZ2jf/aiP3cVwN/bNf2GoLeWn3W2rJa/xKW+WQ/SvYL+FZvELqv3dUs921fdOP8A0GuHvLCOzs9PvlX97I08c3z/AHkC9CfYCvRjLlOQ8fv92mvaW9rcf6NJF5f+pXazjivP/HPwx8O+IUu5NS0dIr6Fl3XVr+7k+bgHjGa9g8T6C32mXS23vPZ3SzRSf9MiuT09KoeMNKa5h1BlRN1xZrcLs/vI3IreNbmFpE+KfHP7OuoJePfaPcf2rbbd3ly/u5OG44/irw/XtEms9bljuEeJmlVf3qbW+9X6EX9hDeW2mal/D81uzf8AAvlrgvEnhKHWJtTt9StE1D7Pu8pZU2sq+zda6Kcg9p9k+K57RopCvy4HTf1xRX0TN8EdG1WZ7iG6u4FY8xouQp9M/jRXbzGZ+kGj20em+KruSRN8Gj2u7+FfmEXA/Ft1W9EmbTfDGp61cbEub5kt0X/adv3n487q597lXsNb1Bt6NqV58yp/dL7lUfTC12Gq2fkzeH9Bhf5l/wBIlVf+ep9fwNfF+0l8J1nR6bbLcv4c0v8A5ZNB9odvq24/yq79mh1W5vdeut72MO3ZD/ex9z+fNZ8Opb/EniBl2JFY2rW6Mr/dbbt5/EVpIjTeGNC03/lrdbZG/vct8pNdMancwl7praC8iQvrF1seeb93Ev8AtFv6Cp/ELyWfh5LeFH+03nzSqv8ArNnepkSO51600+H/AJB9mrxsqf3wverVnNHqs0urXCbLa3+aFvl+6K6fL+vMiJ51fwtoK2Xh63dPtMlz9qmX/ZC5SM/8CavQtc8Y6f4A8J6lql2/lW2nr5KK/wDEQowB9a841WwZNYi8VXn+jwLP/pG7+JtuVUH2ryT9pvxxeax4E0LRv30Ut1/xNLj/AKabuUGR6K1c9OtKlK52Rp+3lyni/wARfipqXxjfW9evEdrOFkhtIW+Xd2wfb+Ks3RNB2PK2xEW1tlVWi/ut2JqxbaVJZ6DaW8KbJZJf+Pdflb72BJnvxXoHh7wwsP8Abe351h8i327P9axbkkVxyqc9S57ClGlT5ToPB/hVk8W+FIWT91JZr5sf3V3HeRn1PFdAnh6PWPhu+mtF5Stqf71fvbW2ZHB9jit2a2Ww17wVdbH/AH1nFu/3w5Qfoa2rPTlsdM8X2MeyZtOvI7hVb+8D5ePyFEoxkc3tDwCz028+CPi19DaXey3UHm/Jt2pKowB7hetfT/imHTHi0i+fVb63m8rdJHb7pN25c/J261g/Ef4S2fxV8UaqpdLe8liiurebndxCAPm68NWb8P8AxddeOPhzoehQn/io9MYwyrvVZEU/cm+bjG2qpy91xlt0MPafaOok0HTvH2m28dzPq/nq22HULyxVeAvQ49K8t1vQbrw9eeTqH3fvJNsZVZe3HrX0FpGi3mm21v5y6vdSt/D5yqq569BWhrfhaz8RWLW+p6RcTJ91ZN6My/rXHUwftY80TfD46VCVt0fMGxf+Wez5v4qclnvTcyf8Crs/G3w1vvCSPcWcU17pv/PRkaOSJR+lcfDeR3KfK+//AGX+X/61eJUpzpe7I+kp4qnV96JKjrv/AHfyLs2t/wDWp9nYNeP5ccTyy/3U+aruj6Pea9qSWNmm+eRdoVEbaq7uue1fQHhTwFo/w+077ffywrcIu6W8uWCrH9M11YXL6uJnr8Pc5sVmUKHuw1ZyHw++CqzldR1yHbGzbksm6MOoLV7JbrbwQiKAKsafKFhX7teJ+Mf2sNA0pmj8Pabc+KZ451t5GtvkjXPfJ6iuF8ZftEeLtUi0yLTYrTSLS+ijkZoC0k6qz7eD2r62nLC4GPJSd2fL1FiMVLmmeqfF74troF7Y+F9Ib7Vrl+3lyMPu2ybclmI+6TXzl4bsPJ1LxLqk2xPs9rOy73aRmZ/lXB6jHarWj/6B8Rdbmk3vL80zSSu3mMyoijd9csar6I7J4M128++03kQtu/i/elifxFefWxE68ueZ34eMaUbGb9jWz8AW7fZ0iW61OJXXf/CqZJI9jxVrUtHkm1Lw1pbS+VLDYqr7E/iL72GPccGret+Z/wAIl4as1t/+PiW5m/4FxW3eJI/xai8l08+1lgX5Pm+Uw8qf8Kx5Tf2kjz/WLb+0rzxbefOi+fKqN/stwtc5qulND4b8PySf61mu9ki/L/CK7iGFk8JeK7jzf3rLGyr/ABbjcEZ+uKpeJNNkm8PaF8m9Va8/pzRH4jL+9E5f+zdnj+JvK2s2z94v/XEqOR7rXsvwZ8Zq+iXdrfXH7qRnmh3fL5Tlisi564P3jXL6r4emh+IWlLCiJugik8v/AHUOB+VV/AdhHbabcagu/wCa6ZvLb5tyt3/GtqfxcxniOWUeU99hRf8AhJ/D8a/6r+zl2/7XyPXG3ltJc+CZYdn3bzy2b/ZaLr/49XQeFdVuNV1vQrhkRPJ3We1n+blZGqjZw/adB8Uaev8Ay6/M3+yyv82PoFrslI8rl5Tl7m2W88f6ZcNF+61Kxbe391tpH/stYX9mr9p0eSb+9Pbn/vo//FV1EPnPDpmofI8Vqzxrt3LtXd8i/wDfNV/Elsqab9ujTZ5N47bf4d5UMMD3raMiTxp9E8m21jSZP9bDL5if8Bbaw/KsTxDo+yay1hU+9+7mVf4mXj/0GvVvFujrD4zRo/8AUXirI7f7DLsOP9osKwX0T7To+q2P/LWFVm/4EvDfyrqp1PsmR4prXhr7Dqc6wp+4kIkj/wB0j/8AXRXr+h29rfaZAbiMtJGPLBdOdo5Hb0Ioro5iD2lNKaGw0JWTf5l88jt8q/KnBx9SM1seG79b/wASarr0n/HtZrLdOr/xbUxGPxzVfxt5dhqvhqOHY88NizOv3drvhs4qvC7WHw9dlf8A0nVLrb8v3mRW+b8M183I7YyL2lXMieD9bupN8VzfSxW/mf3s/OzfhnFei2fl/wDCT6VDN/y42O5v+ArkH9a4eaFUs/C+hsn726V7ybZ/CzMNmR7Vu/aVfxJ4t1BX3xWts1uu5/l5UIP5UR+Ik2NHmZPD+oX8f7qfUp/LiZnP3m+8a1XtFttH03SY/wDW3H7xo3+b5fcVhW0P2nTfC+m79nnb5mX/AIHlT+A3Yrp7a9S88R6ldMreVpylfxC//tV3xlHYwdjgfi3pV14rtn8OaaofyIuP4f8ASDzu/Bf1r5X8VTXWqzaZIzea0KrDDH/dZPkwfrivsq5kfT/CmpaugSe7uQwt2k+8N33+teFWfwr/AOKq0KzuLd7eC4l8xlbb8yKxO78a4asZfed+HqRgcPbeD1ufHOlab5XzQrFCzf7X+sbPvhcV1vhvRP8AiQ+KL5d7+ZqMWxv9nccEfhXR+FdHmm8Q67rzJsgt1nulb5flZsogB/3VfH+9WloOgtZ/DtrXa/2m+volT+9hVwx/OsI/CbVKhNqtg2zwVtRHX7Gq7XRWZVL4DDjgiuptLQDxZ4vtVT93JFM0v4IpTH0NW18PfaPF/h2yV/l0+zSOZf8AaDb8fpUunIu/xVq8Pzyss/ks33W3sVQf+OVpGnL4ji9prYPB1/tHh+9uPl8yJ7F2/uuBkZ+vavL/AIjfBez13wdqOr6ekyeILDZb4X5dw38/j81ehfZpE8B2TM3zTalG0P8AssE28/8AAlrobm1ddWvbRW3x6jbJeRru+bzUbdj8cU+XmiVGXKfKdsmqJ4t09W1XWLRptkbRrdvGvC4bIz3PWmWGg+Iv+En12z/t3WP3ct1HC32h22srDBzmvpHxN4b0nxb4a0jUWVLW+tZzGsqoN2/nAbvj+KsvT/Bx8M/EWNb2Xet7FJI1xF8qfPx+eVpVacoP3TtjiIyj71vuPNvAnxG8Z6L4BuJv7V/tU2s8aqNR3S7kZeVJ/lXUw+E2+JlxbzWFlDo93J++l8pG+zSqGw3+43tW54T8B28vhbxToN0iK29ZE835lXZz39qTT/FGzT9A8K+Fpvs1tNdeXLdsyySSR5LSNj+H5uKv2MZpSq7HN7Rxl+7NC48ZeGfhEqaNoyLrPiKSJmkCH7qqu4lz/CvtXgWo+M/EHxN03xHeeILqZoGgXyrNP9TAzPtGP8a6Lw3pU2q+IfGuuR70itYLnazbvm3tgD8AtaGm+HrXSvhZqs0Kf8fU9rCsb/KvH7xlpSrTlLl2j2RtHkh7278zhbbw9HYfDrRI5ER4JtTluNv3V/ds4rpdV0SRNb8NWbfJLDp0Ebr/ALRmzmtjxPo6p4Y8GaeqbPMs7m6SN923e7bRuH/Aq62fTYbv4rafatvfy/IhZf722Iuc/wA6JRjH3zT2nMcbZ6bJc/E7XWjffF/pkZ/i+6gArE03SpP+Fb3Eyp928tv3n975a9D0S22a34tvlfYsP9oXCsv3dp//AGazrbR/s3w4RdiOl1qdr/srt2ZPFRGWj8w5veOd8Q6az6P4PZondpLWSTaj7fmdgDj2rVh0eS5+Lt3t/dMs6blR/wCIw5/OtPXtNbyfCXlp8q2MX5eb2rdsNOjb413AWFFj89d397iAgGnGIpTPKtB0FdS8K66y7/K+yxs8f8XExI/9Bq7Nom/wNo800Sf8hF7f+L7r72OfyxXUeDdN3+FfFSsm9v7PVlX+LiV8VoarYf8AFsbJo38lpNWaZf8AZXacgenNKRl7TlOfm01n+J3h9pE2S+RErf8AfJGfyrmvCWleT4M1qP5N1rLBNt+78vmlT+Yr12bS9/xW0dY/naOJN27+75JP8+a5rQdCV9N8cR+VsZbFv935JXar5vZ6Fe0kMtraPw3DoniSH/jxaWWO4h+Zv3qORkfVa29Hhjv/ABbqtmu/7NqkU7Kz/wDTRN4/Q0eS0PwxiaOLf5N58q/e++mT/OtPUoVs/iFplwr7IJIoLhNv3dux4sVtGXMckpHI6J++8Dam0nyS27QTbW/75NRalpW/TfEdvs/e2c6XCSf3sNtJ/Q10H2COzTxXYsnzbZ1Xdu+6rb1/PNS2dmtz4n1PT5P9VeWflpJ/vJu/+KrbmcopIiR514ktvO0TSb6P554fMtWk2feZMmP8+tUvsC2fjNF2b7O+2zfN91lkUg/+PCuqSH7T4J1CFfnn09o7gf7WGKn+VY+sWe/w9ompRpv+ztLatJ93aoy0f8qcZe8pB9mx51eeFDa31zayTvH9nlaJf9pQeD+tFdR8RdOE/iBLuPdtu7eOYbDgdNvT/gNFdDlqY8p6Hfv/AMJJ4z8QXm/yoLdXkik/h2RrjH0LVn2cy63qvhTTbXzmiWCOFv4drM2XP5DNWnhXTfh7qc0ju899LFp6K3yty2XxWf4J3aJNqupN866fZtJCz/e8112KAa8T7dzplH3TrrCaPxJ8Qvti70i0/wAxlm/hVIlKKD65PNV9H1X/AIoPVbq6ffc6leRW7/7o+Yn6GsfQd1h4M1i+b/X3jJZwr/F8y7n/ACNXdSsPJ8MeF9PVNk9xK91Mu/8AgDBVraIvdO60pGi8Z+GrNk2tb2K7v97Y7f1qWzuJF8L39wx3S398ke7d6YZv/ZhWbDqi3HjLXdQDvv0+zl/d/wB1lhAotZmh8IeGrORNj31zLIy/Rv8AA1pH+ZanPKJ1+o2Y1HUNL0iSL5YYPMkZcfIx6/pXC+JrafVfGt5qls/2Qafbywpu3f6oI4LDHHWu3s7uNPF/iK4Vvmt4F+9/eCAf0rF1y2Np4Ee3hxFc6s3ltv8A4Y/4un+fmrapHmjzFxly7nJaVCtn8MribZva+uYLdG/i2qoJB+m013FhYQ/2l4Ys9u3bZrcD/eJ3t+eK4qawmhh0Lw+r7ItrXCLL8rb3b5R6969DsWju/H7svC2EPkhv4dqpz+ResKfQqRc0uGOPV9cv937+NX+b/ZPT8vLrEukbTfATLn555IIY2+7/ABA54/GrxmkXwfeTq22W4kREb+9llrM8a3/2PRNGijP3pJb1B93cE+YD8d9byj7i+bJXxjNXk+zeFNGh2bpZlnvFVf74UsP/AEOt26toj4/07YP9TAIx/s/LIcflWRq0GPE+jaZH8621sn+9y/P6CtLTnW88f6gwbf5M6so/uqsOxv8Ax5qVP3vwHIzYdLhh07xFa2vyrbzrdIrf3lc7v0GKZq99FcWGgXsqJcRbdjlvm3MjAd/xrQshHc2PiG5ZtrXVt97+7uMgwKo3NlGng/T4Jv3SrfbRs+Xao3A/y5qZe7H5fqXHzOb8fIsOu3Wn2dxsnvrlflV2Xgp8/Sug8PeBLTR5Hkj1REvfIaFFVNyx7vU1z9ppD3HjNLh5nuorWB7o73Z25QbhzXouj6nousaJb6pbzw28DRLIfnVfK4zg+lFGKn7w6kpR908kHhmXwV4N8RaZKvlXk08EaMvzJKCMfL9ak8Yab9g+H2j6fI//AB8Ty3SSJ/sr8v5A4rd8f3kOpJp81vcPLp8k6srf3li3liD361W8axNE/hPRwrG5W0VTH/D87IvT8Kyl8TL5uaJHruied480TT1T93a2dqqwt91f3oZv0Wr+g20d/wDFnV7ryv8Aj3ndRJ/d2RbP61dy918YZlb5445YlX/ZAtnY/wDj1ReEJm/4SHxFqDLjy/tM3+7lvX/gNLl/MOb8jnfC1n/xR/ii6/5+NOZd33vmdpAT+NS3mlQp8O9H/j8zVU2r/ub1/pVvTYVsPhrrTfInlrbR7vq4b/2erWsQtD8O9NEf+tjvp5l+f+EPITir5eVc3kTzGPq9nIl14Vh/jXT4PlT5V2+dW7plos3xk1KRtnyzrjb7W9P8R2aw+MNAj/542MC7f+3hK1dKtl/4WXqUg+8tz972+z/0NVGnzO/oKUjlfB9hH/YPidm/dedYrH8v8OXmUfqKbf2ez4caUu/f/pk8jfxfMN44/GtLSFWbw54hk/ha2TK/xf62Snaog/4QLSFhThru4jVfYtL1/Kso+9/XmHkXdVg2/FLSGVvm8hJG/J1qhoWj7tX8WWbb3W4W8j/Nv/sq09Xdf+E/0eRU+b7DA3+6pmx/7NU+jxrb/EPUoN332lJ/4EqtVxo+98w9o+hzGmxK/wANdQXc7+TPBI2732CmeIbbybPw1ef3bVo3b/rk279aseHkkfwV4ij2bljgSRfu9FLj/wBko1uFn8DaU2/ezajLCd/91/MGDW3P7oiDxh+58Va3GrbFurNf+AqUxn65qvc7rPVfD+qMmy2+ywbpN/zM5by/u+yVd8SP/aWsStv3NJ4daTb/AHWDHv6iqWpJ9s8DaVfRp/pMM726s7/Mqtkjn+VZqW5nLlkV7DSvs3jbWNJk/wBReefH/wABZfMH5ZrmbCz+0+ANYs5E33NqsV0i/wAXDdP/AB2ut8Q6hDZ+OdC1TynWO8tY5t395t2wj8Fqh5K6P4n8S6fIjpE0Uuz+98ybhW3MHxSRk6X4Xg8T6Jpt1NjckJhG3phXb/Giut+ElibnwRaSfLkySZDpyPmOP0wfxoqPeNDjfHmY/BPhpUYqJY57psHrJvOD+Hao/GDmxgs7CH5be7SF5h3YhNw/WiiuMUWx+tqING8J2ycQulzMy+rbutdDqyq3xI0ayKj7NBbQRpHjgLnNFFAR2HWdzJ5XxAvc/v2DKfTDTEN+nH0rdsSHtvh+rKrB5JGOR3L80UVpD+GKRdtrmQv43kJy0dwsa57L5p4rUvIhd6l4YilLMjWoJGe5KZNFFbRb5H/XUykc9cf6Z8aHaX5vLkVVHYBYtw/WtrwrcPOPEs7H50M7DHQEk5/9BFFFZ/b+Zr9kt6t+68Habt42Xfy/gz4rm/FcjSa34VtGOYfscX1+ZwrfpRRW1Tb5EovwStL8W7sMciJ0jX2XyCcfnz9a0vCHGr+IJx8sgkuGBHqX/wDsRRRWVH4ipFNG2+CtQIUczQKeO3yN/NjTPEly8el6CoORJJOWz3OTRRRLb5fqb/a+f6CeFraK38Sa8yRrvH2lAx67QyYFc14c0S1ufhpqCurYlvImfB6jYny/T2ooqKOy+Yp/EW/FVnCuheDrZYwsP2G6+Uf7iVreLYEHxK0lscqLWMfTz6KK65JX+4iO33i6Kx/4Whd55/0qbr7RD/E1j+Ep5G0nxXudmI0t2DHrn95RRWUfhfqyCyCF+Gky7VKT3FurqRwRhP8A4kU/xO/leB9HkCqWMF2ckdCVOTRRUfZ+X6lfaNvxHCg8d6fgdIIFH0E4I/WptLX/AIubqSbjt37sZ7+SlFFXT+L5of2fkYPhuIf8Ip4h5OWsUYtnnO6Y0mppt+G2l4ZstqLMWzzkvJRRRtLTt+oS+J+pe8QfN4o0jsfsNt8w6/66r1tcMnxSuowFw7Jk45/1FFFdNP4/uMZGPosQ/wCEb8XZJYLYSqFJ4wDPisrUXMvw/sA3OzV4dvt+6DfzY0UVCS5GUPsFE+vWyvyD4flU/Tan/wAUapWqiXwNrO7n7NcW1wnu2AMH1HtRRXOZxIPFUpn8K+FZ2AEqC6VSB0AXiri2seo/FkQz7nW4tFjkO45P7p+fr8o5oopx+Iv7R58viS+0G3gt7GXyIiu4qM8ncVz19FFFFFaGtj//2Q=="/>
  <p:tag name="MMPROD_0LOGO" val="iVBORw0KGgoAAAANSUhEUgAAASwAAAEsCAMAAABOo35HAAADAFBMVEUAAAD///8YOILRvcC8nKLKxse6trfez9TBpLDJsL/Tvs7Zx9ff0d7++v728vbk2OXq4+vm4Ofu6e/69vvt5fPy7fbW1tvGxsr6+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v72+vry9vbq7u7i5ubp7+pmom8umjHZ3tn6/vry9vJVn02UtpC4xbba5NjT3dHh5uCnw6G1zbDB0r2HrX2vvqvu8u3l6+N3q2LL2MXIy8Xm6OBgYVzq6+b9+wJqalX6+vO6urb+/vru7uqjo6Lx5wXj0gfh0RJ4dE3XwQ/69+L20hrRshiPgkL58MP39vH+zgL6ygL+zgb6ygb0yhD0yBvBoBvHpyP0zC/21lb245H+xgL+ygL6xgL2wwX+xgb+ygb6xgb8ygr6xgr2xQr2xRDuwA/itxX+wgL6wQL6wga5mS2/njioizixhya5lUiFhILZ2Na3k2KuhVWdaTa6mHythXNzcG+fcGK9nJJBPTxVUVCPVkrGqqQtKCfdz83o4eCyjYnNtbIXERHYx8fm2trs5eXy7Ozu6en++vr69vb28vKWlJTNzMy/vr6trKz+/v76+vr29vby8vLu7u7q6urm5ubi4uLe3t7a2trU1NTExMS6urq0tLT///+/bri9AAAAB3RJTUUH2QYEFAo3oLrDmQAAIABJREFUeJzsvQtcU1fWNzw7CrUXaDudToEOOh0vnfaBouTwmHjsCEKQW+6WYT6tBUxIuYQCPvOL71vUAcdParHtWO2M7Ti0IqD4Rcc+M4BVpMM7oK8iINeCBVsY206tgZP7BTLv3ie3k+QkBKud9/v9ulqBJCfJOf+z1tr/tfbaa//gX99LwPKDf/cJ/P9JvgdrHvI9WPOQ78Gah3wP1jzke7DmId+DNQ/5Hqx5yPdgzUO+B2se8j1Y85DvwZqHfA/WPOR7sOYh//eBde7cuY8++ujsWfgD/vnvPhs3+b8HrLNNHR2dHR1tly9fhv/aOtCvtrYO+GRnZ9PZpn/36SH594PV1PTXzo72K22Xz59vhXLmzBn0629/Ix/A/1rPt57/+4X2tnaIWtO/F7N/K1hNnZ0dV9ounIcI/ffHFy8pW1q6u0+dOPH++0eOHPn0yJH33z9x4lR3V4tSeeni/0K4nW9HqvbvQ+zfBlYTMjmEU2uHsqv71Pu7Xt360ou/Wp21ipTMrKysTPQ3/L16+YtbX92FYLvUgdTtwr8NsH8LWBAoEqf2i8ruE0defQlClLV69TZ8DcMpv3b9tQZfs2Z1Fjxk29YdR050Ky9+fOY81DFold/1eX/3YEE/3gaB6rjUdWLX1uVQd1bjjACFBVEtW/fqrlNdl9rPtF6AXuy7VbDvGCzooy5Ay4NA7XhxNdSmgHFyCdSyVfhWBFjrGaRg3yFe3yVYTdD4zpzpUJ46sjVr1eo17tY2L1n+q6xVrK3vn7r0v6ALa//O9Os7Awsh1XrmIlSp5auyfnVnGHmo2Kqsl3acaoFOv62t8+x3cQ3fDVhNTW3t5890tpx4dfWqrDVz4xAwXlBDd5xQ/v3Meejv7/1lfBdgkeZ3XnkKIrV6jqvHkdh/B4YXvnrV8h2nLrW2tl+55+Z478GCNOFjaH67np8TKQZjRc7yTctztuDx8ZvW5dieYsWx2ZmYf/1iZW19v+vvZz6+1+p1r8HqbGtrPXPp1KtZvq0PZ5exbWrElhQrFAq5JJbDVwgLNqGnMGmxQFCcuoI8gM3ypW5QZ3ecutjaem8Hx3sLFgz6Wj9ueX+rT6XCmEwsW8qRrFhKPty0TgGEm3AGO1H9bBwJjzRcLJXwQRILDoErpIl4LJPtC6/VW09caj1/L+G6l2BBUnXm464jjFU+Bz88rzCDLyyOBgKb6jDi+EDOhM+viMojTa9MAApjYpN2JkAw8bVFIgUvPZlFvpNGx1avevH9lv++h9p178BCBtjatYuV5YdL4XlFtaAgRhoOUjNtmiYAcgyBJSbBwjeJgOhp5pbCLSQ2MelEaKqE/DNhbRyNiq3Jev79ltZ7Bte9AguOgK1/a96FZ/lGigTnBSHgbmQKwLM2sJ4SEHawkknNwrgARKWymbaj44qBcCOJEVvGT1lP58DwVS8eUZ5pbb8ncN0bsCBU5/+75cjqLM/rYWEeA9tPeaA4Jl6sWLfNBh7frlmi5DLy2lcUAwAECTbTY4iIDBuoDGYaiCyMhW/w0i981fMnlMh33f3LuidgdUKolEfWeGsVlivjuOMXWwREaWJ1YRLLpjsCUIzA2iLi2MCKZW8QQ7RISFi50WCDHWxmASDE61g5qYlxmOcd+RmE69KZ9rsP1z0A669X2s9cOrGchitgLwv5hMxNtzAZUHML+KDSZnbQwQvgH6wcsQThg8fLGL+MXwIqSSxZkn2EDUOoZApuJcjLxJ+N4ufHe9njmlVbT108c9dd110HCzmrj7u3rqKhVezEyvTFIvlGjL3C+RwrqbJCErNcDHg/JRUmA2zPfSEzpkDMQAiwEkVb1qzcAMpzEXRYHhG53mZ2GEfEEAEekxUfzt3gDRaD8Z+rdnS1tt5lknq3wepsaz+j3JVFy6uwPCBaJihMSJZvcGoXHh8FUjLRIEg6cbZ0N4gqzJdXpmG2h+A/Vq7kAvlT6FFpIYiyA5Mply9OJ6ITmHkils37r/WwRjxr9fuX4Lj417t4cXcXLKhWZy6een4VPdFmQ59TUrwlA/DKKM8qQMFithjYeBVUGX5UWHlJiu0IllRUyReE8bNJK4wpJmzOixwtN0rUYEMMnxtr++y0Akam+9dCW+xub227i8p1V8Fqavv4by07fHNQLCUMyEuXi6Uut4VvFAJBqiA6zTGqlWEv5eawHQew1nHy86VshNXSpNRowIshAcE2RK3btgwOBiyx1DYy4FtKFCmb4tzhWr1qlxI6+rvmue4mWNBbXTyxxodakdcofZIAvCRhPI7bscFz0sUioTw1l3KZOJvyCTgWl+nQsgwYORatgy9iMQJeJoOZCi1Wscx2MM4oAZHCFAbT/dtXrTsFletuDYt3DyxkglCt3Bw77kar2JKd0jQCRPOZL2RzbMEgnpD39PPs0jiWT4BdwiqNw7OlaGxIKQrjMJFVEyGFdr4KkSNkHEFJioe3X7pq16W7NizeNbA621r/corhRq3w0pzCwqUUsATbWRtlUaCSn67It6OIly2bRx7eppE4p6ikOHEpI7MYVEjsTmytCAjZWGxKbX6mx3ug5zpzvu2u+Pm7BRZUK+URD7ViFwmXOBw3uskJkZXSmMVF0ZGApOl3LjD8SZawIEcjliy1QY2lAUK6krUsXpTkpaRZrBMX744p3h2wmiBh6Nq6yv0ky3iiBGa+wKk4cAgjdnKLo5IkBamMO5jWoQr+FOvX8APDC21jIb5FDK2bw+EmyGgMes2qV1ugn//2afq7AlZnx4ftp1ge3ApypILFZbH/03X2mExLADEHYzPjviVWjq9Ildg+HXqsME6eojbF4SNxzA20rHXdrX+/8q0d190AC4aCF494UfbYNKBITpJKk57a5kQr6RnO5qfuCk72DyQ91mY2jACKY2PyFHajZGDrOBI2NcRenXmio/XKt6VcdwEsyBiUr3oThjIpAYCaALvlW5yvsTO9ot5vL+wkuRCESzBM5ggM2BwREc6XMJ2HLF++Bo6K39pxfXuwoGvveok6CuJ2C2BzawEp3Hl5cxxfymKx2FBYrACneJIytkflMlks6MCQfuM5TwLB+mei3EN25Li+JVrfFqymjvbWU8so7gpnxkvtwzk7ubCooFABfkIX6XpjxMYymRjGxrfk5CZJoCQlPh2/mY3FlcZivmcqSGExs9NFGQkrigrIb8aSAUhZGVMEJG7JrqwXu860fyu0viVYTW1/+fgERnFXZYzC7SES+y3FYlZmrsyNjp4DrDUsjBnHyEnKK+DK+UKROLpcU1kRpq7cHb1TtERQzEt/Rpqwgs3E2Et9fgQrcz1PvFOYTc45siSVgBcbm1Gy1iP6YXXDQfHfBhZ07e3vU107llSyJGNJVKLtstgyCbzEaL6vCRl0ZRgT25KUXMQXRUXajLaC/Hn6NHAIQRAh0WIhb4MkASLmS8fYTGl6NvlFSxksAQiTYnJpmccxv8o61fptQsVvBdZfYTB4ZBVjufNsyiRPFmAb2YXJNnjiCsQciVyR4AMsnJ3JjuekycV2mAgXPCebOl1oOV6o2C4okiXipRi9hrFshCS2MG2ltBIIWQzvw9asOtH+lzsnXN8GrKa21ks7qEwUXyvOWIm0xY7OGkxEiNMZtFhBlVohSRNEUTCyS0VFSMVHly9/tI+oIDxfAyBcxOVkY5k+g0lW8m4pi8klCA4d5cJXHem480HxW4AFo8FLr7qxduzngOM2ApUl5yfQkgV2LAzwRGovKJB8cO7kB51tlztP1p47XeH9MrTK7bwNCUwfJAQTgJyyjRsAkRJne5zDSaLAha/aBWOfO7TEOwcL+iuIldukIMYHyc77aUOL7pJYGDspvYTUGm/NAbUfdapPNrW1dZ4kznaepEMTvSlKLltXSqeybIlYvm4zH4TnkghheWIQLs+hHAnR+vAO0bpjsP7qpVfwRIUgfaMNqxUFW3x54ticFGEkrU6Rcrqt7TQyw7NhJ5sun6v1eRwhzpCwf+r9JVi2XBQNIp+x5aVzy4kl0gxFNsUUIVof31n+9E7BaqLBihHHA9okUvs3FgjpvQrGlKTv9I0UlJMdlzvPfdR2+ey5s22Xz/k7klDz85YzveBiYdL0IglG6nzmBki5Ylbyl2ymJBfvWLfuECxPrNg2necAoMhhstgbObuT4+igKuPII5EdeZkfMkqi9oNa+PusbYUFWmpx9gOi9uTJD2oBrcGipxRpL5V63RYWk2mblcUwqRoUMmN55bmUoREndesOxsQ7A+v/8xgHMzkc8uzYxQCIZevXF4bQhTjY0mQBvU8nh0Bw7mzT2bPnTkI7hFCh/9rOnYTPdXaeC4MH7POhXlGF2Ux6LcbxwmxcBMTLc0Tu4w6+6v2/3Ak7vSOwzra1d+yicNFYjsDmTtnZCnj6kQTgeec/saeSBbQKQsrpc2HEB+egRrU1nTt7uaP9Skd7R1vT6bNQvS5/BFXrNN3AaFevnxTmxNIOuVwRmrkGebiE7Z4TwSHfuoPI547Aarvwl/cpesVMDlewl9nOL4dbTtSKZF4JK3Ych09amwd1Ih8TxOnOj2pB7b5zUKkud3Si5U1tCK4OCF7bRxWQb53rPEeEeL7ZYYtAXIB7w4WlgHwma70GcGNpCiJOfTh/3boTsDraPz5BwQovgMySj9ucAisuVypZ52mDOFMiD3NdG0VCKpDGnL54+SP0IhwFIUxtULEgUB1X0FKdtqaTEKPac20dpyFmIYAGLySKFLbnl7JyxbyVMUmVgOuZloeyDUU+8x0S7wCsjrYPT61a44xx8OxnEzJAhbzMfmtZZV7hW+mKonDSh38z8aXHRVagIJCATKHpA+S4zl1ugzi1t5FQwX9/b7v8UQUcDyqgPX5EEBUnT9NjBZ8VSD15F5Yk4m4oAUQyXYpozbbuM/MlEPMHq7PtTHcZ1QXAeAKVUXF95fXYkBiSl0h8M7LQjTdBlTndAcH64GwbCUqFGrqrjisdyAKh10KQdVxu+jN84Vxnx+Wz0MX/uemcp6PX9mltf1RmxHuoEJZQXElE5dPnZn/1YsuZeRKIeYN19vKZlv/xM48vxtlyADIw2uJFZq6c1KrPJ0OGBv/pdp21Facvd0CSXgvZQkfHR+fOQSuEf7QhwOAv5OWhmz8Ln++4TIJFhJy9fI6qWzqD1rhHZdlzi3wkznNPvUPKlSuJx3yUHmZtvTTPwGe+YDW1/e3S1qy1LpTsZ7WUDyoKVz6d4+3Yn/kJeSGfj9y8r/nqj+wX+fU/EYcgPoAonYb86tzljiuIV0HMoPVBX9XRRnotBJrt+SttVz6CgfXJzsuuEEhtMptNT+iA3qAzoU+DWsvL8aB3LLbvXFrWjosfz2tInC9YbX/p2OHKIbOyJXbNZ60TgjB+ca7HqcHYA13WN58TIyO1ow1dD6NHD08OjQ0jHas9jajC6ZMnz7WRCoVce4fN+trJAbEd/QGfR48unzv559OIsDrcltqk1WlNOi0cOYyhDgDFyd6U3uP2OV9fs+r91nkRiHmC1dneShkI17AFRIoj456jAKJcdxeLMzlidAW3hhd81jwEhuqbPwPgwaGu5p7Rr8grPofWQrf9tZMcAJGrugL/tV25bJM229OkZSIX9tcmRCqcdqgzE0CvA+Ax9Vsq9FhvQJFBWNFSP7lGNHa70muQQMzLbc0PrKbLZ7pddaJ4Jq8kTfSMfaxZmb5khXtqkoUVaMjLmhgBQw39ULOUn4UONTc29z9o9/OQrEMQrqCfHTatQhh1QiIPpQk69cvkmnLSIpHikf9O2t+sfkKr3n/o2IHD1XtDQ/v0+j0WsxYRC0FuqR+wYtMEbKdjwxkt83Fb8wILRoQtL7oKimKLxIyV67LtZSy5PI+MKBZPevYFN78YHCcGaroen2xoWTTQ3Ny/IMwxGoah0Q+hRPIFiFTH2Y/OnT75530VIfs++PPJ06c/OtuEAGu3EwrkzM5+4BgGzVrDu9X7q6uq3jBbjDPGr9Uqk5FM3yTTEnr7DeRSx+1Vr87Hbc0LrI72ixSHxUwDOzmlzgFwhUdGNFOiQIPgZyNfDTUO1Q7Vtzw0pBwbGxm9Lww4mGVIxelOEglE3CHVOnvu9L4KYKf18GdIbUXIn899dLbTrmFoFGhyppvD+8wa8N6h3Qf2A0Jt0Gu10AiNIeiVsAK2j0wqazm8geHpruqBebmt+YAFGdYJ12QqMz8qCqjzXTfR7W7izJfD4cmrQ8dGawdqekPHG1omBgd7egZuUpMOBDh9FqUYkOV9dPpkRS3heJ4qFSchYE22hg9nXayUMBt04EDV3oNvhAGdkbwBDsoF5Jtp5yqxbBie8uLTpK77itxWoNx0HmA1tZ3pysIdzJ398k7Jeui+C2m5KI4VoosavznZg8Bqfni8YXBsZEBZX9+1MIyKRkXY6XPnkOVVVHztK9EHwSXCTp5GnUTOqV15eY0ZaMDBqqq9+8N/uL9657uH9h96Tws0e/ToHcJcL7RwBpYI4/x057oqUta8qDwfaLpmHmC1/eXSVudsKh4fzX8By1UgLoozPJWexeaiy/ls5Bvo2OEo2LJgoGdscOLmAwONNcrhyckFlIkcMpFVSxD7QnxgZQ+/iVoEGsmm7GCptKD2D1Wi8mh9tAL6rurDhyDvMuhVfRp4kFji4ebjGSslTwKioNTj5q7a0RGoIQYOVmdb6xFqui85SsrC4gWA4LHYEg+slqN1EWHqkWGoVV2PLGpoGRnrbqxv6J58fGHv1e6xiS98ZWrmJYYZE3j3bbBbZSHAGwfeenNfuLZPpSe0QSYDfDVCynQ7J6n85Z2gMtVBw1x9EVadCNQQAwYLGmG3Wxo5Nk/GhioFHSZfXujm21kroGcAN8e/6OknhuqVC8aRY58c7WqoUQ7dnFz4pdpX6mC+YjREmEMIjVGvCzlUvR+GPI+EVlTC0CDMhCwxmuOGFpYKiPI8J2XNdiaa1zwfKH8IGKyO8xQjtOkWm/zBJaNCKlbroLoRX418sbCh60fjjQ2jI4PNypahhx4e6lL2jI3cpEkq36GoTXr4WQYtUNceqqp+VP37/btBCAEqXyNjKVCeHEs9L2a+Om+jE7q8QieUWa92XAhItQIFC1L39z3nJ2zQsMU8Nx/P2oL0CoyOVSCtuqmEajVwtbGmvmf88wcXLvjyriEFgH2c+G1fJfHB/uq+W8bfVO1/9/DhQwegFWrRuBie54ZWbHqa866Wro9a7zSHQEfEAMFCIyF9xwq2VO6Wa2AjG/zqZngvpAuN9aOTLYNjw/c/vAi6rObBsYl/3k2oHIiZgyo/2P/mF6ZbFb+5dujw4eqjfXqj0YL8Vngy1RLx+DyHw4qVCCoEzrqRn70IDfHugdVx/uKr9EsH8fVuxJ3NgDYIRscfblFO/qirpn94sOd4A4xvHhkfGhr/7C75Kg9RmzXmL79+Tb8bvHv4rWO1/9RBNw+0sxYNtEQ3v+XIkWBLi8QCglKRlLXrw0DSpoGBBUfCE7RGCGXbNsqDpTgf4vH52Fc3lfX9j/fWQ7UauqqsqW/pn5wYvxdAkaI3VtYaNGotcajq0NcAhOo0Wk2FToNin2iOB4MoW8PKTFYI1suBgkKjs7rPBEC2AgOro7Vlk3OoxTLLfCWJyCTgNx9MDn7xaFdN14O90J8PLXhksrelpWdk8s/3RK0cYoBmB938Xl3lngN2CCPQqBstcRt9NqetSJCXF2CMaAJ6eKdqrd566fzcZCsgsDrbP97lNEK8MF+auDaOmVmGM1a702S8NB2AfROfDzWOEsP1KL5prIdK9cBDDy5aEOJ7Iv6uSLjKHAYOH/5S++g7VQf/eODgm+8abS+IE6i5EHaaaHtJEjNzA1BLsWyOk00jsjUnfQgILEixKAXaXECEi+SFG6Q5cYkytxqo2DR4cjdHHuuv73lksrEFqlU/GgebB0aG7w4N9SdGE2F5+yuLgQjbf+1wdXX1gS+BGgaPMPJZRw0wMAE/DmMw5UDIxjcVJzpeWoMH4OMDAavzwsVXXRQL3yK2K8nOErGMetcy8yrhs0MjML5pGL+phP5q9KGHR3u7rvZPau45VjCWNuqBzqQnKg7sf/eLN9+57zWjwaRCaPGoqWa2hIeTiwzSN8YmRfPtprEcpR/mLP0OAKyzbWdOUb17qWxnckFxOEIsgzrWYEkRoOLmI71dP7qprOmFw2BDfUPX0H0P3Zx45J4jBYXQhsFxEegqj1VXqWpra49ZzFoYESEGUUClW0uTVqBlomESZkG0nO9YQ8T49eqW1rm8VgBgIdrgtoQQK85YnFgilQlFaykjIc4QwtB5+JGuhomwgRro2nt7W+pr6rsGx8bV94YyeItGpQG1EKw3APGNGRC6sFC9fg/kFm5VKtDySjOAIkkoymOucK1vz9rVPhd9mBuszitnTrlTLFZulFSQujKmMI/q35kZ8Gwnxh+Hw+DDow3dI8OLHlow1HW1d/Rz4LvE4W6LYUYP/lB14GuDce8B23fqDfDLo9yTuDhDBLaLMzZjv8ZdbmQNq+tM27cG68OLHkEhg5mm5kGcEqhTrbEvw5P7anAoZKC+YXS8Z7DleGPv0OQDC0c856Dvrag0mnfe/sKg+2Zv9VsHDvzxjxY9+bTAjeyUcSqAQuo5DZS1Y65ikTnBavLwWOSd+S9R+soyt9RoWVI0+Gry4a6uRx5srukfGexSHoc22Dw48tl3ihVh1JsNtywmAogP7YeRz2EVQao1UUT1rkxeZRHDO5W6uqvVv2rNCVbHXy5t9Vr0jEnD8/KzqatzGSUAjI8+3NwwXDFc3z02sujByf7e3t7x0Lkv8K6KRgsBI3Sh+w5UW06ePPDZI0a9xawBIIxa8MCScehmF7N2dFzwy7XmAqupg6JYri9gckERtYSACdkoGB7/UU9NM0pfDV692j/+wIMLhj+7e/mYgEULtalCV131NlSo35uDDBVGNF8tppaVsp2uisVkulBcPYfXmgusjnZKBL15s1O18kqoXgCTQoYVOTAMhhrqh0YHmxtqamoaWrrH7l046EcIi6mSuFVd/Zt9INS8L9RwKzzIAnWL55YKdKCWkM51VQWu2uVfteYCi+qxsEKJ4+6wkjkUOoovVwDN+MMtzQ982V3TNTLW39/f1dh4dfgLyhXcYwGUQrfwIA3xbvW7hMm09yBA6W21BqVO8zK9upiwEtGMeRGVa/lTrTnA6mx3lTawckU5TlNfSg0hYosQw3r8an136GgDZFgLJx+87/7J0cnvjjK4SYRJa3rntT7TY+XVe//01pvI7cOYGojj3eZV0DqQTC5QpyeLnBQoa9fH/lRrDrDaznQ5FSuuiBDK2DQrdtmScAKMDof01jSOLmhGCSxlV//Q8MiXDqiK8mTzlZfnK7LUcAdYFYY9kLsbDASY2XuouvrQAdVu8nm3eIOxKU8giRUSIiwmz1mGjubF/LAH/2A1XWh3phvweFS/XiJDlefuKRo2KqztHwwfV9ZcnRjsaWyshx6rZ1jrvNXSGOyeC3NdBFW7THqwJ2T34f1v/fHdw4fMtmEmktKphIEXg6KlZUKwhJUpiXROuqLkg++8ln+wOj5WMpyGzkoLQxauyI9fmSehaHSpjAAL7utvhFFOvXJsbGh8fLS/f2gi1GWDtHWKd1m2JURTwbL0wRv4TlX1V7W1Xz1iNunNKBMooPB4rFjM3lQmAAp2tnCnE6xtWy996Dvm8QvWWbcEKR5bWCJDkxEibkn2JtfTK8Tg1sjn/ZA0PNiiHBvpHxqdfPDmxMQt15lDsNZgsfMT5rwEZ2x72g0sbdCeEGJ/1aHfgtrHjBaVRo1y8tTqUixPvDSWqYBmKONSgqFV3Wd826FfsDouXKQSUhzjyrHkYjUA+ZRcLVaE8siPjzbU9D7U29MDeXt9Y8vg8DcEFSx8RWE6KUWOH84/3P52PlE0P8ndhme7gUWodOAP1Ycq9Po337kFNBHgxzBqBCLK3Aqbz5MUVYJiDKc2d/FLTP2D1eo+r4qz+RkxsRKBmLKeloXU/7PByR921zROjAy2XO1qbFD2jodRzxyC9YvHCcJRHAPsoyS1CsT1Cl2x+5wixXB3zVKbtX1vvGv5sTH0UBX5+RqNETrRApePZ+VGwefLJR7LXVe3fOhTtfyB1XTlL65sss2L4oo05sq0ol+6PpxZBL75bFLZ++gDzTVo1gvy9vEFo+5slIOhnmL3UMKkbJa7zwJanYbQG/aAird2vfP224/BQMgImamYslybnZAhlEs8ywSz3m+94MvF+wOro7XFURGAr5BtyMtLTuYUhCfH5LmmJ+H9KQc3R+9T1g+ETjQMjvXCOGdodHjkmNuJJ997sMo8fBYSgw7ow8Db+w8cPnz4gMpYifSXolpo3aN3M8pfbb143peL9wdWW6uTvWPJNtuwTZdQiMNP0wkYQMOYsHFisnnwOAxzauqbR9wruEkzvNdg4TleYO3Rg5Dad6uqvyR+f3j/lJrMP0Tl0JW54WxX76qs7g+vzB+sJkrqHROASnFUxG+jy8s1AtzdYxFDI5GjjTUtw2M9V3uvtrT0TnimZTj3HiwMT/ACSwudPDhQVf0oAI+FGsw6fQTEq4BmbQqewCn4uZNqHTnjy8X7AQta4Ro7LGXJQl4UV7Lppaefzs3NpXwN9Fiab/qbRyMH6o+PjU3c/+CDDzxwc3iBx1nTa1bITPDUjE2mgoMMvhbXQSF0ltlZdBg8fmr2OSMNWHSaFa7SgIrqva+FAhBqsqi05FoM8Tqaxa8yvtjZfGLN1ksf+7BDP2Chokj7p7HTkmKSuGKehJkZt8VFsRibsqNqFywYrW9e9KPuhrGRXqhW/f1jo57DGT1YqjqLXqvT6Y7pDUYLRGF6Rk83Dmr7poODplQmvf6YTqt9XWsMqvM6jN5nGY2a39Udemu3yfD2OwShjSCMCOZnY73AYmwq26RwcrCsLl8zF77BarrS4UrOsJYD4DxWAAAgAElEQVT+ms1M5IoF0rwMik+MzQdg9OaCxpquBUPNgygxA+Occa/pVHqwZkOBps4hM+Y+S99U3RN692M0FmudxWIxq6y2w27ffgKAKYPnR4VAM/TWLLUxQv8HA/Ts2uq98GEtYQyCaClo1sywMmO4zsgx60irj5DHN1gd51tcoQ75FzszlxsdSVkUihL/YHji8e76moGJwWbksa4Ojd70goXWZ2nr0PwCNC1oXKopq3W6bqrPALWoz6U3eqhtxgjVdF2w9WhQELLCoCBVCOhTeX4WMkNvnwVQviE0XA8q9u89ePB36LERGrvbNAsEjl3KzpXxop3RNBwPfZRr+QaLJvfOYMc8w6eMvahDTkh/z30PQUI6Nja6ADqsByZHvvA6ZTrNItAlmyBYR2chWKrZ2femp1XWKaNups5ig8tonTYaLHWWqbqZmeAZFQQL+q0gFdJHTzsMk7BpzBB+iT4IVGrBsb0zhw4fPqjVmwxwOOdT7nZiUSwrMVWA3rrPSblWd/kIeXyCdfbC33d5FxlhMup9ieOD+24ONXQ//EAz8lhdzVevdo0tqPVyKbRgWSOAZmqaFOtR5LGmgs3w8axBPTttAUBnndZrZqang1Uzwarp54KmrPZjoSVZdTSa5W2GAIWI0Kf/s7rqjcdCDlQfOopmzIE6yeVI2HKuALVN0AjSip1zGqve/5C+i5tPsDrOX3rRtQLTJRT3zk4sB6OTkw313Q8NKQcbSY/VNemNFS1YSD201uBZZIZHZ6EhTs9Y+2ZnZyFc8Pnp4Lo+0AehmZ0NmoI2qlJNBcMD4evWPgD6gjw+LASClU0HFlCZCACp1hMEceurRx9V70Mnl+6KbGNl8HG4ID8Ji0kWOeYYVr/qIz70DVZr1xyN7xFvABOjj3bV1A+MDjYrIXvvHVrkNRQCep9lgVZoroMIQOuCAFlUMxarZSrYijRIB6x1BjBVB6GyTgXNQgu0zFghcBAt+Koa6KY9vqTCKza0ix7q6J+q9/4+HPoqo0VltqBsPCW0ZeVGl6QmljHZaL2IM1HDaqHP0/gCq+nKh3Q1pNToAF9WAkKGBn843ow81sT9D5Aei26ekE6zpqE5WYIsFpUK/pudnp2BdmgMnp0Nnj0KrXB22qCF6BydPWqFMEIztVpn0IEWyxNT0LBmte4f5tsMjXrT9AGL3mB+8w1diFEPESMAQXEluCCR3LsAKxBnOHs/rDp1hpbE+wKrs73DVTmDsTB7G3aJqzk5A+PA+zukHH58obJ+bGT4KpSuwYV0VIkGLPUsAdSW30ClCYJwqaamVMHWWYsVDotTwdMmcHTaqJ61QuSCoPefnVbNHJ1BuMJjVSrILmamPDWL3sFDvhBC6CLMJkKz9zCM1fRw/A1zm+hhyxJJNcM5ua6pxKwj52mDaZ9gnVe+6HgzSyaQo4wsvjGpeJOLpMSmg88WjDc0DPxoqHGwpx65rOahW3RnTGOGllkAKvssqiCEVR/EI+iJmaA+hE7wcxCs4GljZfBRaxBUKpUFUlKrNagPoYX0ENUiz3qCRcezbKLrQzOvYH/1nlshgIiwmFGASMk92OkRpe3b2p9tvUQbTPsCizK3iggC2M1ZWZojE2W46C++TgxDaOixGvoX9nQ3KFtamvvvn/g8QLCmoBUaUfASjJhD0FSQOcg6ZZoKhk5qxgaWejb4CevRYGufyTprVpEHQQcPqRYypOkfeoBVhj8dAWjF2AfUGqA79M7ew2T9pAkOpTL/ee412+jLj3yA1XTljNNlYa9o+GIgyJNHAWp7rDJpBRgfISaUNcdHxrpH73/gfhgVTtCerzdYGuiiCehxZxBz6jNBMFTBM2azNWgqODh41gQgxbo1M2uFw+RzKoNqOmhmxmIyIT0MgnoIfXSQxQMsX2ZoW+ID3qyuUn35x0OH/qA3oyCUR79805mQyDpFy7R8gXWhY4fdZeHZYs5GRgbpi0Q5roIsLB0Qk4PjYUPKmp6x4aH+3t6rPSNf+QIr2x0s83PonptNZrPZZDL1zRwNmnoCWtnME3B4hEAhsHYHQ68/O6WaMkPeAFVQBQ9EK8hNZnjx2mkvzfJlhno4ANbur9prAsSb+6ct5Nra7dl0FcRbnnFQpaxd59tpyIMPsDo/VD7vMGZpyQp2jGSfmJsqpfbEWqYA39xsbh6NnDjeNXYVuaz6bnrFIjXrJ27PoPDOMF1Xh2hmnTXIGKE1zliDTDPTkD0ETSPNMmkgVlZLMARpesai1en7Zsnj66atkHQQdd9QPy7ED1hGrVr3TtXbv38dFQceM1aG2M6Iok82D48xVwgd4+HqV2kjHh9gdZzvcuxugsmIncLCDP6mxYtzUyjcd304MWHqrWkcfrC3p7m+ofF419AEHcmi0yx1XRjK8+ojjul0Or3RZJ6qmzJH6K0zlqOzMOaxQJ5l0s5aZ4KmLappU4RJVTcNzdCg0x2L0BvINV8qNzskqYMPn6U1GlTvvKHXmrShJr1lymjpg3AVUVIPSZuXYbFYtrRAuM/ZV+55JV2axgdYqIOK/bMyi8nvjFRkpPB/7io3LE0D6pF/jjbWNAyMDHYNLVw4sXBizEfhGgdbmu2mWUZIwcNUyL9DrwSDviC9Jhwq1G4jVCKrymomgutMoTBUDILuSmsItuortRbo2m0ZraAZ6KL/VBcoWAgvg6FPq1ZVHwQhezSEGXIPvutCMK6MkVxQTHZAcyad6WfE6ME6e+W8IzDE44WylAwFOTceQkm+l8ohWKOPDTTWHB8bWzja33tV2TPuY17GywytZvhDE65FEro71Bg0MzttuhU6ZdVZpqFymZBmvQ6N0DqlhZpVqQ+2Qg+v02hC0fGhWmRJs5WUzwvxC5YWjp8QoD1VJoAGxh/DvyMSnM4cy4sm+ymA7cVcvpOWnmhtCxSspssXtzrWBCXkMUuZjEROurCcsoAD3ywiQH/P+OOjzTWDw70N0Gc1Dkz6KATxNEPCCkckfd1te45qeubH5giDpc4caqwL0gfPzPaRZmhVTe8x11lC9SgXYSJTWrfJ/+tm4GdMUfM0/nwW/KagECIUgPf2Hnrr95DdWWY01DwNHr8dgChBoTQBY6Y79h+DtJRmDQE9WJCSvuTIZa0hd0JgYbG/zJdTmK807JvPRxuah3+0SNk1WAN9Vteoz9U5CKztlMemYEDOFIagJk9E7esRptm6qSkDNMJKqEgqMjY0q4NmI6yztyzWIB2Msqcteh28xhAChOwjJxb1VF6KqINvzVKj4eT1/VUz7xw6/DrSNKjXrtWGjKVLijnxbGYZDlXB0TcGenia0mV6sDpaW7z3g8E4+a4xJDMFfDHxEGSk3ff3dyuvDo0uun/cl8tCYKEySqfazVo0ekitjh6dsph0GlvyXaMKNhtV0xbtdBCMsSFY2iljnUk/PWUyqaZsKRlCozVaZoKtwZB0aTXTGsfHEaBCwsKzfYFFmFGd5NtVVRCjQ3tf0+pMyGlRJvIzOCsdZuR4bs1yZWvAYHlWc9uEkrGJzQCfj4RMNNbU944MjiwaH+q/2jPuqxwLDtTsXLHr1duffvrpDZtc//STTz6xIp8LB3YYBEK3NRWsgWD1Acu0dgYGi9Pk/ITGFHTtk0+OXIdv+Qf5tk8/pcxbFLJw3z4rxKLV6g5WHXojEoD/9+DUlC6UcGNamxITvFkXbSKeHqy21vfnyM+whcRXY5BjNdfUj42NXG2sh6MiTdrPCRYDSxQ7H/d9cuMH/6AIvPZrwYgQ6KyzcFB8AmlWn9aqs4U+AHwTBOG9QX3HD/7xqdU1HVRUijO2+fZZWlPf0UP7QZiW5BFGtIoa5VZd1+KN1XLa2UNasJqoq8AYdHt6os07Qnqbhx59oLu+e6wBElLl0Oior7MlKSCWUOJcSE4Ybt9wu3QE2Cco+aK3QvVSQ7AshGF6ahqNmn3XjrgBheSTIOdHgZA01IjDH3WAd8H0Y4ve8Na7Jh204D4TQRse4ixXKzxUqBUYWCg/85/Oz8CwtYynPPbhYiXu/uazhQ0N3ZMPdvW0NLT0Dy2aHPNZ8m7jy2XxfOrtvn3k2m1IO2eO1l37BKoNBOzGp9OhBKGarkPUoU8zPT0FdUD1yQ2E5o3r5OEw8pmG5mihTCCFy0iCuc1XII3EYCQ0ehj0VKMcYGWICh6a4TUjhsdLpByHh8/a9XF7gGCdd9W+4+wUvkgkKMzx3Jbwi+HPu2tqlBMTgz2j9y8a7e8Z9tnFAoK1FmczWEsz3KpMKX8em7r9KWlcMMDW30bUwRJeZyENFurR9WvTfbQ14lC9RPb2DZv8aBahMhJaDaiYrvoaej+NegaqsNCryoGdJCh3TrWigMeLO9CCBQfDFx3MYSnX9oVit76osUXgq5FHJntqUJJ0ePiqsqG+a/QbHy6LpA68BIyxLW6DT8cCb/n0p9CVHVFBEonA0pqA7hp84vo1i8b3ws7ipx0RSs52nwcBswVyFPVbe+v2vw0HVt0TlhAg/jWlgbD9F54kduxxtGbrpfNeu0DRg3Wmy1nkkAJulfAFkMGHJ1LuRRwXPDYy8sMFkMD3jHWjKLpr3EfKwQ5WuQjtVhKbJPB9SZCAXbv+g39cgwTSitRq9voPbhyZUvsaNqCUpznbGW3zA5ZW1Qf5/qGqw4/sOXQIPbFHB4dD19TLls0IKRbGjBE6yOqa55Xe+T8fYDkiQ3ybSJDExrClifnRFGqCmpnXDjUO3P/wqFI5Vl+v7Bq4f8JHygE48lnl+RiLUbasINzncVD+HPzpP64HEYhnffKPG7dNPg9ECAokrlSwP82yIJ72dvXeNwD4ffX+P2kjTKFwOHQFPM9uiInD43M5+ek/cdaN4DT5P1qwrnzooFms9aIc9Hac9YJUTEkC4aLaBQuaa5QDDww1t7QMLbp/Yf+g90w0BSwykJYnxDLw0vXF/kv7VEdu3J6evv3p9Tqt74PgR0Tl49TqY3+aZekz769+U60FRIX5jWkTigUowyG2QZH+ikJcjmqSXJP4NDOt9GA5S0LYUqc+sfmuMHppQjQY/ny4oaa+a2JsEIbRLY0NA/f5A8uWKd2e+v9AfoolC/2iBSyfXL9+ZNpPWQ2U6PQct2bwfn0WUJtUPzYaDGGQ3BqMNurvCnhYifagPLqkRO7QLLpkKS1Ybc6cMltSYk+24rgg0ZnTZ0vUxPDCcOix0JLVAcSzeid85RxcmgVQn1omm4FtkiG4/CiYyhri81X0Qnl6IpPl1n/Un89Ciy4ItemW5r39lmNmi9Gkg5+R4Uwt45vFEfz0NBkMpaXO6u+sU4GZYdOFVleCZidvLTMTw2JfKKDMTaI5jNHB8UfHexvqxyCBaFD2PzDiWZVFBcuVz4rkJcWy8Ew8Wb7bz8X5F0VhbqbnyO9XsxCzMuhAxf4qaIl7NGShlmvXwF8vE0jiYjOxMtZKSZQj9Fn1vjcrpQXryt+dC3ZKCwkxNz85Oa0YZLhq5iDNAvc1Iwc/3DjY2Ng7unDRwKDvpYWUCQt4S0O5SRi2DYtNKiIDICLQVXb2oyIFss3ebbjnMEOVAVSGgZC9e6Ft/3k3MOrcQmnctrsyjj8rUjs268k60truyR3owDp7wTXBim8W2LkmdcFeZgq4eXMYjoIDiwZ6uhYuGupVKid80iyqGZISLpeyS3E2Mz5ZHkWBIQCwdpcUrGdn0s02+AOLMJKFhQcP753e/97rFUATFOG+3MIWHeLZGbKkXzjMcNdfvCg8HVgfXb649WfOz1mXQRJJQRJl6ClNAwsmvoT2V9+FOGkLdFoDE/7McJN7WpkIE2zYEstmYVh8Hk8R5ut9HrKdX5i01Nf2rf58loZkIO9WVb0RGnroAHT3BgsBFDSQo63K7H+u3tF++aNANAtGO64yNjwuV5afyllG1XxmYe0XY1882A0dfPfYIFrX1L2Api7LBZZHDh7hJeZKlpVikAkypPk8sSM5RThXDjiXESAJiRYW5SXEMX13SvarWXqz6bX91Qef0BHEW9XvwmeMt4B4s8/PIjVrR1tgYP3vSy9Rc38srDTOvWckMx2EDQwueHh8oKFx7HiNsnfo/uER3zEJbeUfASpLCiWMWIxVFstctz65oHiJONqLLhDhUSJBxstScpswfxfn32eF6Gf2q0JC4cfvtrwzbekzuM/h0wiqO/Ksd6DXLOekoQ9BPRzGG5UDkw8OK3saBxYtmrjaPPSNz1P19Fk2GJDWhCmK8p7GmGUsNlaK4etyJHnPFmZweXK5nMfjZhQVpHAS4xnsUqxsqd8rmxMsTZ82xASpKYFafFvIxpXRud6jhBtYFwMCq2lOsEq5YPKzARhF946ODA4v7IdOq3c+PstNovjpyU8zMLS3IRtixmSWlsaWlmaWlpYyS7E4doAbQvrnWUYjqDQS4LVDB44Zpix6pMDh62nBciwDh2CdDwysFmc2Gi/zXrEBHSEPjI5/hipnmqGDb0G/6SuzHGB5+yx3iRYVpyVLchlYbGxmHEbxs37Eo0O4X7BMRvANpAtvVR2EUbRRh1pjRLqBxbYt8Yx5xhEFBaxZrU6w8BypjON94hCsm2OP3hxQ1kMG31xT33h10eiIxuep+l1h4eJZYeUifkZhWmpeMkcy92abbrViczj4PTOo6XLI63VVFjgW7gFG+KuSUlrKwHLzZBtkMlmeMMUF1nnPhJYPsBxmiD1zS8B5gcn00K44Hggd6Bl/8IFh5fGxemX/wkX9zcOB86y5hKit5fgvCkLCzw00NtQY0Xjy2OHqw89Nq14P2QfMkEtEUsDCCp2pkGSKZgUIlqNmLTNfGJPILcrId7/R0GcR48rGrqH7F3YhUjrQUq8cnvR5sv59lo+3+MMJx3FW4mMpmbjLofnzWSFGo+HYW4cP7z34GDhwAA7DKrObGZZxagFRHg2l3Dn7Og8H/z/smhWXymfGp/yWJ4EntdZ1spkZYPLmQH0NhGhscGJYCYnWxKjvjhdz+yxPIdyWJnhJzgpI9YD8l4wVOYGAhbIOddUHKrThgHht75+glvVVgnLXaBjLBXJpLpSEbHmq/YuzAgTrrKtEEkvhM1kxxdKVeCy1Ah7yrPHRR7pRtmFwbAT+auxfMOYvn7Ute56rwlxg4TmUu2QTVl6JWBFdG64Qi5wq79/BR5hef9RiQHkszXvvmfU6kwZsp5Q78CPWlbLRdszMvOSy+WmWG1iCLQlb+DL4g7eBAlYR+GJswcOoq+bxsRbIICYW9nb7buuHVrLesRmWZUi82CiboyCPejKPHRBYlXD40xi14ZYQtVEXcdSIVgA/Ge/MK2N8hbOq2/FdgZPSS45KBywvbPv27ZXR27dHU5euMwsAMdwz9MCDiwaODx6HTmtY2TAwWunrXCkOngDCVA4nOTWdm8EtibQ9UynMKErnFqbk5T0rdETVdrDW4sz4yPwYlrMJjuPyUI9PoMhxJUL8mqF2SgMMoQC8U/2eHnV8RSJy2TeTJ37KfsFb4l1gXQ4ErI/+tzM2zJTR3WxGaT6ovdlcD8OcRQM93QsR02pZNOIztUn1WbzkgkJZEnvxC7/8JZ6IdsUCxYmbmMxfxizGExKzl8lsWa4K25fh2RkCARDx+fbtg130jy0AkSCKmuj2O2HxhJa8CXurXgfqvggy+bfkv1zQJ4fINjKZsbGxMWkO6pC1o/1CQLHh5YuOOVbs5yWpafn5aVAUFJ+FpRCfLRhtJJf42jKljaMLR3yeLOJZ9ksRppPlM+LCBDYDj0lGCQ3BWrQVlEz+k0p1peiZDLc7g+fKURcZ2c/sX+zQMJaEEEp44BnKMJDjc0NOwqQGYQD87uCBvbfhwz1aog8SVAF1/iW9UpCRnp6RwY2S2cvcVu9o95q/px0NXQsGsP+QxZSSEpNP8VlYHvhi5PGJZlSVNTZyvKaha2Jhz5A/sByaVWirIySAIr4MTyN1kRAlscj+W6QUlFPBgjQ9AoCXY+zfu67QjhZWlIH/FEvjufoM+NMsnUkXAt48XFWtes8SDjRqMvknp852YMlFPBiRFvPDHSqBanADA+tjV1p5hUPT4+NdH45JCTA8/NCCoV5lTc9gTdfowmGl0mu1rxtY9kvJUzieFKxNsu+RRhRAHuCg8WkiN7CwDVEpfKGdTrGl4Q4mmQQ9O47luki8X5+lNk4fOvz2wXduVejr9gHCqPIq78ZgSAr/iylyUocjgYF1tq31iLNdj2tijsJ3/mt9OFjQc3Vo8oFFvcqerkUT0Gn1TvgpDHGAFZZsr6VBK2iYnBKEkFjGWrfTmboqIGd+KpxbZm9I2sjOz7W5UGYaSHVst0X+pG606tfBG3/3xuzXXz8Gx8VDvwP7DNCFgXS65mN4giMsWHWiNSCwKLM7PgR1kP16uKG+sat/YnBwAjkt5aLhAMCq5DgKj3Zz2cwYKXLwRS8wV+aJHWAVLnHTLGSIONvOtP5LAARsH/kQPz4LqM0GQBiMr6GKrvfeg2RLCwfEZ2kXDmxzqMSqAGd3/tVxxmdDc7uwhGD0PoRRDdqf4nhNfcvEwkGf8Y4LLIJjszIQIXkh91l5NEoYhikyNqA28jaFK1B4gOUS9vpIEJ2zzfsFG1h+fJZFjSZ3gMGkfVKrmzEa0EZsc0SfWTT1yj40i9IU0TlasyjcMFMORid+2N/cUA89fE9N4wB0Wi1e/RyoYNkdvMxe6yCMYwmAw1ERYMNi+ygI0sQ+wcJ+Dl9I8XGNvn0WYVCpNADlRN6umjlmtBiBGrqscP+5P9SHM0DN+tDZsAfP3UKWTDBZ2ZIkSjfJDHBsbPShBaP9V+sHW5SQwKP0ny/VQjzLrlmFPNtTilLmEufrtUC6WG77s7KAZKoVVLBwUqA/R/CSRcC2JwIEC+UcIDohIdHVeyuAxmIma5OiaJJAlCwazmjx7tFGP33f6qqiKXyZGS/ZUJgh2O5qJAg161kARnuu9o8vWtTf1TMx0UI6rQCqlblFtt+Rck6a6wCuhGf3OKJCx1uc37Xl6XUvPr8JX4aRcES9FLcM38R4cd3TbuksPz6L0KM2NMcOHz68F61EN1QeQ2vwFa6Nd+wLUhgrOPHOqQbU0C6wKprOVuWLzsUo0QrRThEXngl1rWEZp4L44QC0QeXVkbFBlHZo7B8fnPTRzYkClnCD4xBxYbnj9SiZwvGsnOsJFh6f8aRYJFqyRKggZzAVwiUKhUj8ZJF76w/8f/r2WaHv7d9/eH/1G48bzSFA97U6CPr3YgqflZKRAL6GK+JLKPVZgRWzNZ13rhlgS6NSpbkbYRQioG5yhedEfz1h8/D1g2MDyMFPXG0Z9uG0KGBFJtv/IASpzvIQHucVR6hUpPAEC1pEPpmas2VU7ahGp25yNyM/Dj7EqHrn9u9rP78VAt55Az7WoUV1lLbnbHniCxjJ2/IiHXW5Wa+2BVj519nmbLgJ47eVZSvz1KBki3vjawWYGH14qEXZUF8/1lI/AENp6LR82KHLZ4GKNFthKVEbzXOARQi5kXYUtufblNPdZzFz+bYOyeTR6IjiBM9+v34cvMn8GPijyaCDb3z7HQLcspjdEmb4WpE8Py8pHsde2LLE4cmyjvytzQsXes1qcy7dYazNYcRCOiTKZrvRUqwY/HNs+IEH7l/Yr+xq7l3UXV/TMO6rno26wkKQb/stFFMOIBSVNt3hcd2zDnZhYTJXPozw3tWX4c9naWZ0kJWqNRAyEIqmKsItBIh01TGyc9GtioxSFBcUCl00K9BqZejhXUQLxxKjgDgRnnw8JchHSZrxZtSPdHQE0lI0k9+7aHCUfgcUVyBNEGF5JEoRxREljvrSMAWIEpJgROZFO9/ijkVmrtwxy6+WJ9C1dfLhswi9akYLtJA5vLb/YIRB26fS7TOEUBM00NMIxDY3QDgDxlXdZwKsVoastNtZB89OEIFoaSzOikl51i2UJr4cRnmHhquQltbXHB9Y2KscXkh7whTNIkDGBuSwhLIEqcL+TPkrS9LlQsQpMoocPsmLZ2HrHGBEr3CEQu6aRQ+W1gyISnJrlgNVByp0KpPRgPgp1xXsYKkFMSskefnpAnFYmv02rFndRdPawefaHYfN4dkKEM5Z/EtGopRPWdLIzo2unfhsCOUdIC0drIEMvqsesgdfYK1wmlGkpEiUJ1DI8srS7WApCpLzMkBhnpgncUyyVHiBlZni/DhHrOuWEfSxaIAIMZA9kQ6++/auvdBpmY17SOeX71JOPDcex8sglXwKFzjrb1+iYQ4+V4W5cqUcOJ6npBeLy6PLudSmPQIwOfLoArTOsL6rp3Fiormmpvf+EdpaeLTQSeQ8fVHOC8/WhhMRK3LtYOUnRNVG1IbJmOuElLd4apZrxYF9ZSUrjToX5ntVmP699947cLj60DvT5SiZFWrSkB0VKTjbPgbfyC5xPL16R0fAq8JQBzu7C10aHxWpEGQUbJAmrJevoDitdPD1yODoovsXLRpo6emfUJK0dJB2PEyJI1sKO0TMJ8DOSGFmYlqRvCQClCRixUQJAX2RyHWMJ1isRMTKFKnI4ZWjqQaMyYiWxbhKtViJkbRQETpD36Frx2rf+xNRofo90NqSWQrvOSPW+gxhZa79qlEPrUDXG/6r7bwz77BWyMExZibGYrGT1lHudDIBvuxuaFS29A5Ap9ULsRqeaOylLYaH5hub4f5URJQcK5I9GRkWCfgF67nhAo+KNk+wmDBkAPL4lTkoebghDs/+eWohKH65wBmCkd0naERj0Yfse8uoRd053kYdz3UWyLJ43u3ZWJJ0HvclZ4KGro2+L7AooXS6szU4dbxGzTS/mCQbhdS3jI011nRNDDfW99NWPPAy0YDgggP6jkoxfzOPTDGDYjlHHiUGbtWSXj5rmRCUp0LCwMbSwoGgDMfhoLoPRBY5+wHEFtBipVdZCMJgCN1jhp/+DmRZGjTBSs1HO4Vd6tp0gL6Vna/V967okLHC+3PJW8kHk6MPDSBWWvQaJpcAACAASURBVKMcO961cPh4zfGJMbpgWvAUg5Ub7q47AkEu30aqBGIZn+dpQ26klMy5kys0kI5JRUQiixGLlsylxDitKZZLh1WEyWIiCLStk+r3YRoNai+Jdm0IS6Lcd5qyL/wl2lbnvvo6UJc6UT6EWkuxATqtiQfvHx8dunq8u3miH8Y+3cPNwzQLpaOhK8Dk7s9FCaQCHnloVG2KRO75HipYm9GMAs9BGBjYCjkM6bG8Sq6YYk3LSujAMmgdKdi9VRajMXzGogsxEkBI9Vgeu+8iWf3qFe/I0DdY7e00fdlYUg619204+GIQslLU8XZwDHr4+q6xluMTwzTRdArT1hOJIoSwQMAnYxgRkCR5TTlSZ6QLcMZaKZvyzWh3YXaRLCY342nHVZdJ6CtTDcfgV7z17h8hyQoDfTMGnUEf6tYHlyXlveDl7On9u8/GPW2tJzzBwrEYGY/Cncv4IGRBc319fcPxFsRL6wdGWmqUC0c+9z5lVEb9FN/9ufA0AZlrCH8lbL3X6ieKz8I4KE/nnqmDlrN5HQaf/IXjOpmFgKZMs1KnC3rHNF19+ND+Q+EEDHpsqyuoxCG2QCRleFYJ0aVJ/YDVQd0IeSmKzmIZnAIRdZVebApQf7Ggh2y4WT84COPorpqaqwsHaSZ5KmEwz5Z4FMrzueJKAhEJUaG35brAgjDk0WVHcQbFQ6CWS94KrbUYtMb3bv356BePP773bTgyGkJMaD2QkNKpG/E3RaGEhWp7t9ifW8OYV5ejf3V+6HRaeG4Bk/20jIeik8hclztk5Uarh28+PHT1alfL8eODyglIHxqGB5STFd5o8X76azReUS2UqOQLnoS/RfISx4wPpbu5DSysFGNiS4A8hhnrefPdhWQWHkJoLZYQgjCatSjwO1B1kFBrgBF19qT0KWCvj0KxRaWwMBErcjiZX716kbYJrs82du3tzlUW7GK5kAy8oviKFMp+bkw5+GJs/KEHH7h/0XB3z8AEarUy3Ng4MeN12mibStsepNQnQQkiTYoiuuAbgYVnFxSmPVOgBtH/8UxaUf4vvFyL677leNedqPeogvVAbQ7V7kHFDfurDkA7VZNZh0TK8odCOSO5GN2tcJGTqa56n34Xbp8NEinNgmML4OVULOHmxTOTCikDLZZHgMnBLtS/7urg2MhEff0IdPPKa1NeJ27rO8ve7JqjICUyA95zUR75d5iYL3+F/4rdTdt81iaOyOmJSqR+CieZNLxBawBh4SAMDh2aR+G3vlt9OAQyVEuI+8T9UkUeE4tJVchhgFDomBxb1U2/s5Of1pstjmVX7PXhgnzpJmYc7hHoM6CjmCRjaXIav6EX5eL7hV6ahQQt4GbHC9x3cs8QAiLs5TSBgFuUIS8WRYe/InTLZ2GbiyLJx9qCpX5mrmJT6JTT6Gg9/Gb1AZMh5GDV7xBHJdxa4LIkirVw4CrOi0ksiHZkSdc8r5xfN8l/dX7sclor+PGxGM2NzSwC30w+gHhpQ0N9o81rHX9jn9X71CFE+Qgthjvb2p4KyWjlEmGJIqqCfFO0wD35h2+UocehHO/hnaJX0nAa7w5M0699/dgf3n7zj3urDobqLYaZd+BYCEnWk5R5HWZRFLY0JR0SwY0coaOs5j93tdFvZusTrKa21iPO+bCU/0l7rjB4JSZGv5wcGpqYGO7tGhyBXmuo3L2njhMs9TOx0BKxAjeuzk9zZKEeq0TuPdoz+RebSr49jybd58JqOx1WWus/3zhcXV1VdXjvO/AT3lOFAJ0JBdGF1M0GOFGFWDJXwVu3ket8nj4w9AcW2uLXSR58LQRh8sCtkcGh0aH+/v6RsbEx6LUUqFFOsMUMpc9s3kOhC0QBcxsDZ0oVlCsihM8UyqFiKQQlaNUt0FbYnnfwLBwvASX5Yup6N69zyCunfKDehL4WfveM1QyItyBW1ccOoMaIRp0tkQXKqQvjGVhCRjZaPsRmKKT2q8Sfp5kynAMs1HzT/zoL1CQxDDwyoITEFHmtwbH6rmnyanVkl0yVKmjKOuXogwzPk4t29cQYRdQl5Wohj/eKODqyljzEmQ6zg/WUFPBWrEwQEPTLIVCx/7OPudygxXp0xvbNKpMaqnPFk1VVr4PqqncBYQI6I3mcx250LNZyNJryRELH/Vj9Kl0uyz9YTW0f7/COeDwEUbofDiMfD/GqH1QObydc2JDSN21yWiIQJjLhIMFMQvl05xXSLpCyg8UuLMDYm9lsZyWQ5/ev4Lk+KGR21n2jEfjS3uqKg1VV+2sJaISo0AhEeu2HgmQzp0Dm2gKLnjjMsdMAbasj95NFG4EQC4Z7uwf6B3qbT/3G/WT1UyagnTa4zj3iGRZULlachLsdAH8b7Dh8VgKGtBtn59J9O6uUQ8kXgqkgoFGp3HO1e/fur7KBpbGYEa4+DJrtIr0/87lHsh+wOudc74S+hBzricdDI8PCHh297REQz/ZNvQcMVqq28ZOY0DeUZT5doAC+xVWfZfv1a5oBBmfGZ+yjvMdohU7d4ja6EBV7q6oOvF1VTRAaVRBSrFqpHwpCio9OknOA1dR+hSbz4CFYHuXcnjC7X7LpdiiYNZDdbl0SXZSN1k6xmIy8Yt9ryudcjsKKZeSL3d6CvskEVLcpzeKJn1Rz5eUVbx56txY1bUH3yn/tDIN+JfncYLkH0z4EX+aaZDDOutuVzmo1AeMM+t9NdmYkYdgmBh6HJRaKAL3MARbGTCjweGvoc0BtBcCqsrrUm/jtkxV/slYAtapPi4ppQBjHDwexya987TMwB1gfujr/+ZS4ZKeRzbrv1qG26s0q6LZA6FE3EGthDF2cx4DWuJxVuilPTlIrf8k/rxuU+RSHG+35JrOK0M2ir7O4wi3ygBmkUuo9Jg18WDyXwkIrbKPfZmAOsJrmLJdEwnaolsWDi0LvoX5Oq7ZWElM0fVIURbloLTGOMRPTvL2X97yhUzBmfL6ApuQ+yIg6vVrhaDLl3nhZE2xXNYKgHwrdhHbePgCw3DLxVMGXUUpYMKlt/NFZ3RcckjfYNAvMszqvPSfIex5dLFsXS3qv5ZwMscfrPsBix7KTuVHAWxORAhmtatUTAKm0+zZGlhlHgaGz0wy+aRn9Ctk1Lyp9ufc5wGq6QNl6xyEsjP2LhOz4ZZkOWh9nK+Zzb+ALx0Dy7sO7bK6jiaxttEGUkcSOYyH1in9ZEEbFgA4sHMMSCny2sdHWzYYarGTWQutx36x2zd6ew7Z9DntLdkI8TrdGN+uIj80+5gTrrDfVwmNz00q2R0dvF+YnxNruDSs32hssjdXGD9VWncbqa50KgbYl2ZCDZqDwUraES1k55g0Wi7k5We6nVxkwz1TaVZgwuQ81jl0cCsn5DWyLTBAVHR0hKkryKsZZQ9fcKDCw0BYp7i6ejRdFA/ErRYUCMdheYN8fmUlO2bm5LGLWwSIirMFeGzC5DkPX9JMMKdlSkB0b7xzhPH0Wjv3U98jpkJk6R7stIsjtZJ6zKZpiOWqkmPmyGIQX81KEQrCbm+NxT3yHOnOD1XThQ7cib3a8MDQUpKdLkwoLgbpSsIJEC2ejWloTNeenclme2XtrL09RC/LjM1HpHXOTTGALd93AYv0UcjJ/SmWTKdcOMyFUt6VDekYQZP0azuZWlgN+4YaX0mXq2khxkjtaq075CnXmBsujFS7OECxJFBaLNNujdotfUUgUQhvDJndzV0+7xjzjcxSALHSZU0+JypCgHjPQGjl8NGBQwMLicgtEAbSrUVFdo9bqOhtSzQjARRlxjLddIueXhEdHhUcJxMnyqASqJf5q66U730faLatFrvZNS+MuzuVJJXLJYl7qM4S9rgbtwANDfodbDZ2mcgVihjZ1Sj0C/VDzyS2qGRjGEbjAwrE4Dg/lYObcqVU15XaEyRlkmWyNhcXZbLQTHFEsFcSxuBxJhmxxKldCCJ+iKtaJM1e82iIGDBbaotzJHsqkkUViNXcLp2jx4nQOo6gyiquxhVr4ZkSVLNMzpgitRk3M2n2H1o7ZnGjZRVGwJRYVyLBT7L0rcWxpnsB32xaqWGY9hpHfQJqn0RosszavT+YP2QnRGUK1MDE7PWZx6rNYSvhv5eWUfMYaht8NyucEC21m4RgQmcWCGKlYtH2nKIMritou3s6JEdgpMSaFd48INT2BtjuZdvgOdZ3Nc0DdCsCMkO6IC3JQEic2AVVk4kyGjHZSnkZUsza2Z3b6qhDr9NHg2SmLwfbV5Ew/syiKvalEtD3qSW6GcHuUODptcYZomUux3j/jmzcEABZKmNrBWpqry1uZzCuVyBVyuaiYE8dLiclzTCTGksX+5HmZrY6ZdMuN2w7dmvLfwY8KV3wmvhatdcBwG1SBdNeCNkgeprp220mxtNMULixaxyZnWApXrhduTiwSyYuFJXnLCjJiktRO9+hrbjVwsDovtNlVKy4v8heLC6ACbyhYvLggFf4rXLwl2r5yGo8rtl+Vy7Wab9R9E2w/YYvVT2tIdxGnLsNQzis5UK0C6lm7nRuDqU9TAvtwCTpNdlKkdHGyPCbm6fTFi5PTF8dI+TGxItcM2Ptn/AyFgYCFvJYdrPzo1A0C3oYNvGKZrFi+YYOcL0v5yTP2WVdWti1iUQc7DMFw4xNAaB1omax7Arlucl2AQBKL5XAD0ShSdFYHHw6aAZWz1xxchVA5/AGRStJRtnR3gYwn2LChSCDbkAF/F4pSZApHDLTmRV+598DB6nR4rdL8kO3RkeXR0eHh26PLI6O3l4dHbw97xnFfMCk5b2O0EYUQ8M31T2aMoKLuqMVxSd6TPr4kWiYRB9rdDt4G++0JMRmPfHr9xqfXbzswes7Oh7k/tY9QYfCs4RWU77b/g1dR6QDL1zz0fMByDojYz6NyWNzCpayCIharqHA1XpDB2iJ+2TmYoFoGeOq2zLLG+inUq1mr2UJc+8Tmw9QznpvH+RIC7NMEClVIULD9UzWfqMCPb1s/D1Ffc3yPPZNWwnAsGy6XsH7OY62VcnHWBu7StVLBlqUCO1hwKPzYv2IFAlZnm21Xd4xTuT4mjRuzOKUIw4pSF8cUFsasj+Q4K1LwODSDqrO7DcMneuiprqmB/vptRxbebPVIpfpGa25eZRO9U181U58esWcX6hxO3vQe+qyoXPs5snMrk2OS+RtjcjPYrA3QZ8G/GdufzbRzLLo9PuYL1r/aPiS9Fr4lKiVGWrw+Q7RdJIoQcaXy5JjUaMr0LmuzEJ6bPZsEvZWG3C/2009C9NfsaUHtFF1q684lRGV1Bp6VlbeufwJvUpBh2mnvs3pUlJLsrA9kLclYmS2UFAojxKKoKHlyekGMtNKW41rzkvLDORQrILCaLthUi8kTYSmaqCUCuVQKh96osIJNCmppPKMsV4wM0O7S9bM6nZa4fV0NedY1h56YrRafbePnLQbrbxyMhNxrQXf9GlBf+9QZIppJ/5nmqqUsfXZ3vOTJnaJiPkeaIeCL1TyG3D5fiDaAnEOxAgLrX22t5C7JrPXRQrE4f/F6xOAli2VikSh6PTW0Wo5JYLj7qCMlo//kWnjQjT74V9inTgVQz1h9t+Kel2inrM48tn6KtDzTjTpC7WR0OiuaEEmntDXF14mEUSLeCyxIgH4uW5wkKnlSY+M+MCq8MJdiBQZWk73+KDONyJPyGclCHleRwuBLk0GaxxL2TE44JXLWqaZv2Mbx6336GdeFzQbEIvyLJghtZWsTou+63VNabnzivBUoYUoAHkbZchdVy3M3CXMTBTyesGhZekG8vb3Dr1E2mX6n7fmC9a+OC5e2rkahWsbOFFGUKErwCrR5cX55hldtTWxeJQBPOJxGSN11cqpedUNfed01R2WYmv2W2qUNOmpxxQTqPdPXSdXVg2vOPcSI2R/Dn/JlS93Oj5kWXsDfLooSysWKJ8sLRALbQJm1o8OrOfCdgtVkrxLBMZReSEtLTMh/BpUb0tQh/VJWCQgHtwJE0DQELwLS02tH9FrXAKefsVp8NkWaU3Tw3R7h0yefop+zFBOfQXesGPfMhWbKwgEhl+XFFUrLCSDfTL6+Bm9pbZsbhsDA+ldn+1922dDiCCpBlIC/HUQKpHQ9NxjMFDW0AGeO2Xz79rUbn2rNN4wEoQ5yjoWELsiq8tjoPjAhjFPBZgpUtpSGhmSi1247n34C+QI+vszr/LBEeXntToU8Qk0oZPa88qoTH16ey7sHDhb08crlZIIZY0uKigWC4iIJVuZ1Ija0NlSCSidaROj0tWlIIMjLuH2bMpOgtszOWny3oKQXnSrYfYIbHL1BfrTqhoW6CTCZ3eIz6Ga+2HGJBXKBsDiDs8lOqP9z68WP2wIAIVCwmtpaHat52Mw4dlxcqfdWLA6NZ0JLvOXSLUQvrdcRYdB7zLoAg+q5WbPfPS3cRIvg9SRqx2Y+/SQUusfb1ymOMAhh5W2DdmGVMuPi4pgOJ/Lr1d1+pnTuACzo4y/u+E/677afgdRZc8HM2w3Us9Q914+Qe6jOGkDftLtifK1XWY9aDHMrmMagCg72NFwzWotjAUeum9EWPc4XiSmUP+MtnXNG1Sarjpxpn5M2zAuss21nWnAffWBIwfKedGb/mZxoyESnXPTzNjIQyBFvX6+zTAW75T4JQquamp1SmbU+A5xQk2rq6JSXTums125XwhE32Fx3fVZtcb5dE4x8e8ZTfhtXu2T11kv+01jzB+tff6Uuq6MTJi8q0YFWrERMAJXVaWG62ya0Y/30PxB/n74NPCXEYAmamp2dUZn0Wo1aHYLWD4SoK0N1e2zPWwzeyUMChjpoecks5Fu/uXHbWZETQRKwwrjAejIz8KzuOdJYdwDWvzpc3R5oZSMXiJMcoUVmrhBNFTjYJ6GbnoZhkC15YiRt0luPNDpjH1QyJEfh/1Bmp2YsJr0Plfs/7V3fT1rp1s5Lond404tqZzzOHKvJ9OixsLcfbHcnlQpURRTBMPRrbauCtopG7TfBRG1P7Xw38/0NJM0xXvSiJjj9epxEdGoOak6JCV6RaNI/4EToBhV/oJx3bWD/AOyIYjsXrgsLbLCbx7Wed631rnetf/vijtsatsHIX7ni1X0IF4vr5SfESiJ7+e74DftTg/UrXhFFfeLFIm+UMuiKLYnW8L1mNi3H1dgUMGhnfY9JwHTFl17/kIAQVCqMBStYRkzjePvW0OaHjQ1nPtqbCjOc3oXyDsMwqytxG8dRPC+W0ZMaYVZgsa7psaolb4TybVNhd9L5+vPQ4wIkvSwsCtnaSD7ZmlrfQscnIH4nPRNwTgV8H7bxarHpW49u+f/GkWOEXYRbHibp4H4n+ekioztlsyc1wuzAinkW3cfVIBHfPWcQ00g1Tz4iEgM2awgbJq7dI0ENxGYiDvr35YON55GNkyYDhbIb2Mxbc/oYHG6yani0ucslyZjA0Q6+Czt3NpGsr9TbyEznHZICMeEJjTBLsGKemZX0shpWr25jQ5hsJKAtJJ8SIeH4dzj4d065/u/jLrO1hSY2Lx84UfAosOkPRiInzrVjhYwe5e3uXsYeaDjow78aU+JH3hGNHOVhFavQ8m1qKJsUhQw9N449UiZ7NnMyr+EUYGFDnG3PULIl77mE4iOrYZen4Zvk60qq9wVUxgaSnIK/oy9c+HF/1+cEvfD71zb9O2vHOw1C2ckL5q8fITSBSWnD518PIMbvO+J2cMLRfHC0WlTfCG6M7U+GTHZ1ZvXCXsPMwsm/fnZgxWkr7b8lusGptLP3Q9qkYb4imJZbSzDrBvgAd2snz4cNM98PTzaCzyOBkN+5D9Owj08KMuH96A7a8wdxOM6g6BS253U09eEjczCVzJMxB6y5F/VSIiUiEh3NJgZ6brLqJbr3Gtp7csLKHizsP4jraiQUKZF3gz+liy/W9P0KUa05HOyCyZiHiYYeDNqHfeqPkDvd+7ADwZB/ShrezN/PY6sTGBFm2Gh3j3zRwPom5qLNCNpbD+Qf4gDzp/Vd6d8/+LlgYPcoCjN8W60/pIxDVRU5EuVvxia10mwWNmqvsWRDWKcAC5O855kALaWunuiGQ1nJ1BaUtlUKzrti5bK1xr8OR11bKOLDlMN8dMKz0DoOWACMQx9cm3JOvUCBqb3A1ARChR99keCHCMpfxx8+mkCTG74tVBDGH3DuoQi3Q3nI1v5WNl5NW/pIg1GiNcTbc4Vb63scgiPxspcnDHNODdbbhTkhySt7KluL2IRk4k861I2YQnGdK3m18SmkM4+i3Oq3vYm/NOOP5wvWpR/XIdqWOmHq+Np6GK6Hd9c3IOMVRNINbGB+J3ahMKBTgO+Wv2DTzy2ykeAhi1p/HZEsvLvLMRSpRdoqsm4QJfwRO19KKnvmOVGu4QxgQf5h9gFP8oQNCoIGko0Y2br4UEoHd5pQ6Qth+jWvXdLIVjjwgfUkpvyTfpbBkA/+WYM0HlS0Bzc2YNpvGGHHE11aP5JCZB75EAnvTX3c3k1slTG7h3GoHFp+MBYp0SeHnDypHeuXt3UX6XuhBrOwoY3DCrzRbAjrVGAByXvv8Z68WW1ELcnuGDQBLVOM5akRt7LaBuehC/cFCeWCQx+bssH65fexr/j9GIEDAEuKHYKDsHNjC+Xt4DcwoH9sYR+z4Yvuc2FgOHAYZSne+N09flFpszkc3NBxQjdR2zBpJ9tq64tCPXy6UtH1OlusTgNWzDPvWlXwpabVnSZjoiEgTfQBY9szpFDJao0hbjR/TWb8GOlOGG2DfrHGhdA6JNADrGYdIiYannSuhwN70k326uY6hpmBZTEpV6JHAVZTR3prBcNZHzZNICt3kAKvzgamF18mbS/q25KvlinaZ91ZkftpwcIk75oWOBBk3ZWScrasSsIOih4UjCyjef+GpLQsXNuBI3YMTkK/DnxToZAftCa4UcCBBWYYQYxzI7iHDtn8eti/LYyDttYO8/fZNH5FX4cwaqabWysqa3nVVpagRvjjkTpBn5A74DRki9XpwAK0hA4Eqa4waSXUgx4HHN01ChrxkmXf8R3BaAzXAJzjku4F8//Ga8iElNmZCgQON9kwe20D/yyIInQIFO7/sM8cfjgCFAv4Biqh/WB+XmK6Qm+tmWdImMdee735kooHi7BL1fEEOH9bNYpV10JWC+EZwIotzC8Ko0RS1YpMif6QBhXPHoS1VdzugyRtzWySa+sgmB+4IvCpttmJ9ACEz7e/dxRBoampbWyp/ryCYGC3UODjhzHUebvP4eFk66ObAq2iCY0Oap71SNC5gVL/rCOGxX1DISLMHqvTgoWjxAUhWlTpd2xB8QtHA98JiSztLRJ1nIjD1ZkoaN/GhnR5L0MsfRCF9PFOfpy7RRnnUOQAfygS30Ub6beVDgkMEAdXY43DbDmwsOUT5ags12iEnp9s2p2dg3VGsH5d+M0jqGMGE7v1qPGRmucorFZQHm+qFe4Iszc/JNE2jySUJHoYzNtPneaaTHqJJfS/AfzuwHb8yqShVyUK+Gh5XQuzpR0iJeYGxibYecLYOSq0ggEOcLp+4TRf+rRgxZYXFkVoAV8MCabHkWX25yZM6CUZDhTRJKF6lDwF8NNa3iHGILJ1fNVpqGDnIArJ5d1LiRccfTaKEKksfbW3Egq7WmzkdQ3SCgOublRpFTSPhBkCp9GrM4AVe+uZX3Ael5Sn5DYHar7bLBoVIUSt1Fyt6hkwJfRnK4LByD+MBvZ3IzvbBZAkDUEGfieyux+AK5i2tpNgVrb2qiVEyqYl3WGojB/9CbXYbklvC85gVutG1PzTGssr1+LC6b7y6cGC4/mY5TOd3qTNHU3FRi1BYXK6xt3nDYk4TUJVkzc19pavuc62BZG1QDQaDAaxprGZ+MNgNBpYwzrH2eTYoL5eRQ1lGH94X9tR29MS7zrcOlEvKFi5q9Pwz+5YgK+ydEZzAFZsGTwISypaFKav+koUwiEZNFzjDEJZN/j44Q8pcRBJkLXWR/2DFUIbZLBahUI/p6RsKo2GPlvnk5TRrDxsw09oklTDqX7hwUL2PfxSeOfO6qn16mxgYd1adE8rxWiVWyXWFmS6PfC8qVoLYSJ3p3T9SEWGLBxNmav/p9baoGs2GMcyZQHDFa0DTb1alYQ0k2mjWa1iSlTKVX1Qultsq5ZkEEX7quv96fjqzGBhf2vRtfpEuFFN17Z+FULNtW3/3TBmbGaEs94kVY3sfPHyDGN7aaqaqCYlnTZtT0Njn13XpNfrm+x9vY/ruzV1tcpqgiCfpJueRNmZVvVEETf6MOSOe0pJ6jJcZnnwj1P5VzkCC5KB3nZhWp6+2Vf0VTUFmQbofzgoKI+i8AsjDlRhTz3lx31WqSRJ0iyXy81mGBkkHyLMJKn8RJOxumKUViOmJKAQWHddrkoZx2bpen0mrM4MVszz3jXbJUKLULfqQXeGJSZR5xclUJiuSlv53KQ+YRXCMZhyjyh1MUpHi+qoQEzIrh9UiS7Ixleyj51zC1ZsacG1Mi77UXBXZK2Wvee6IlH/pSE7g17UKavseLmKM80N5bcn3Tfm5AlJ8G1mKSssDPrhlN9i7pFiSzSIsmo1MufyzJn0KhdgYbTcy2IXgmYPylTZGGErcejjhgzDEvk1jvZpjaaDJNKLl44TJV48H9rsRu5oEmULQc/kZiqFBeWtaKShWjj8SaGc9vyWbf7qHMDCaP3mnqZT6pGoPjs0IOJdaXMPzAcjJW3YU03knZV/cTwdsF+zics+jxd1vX1gBH3Vw206kJqJv4Ar2n9X7E/YxgydhPDPZ3kALsMZscoJWOBCuLxdYm/+iQa2KYr5iBa6R5kkbVXWMYSMN+KGQ1J6xDAlSdWiq1O8Tbk4omk2QojUW8W9Ut2N6tRXsKswUCp4Z6nKaBfVZtXIRl+fxWVISk7AgkXRteIU+6fkcI8RjXUkb5qyYnr/2dALbtBkd9ILamvEYCWn0NPlj6x3q/nW2fQNu00U1dy7Xe6bnQAABzZJREFUqnoqaupE3mbU163Qz7XlpgCtcrWI8xWWV8vuHGCVK7Bg08c9XSre2ifKm6SNXMVWE4OuPGJTXk/5w1Fkf/EEwyQ2ZYlGVDzY0vw42ZSdsiKDOA9Fm3FoXsG38CcbmFvfxGfZtdYK/BHRpyxdXtfc2ZbBhOQKrNjS+0X37Kg4VFTKHzk644TEzuMY+JMOoRItP9yEvvd1Pxc/UmwzjacD+o4EGHI7EqUPJHBsAXoPc0pkvlaoutX09Clsxjk65Rm8XWyCz8C7OitdsZIzsGAfw738SinmebI8oRLQFbKwu6oXI1YlyGLeYhoMbHN9/J5htol3d1USHpp2IDQonmdIWQsZ1MuBPdQXap002lU2gNnUrbGm999un/bkRq1iOQULm+K825uiXPG7V92XOGAYsbxHNJIYtkBtfVjZwGyIRsbAoEo+PKLYruX1ogMvNAzv5qepEjpk6JYQ1JCGTY5V9qZEhHdk47M5WAWTkkuwYkvA868UaUVJ3+pMsMD3yYc14sGChO5FuYZBRbcoCWmV6rBT0Sq8GDYxImwBXhzKGMu4TUF9IbsJVlbVAlHnwxSPTYbVyn1GR1QoOQULXK45l3c8Lcl1Q6PH1N5zfdjGiGhouMQx1Inp+TbMmjHedSCmn+ezUuMA9MgTjwOF9tyXuGjJ3DzxEDiRslc0Wclq8XEKBWarmcVcmSBIjsGKvcXKtTzdLpOUiW6cJDoetY70kRCe8CfJ6JtXBuR0CQyTbdM/t96sRIIZAKQGdRODMLVRuL0NY4D4DSOyP3TzOtasu91qIoXca2Rdq4tz7z2/e9QrC8k1WKBc867XzjRbLDWXaptr1Vizmrh9YUrN2OXQmsVBdGNfExukYDgcoSvsbOtmUsbywujceFcZ9j0tSNcEejacGjJZ6JcreBHMoVrFzgOs2K+ehbl33nFFaoUgTZKUqrUQVTxMmhr5GNskiUm/SFtpoNow1Y9ws9vo8q/7/yTHXITG+O63tFJiHuCJjbKOhQZ1qvRg3KJ4Npsj30oo5wAWa4szntVRS3pBJS1RN1WYNImvRzRLOynqVhEqHKvooIhm4VJJahh9g64fputwXQ2Hu/vZHkEJsOgbhmY1lV7wblGMe2dybIGsnAtYsC4uujzTo7I0uOjhoXJ7c/xhNeUYuXE33mFRK4eiBIFXYO5nfjKVGGAYxGRySSBvI1uVFi+rCdW89zBDJzqFbHx18fSbEp+ScwKL9egx03fJ0g9H0fGcDKk1GFGxbZg26zEvDUkomAZ2jetgWDtmKJd8O1SleY4pLZF6p+oKDaWPkamDs9XU3/2jwjK6uuyaz6G/IJBzAyv2/x7M9CsYrowNKfEXVWkb9SWmgfvYuR+UKKnrMOyL4/ehBvSYLTxjJ7L1xt16SIkVTbSqM0Q1cbEoWKhOdB7uFHJ+YGHqwl6Xe3l61JL5WEYNaa6mHmrvU52DNvK+xobdzeJbiSwDTRiKO+BxWVUPZHrsGvbl0r5+fc9xR0xqMFetekCrzgmrcwULmP79nGt59VmN7E7mVro0W0Zyl1LeGqyEYqT6hMGR3XiFVN3FutRkmhj72mRqiQ9CJn8gjjkv8V+y751ej2sh50ugQM4XrFhsGdyuxdmXXbJPHChj51+rrFq74atB1sZIe2WFyaHDHnl5vVbd+bBcQv94/MfhGJyl69XrN+fFVUk5b7Cw27X0fsGNyWtcITv+SBnsHFKknHqgYb0m2mZ9cO8Gmz3GzpmSzrRnyEmNQkY/W112Y2fhHLUK5PzBirF+15zL433VpciwOKZAllj3qLTh9seIRaYcnZ59MzO34Pn9xgxnlM8CFnA99iTeLXtfjSqOWx2zlzKsU4rxV7PLM3P/8iydF6sL5DOBFWPJft7lArwkFssxfJ+N3JHJ2senZ5dd7nNc/8Ty+cCKsfkuwGt2+hk2yLTym2yAssgUXc7p1x733Hyuo+VPyGcFC8zRs7Dods+seF+xgCmyQ6ysDNM5ZqmuZ9PeZbdrbhHr1OdRKlY+M1ggGC9QsDcr3mlnV7sSI3YiyGowTBYL/WD05bR35Y1rZn5xYemz6VRcvgBYsbiCLcxg1VjGiL0cH21XyGQsaDVpsNXU3AGQZNjuRp+9nJ5dwRrFqtTnYPQU+TJggSxhh2Jxfs7lcr9Zfu1dnX7pHB/tav9eCdBworj6fTsGyflqetW7srwIOM0vfF7bE8iXA4uVtx4PhmzOPTMz4/rln56V17OzXu8qJ17vP16/XvH88x1+gxsMz/MlFIqTLwwWyK9Lb5eWPIsLoGdzeHlzgfzyC/uP+93c3NwivobNDr/tC9/pHwCspLzF1rXkAeSweNif2JfFL77N2cbfGeUPBNYfXy7AykIuwMpCLsDKQi7AykIuwMpCLsDKQi7AykIuwMpCLsDKQi7AykIuwMpCLsDKQi7AykIuwMpCLsDKQi7AykIuwMpCLsDKQv4D+dayzr5ktewAAAAASUVORK5CYII="/>
  <p:tag name="MMPROD_11599PHOTO" val="/9j/4AAQSkZJRgABAQAAAQABAAD/2wBDAAMCAgMCAgMDAwMEAwMEBQgFBQQEBQoHBwYIDAoMDAsKCwsNDhIQDQ4RDgsLEBYQERMUFRUVDA8XGBYUGBIUFRT/2wBDAQMEBAUEBQkFBQkUDQsNFBQUFBQUFBQUFBQUFBQUFBQUFBQUFBQUFBQUFBQUFBQUFBQUFBQUFBQUFBQUFBQUFBT/wAARCAFkASQDASIAAhEBAxEB/8QAHwAAAQUBAQEBAQEAAAAAAAAAAAECAwQFBgcICQoL/8QAtRAAAgEDAwIEAwUFBAQAAAF9AQIDAAQRBRIhMUEGE1FhByJxFDKBkaEII0KxwRVS0fAkM2JyggkKFhcYGRolJicoKSo0NTY3ODk6Q0RFRkdISUpTVFVWV1hZWmNkZWZnaGlqc3R1dnd4eXqDhIWGh4iJipKTlJWWl5iZmqKjpKWmp6ipqrKztLW2t7i5usLDxMXGx8jJytLT1NXW19jZ2uHi4+Tl5ufo6erx8vP09fb3+Pn6/8QAHwEAAwEBAQEBAQEBAQAAAAAAAAECAwQFBgcICQoL/8QAtREAAgECBAQDBAcFBAQAAQJ3AAECAxEEBSExBhJBUQdhcRMiMoEIFEKRobHBCSMzUvAVYnLRChYkNOEl8RcYGRomJygpKjU2Nzg5OkNERUZHSElKU1RVVldYWVpjZGVmZ2hpanN0dXZ3eHl6goOEhYaHiImKkpOUlZaXmJmaoqOkpaanqKmqsrO0tba3uLm6wsPExcbHyMnK0tPU1dbX2Nna4uPk5ebn6Onq8vP09fb3+Pn6/9oADAMBAAIRAxEAPwD8skp1FPSgAqZEoSpUSggESpUhp6JVuGGrAYkNW4barVtbVoW1hQRzGa9n8lSw2e/+Gth7D5Ku2em7/wCCtox90iUjNhsP9imTWHzpXWw6V8lRXmm/vovkrajHmkY8xz8Nh/sVsWGm/JWnZ6V8/wBz7tdRpWg+cnzVdSPLEOY5d9K/c/crMm0pftLLs+7XqD+Ht8O3ZXOX+mx215ceY6Iqt/F8tRRjzXCUpHLpo/ybqpX9h/sV1c2safYIitKkq/d3K+7b9aqXkNvM/mfaE2t/F93+dbRovm94ceY4zTbDfcv8v8VZ81hv1K4X+6+2uos7y102Z2mfZub5apQvb3N5dyK6fvG3LRKHvP0NdeXY5XVbbY6bfu1USzrqvENnsuYl2VShsPk/3qx9mXze6c5eW2yGqSQ10esWfk2yf7TVnpbNsrHlLj8JjzJ89DpVp4d81NmhrGRZRdKZVmZKhqAIqKdTaACiiigAooooAKKKKACiiigB1PSmVMlAEqVYhSooUrQhSggIYd9attbVXtoa27O2rUiUh9nZ762rOwosLOujsLD/AGKDHmM+aw/cp/tNWhYab8ifJWnNpvyJ8lbWlabv2V1Rj7hzVKhVs9KXZ9yqmq6bsubf5Nn3q9DsNH+T7lZOvaV5Nzbs3yfe+b+H7tdOFjzTOeMveOdsNK3/AMFdLZ/YdHtnuLyVIol+Zmf29K4rW/GzWD+TpqI8u7b5kv3fwFcff3N5rDo19cPcfxbWdtu72HaujESpR91s76eFnKXNJnceIfi7aujx6Tp7yr/z8S/Kv5V5zqWq3mtzPNcS/e+by0qaZG+RmplzC0PzbK8j6x9mCsepGjD1Md7ZXh+X56bZ/I6RyReb/djldq10s/8AQ3XZ8zLuah7BYXTa/wAu2sZVJdzb2cTPfyZofmi8pl/h+9VXZ8/zJtlb7uz+KtJLZfO/v1XeHY/+zWXPIPZlV/O+RWfey/5606HVWtvlki3rt+ZqsPD8lVXh3p833v71axrTj5mMqcZdCvqV+t4iL5Wza27+9RDZ/wCjO1MmtvnRlohvJkRo1ferfK26to1o682hi6fQrw6bsh8xvvN92qVzbbK61IY7n/V/wr8q1lX9ts3N/CtccpAcpND8/wDtVE6Va2N525v4qJoaAM90plWXSoasCKinU2gAooooAKKKKACiiigB1TJUSVYh6UAWoUrTtkqlClatslWRIt2cNdBYW33KzLCGuo02H7lUc0jQ02zrq9NsN+yqOlW33K7DR7PfsoMCreabshi/vM1buiab9ypdSs/+PRv96n6l4ksfCum/arp9+37kKfeZvSvTpx5qSOWr78uSJt39zY+HtKe+1C4S3gX+995m9BXiPjnxtN4zmSG3svslivzLv+831ql4n8T33i25W4vN6RK3+j2u9mWJT/WovsbPCka/dauapiPYe7DV9z18LgeX3pbmZbWbbNuz5fvbqleHZ8qpWwln5KbV/hps0LOiNXmyqc57HL7pkvZs7/c+VabeW2902/7rVtvC0P7tX+WofsbTfMtY8wcvKUfsapNujf8Ah21Fcov3a1nsJIdi7P8AgVMm01t77Yt22o9pT7nT7OXLYx4bD7jN/wABqveWHz10aaDcOiMsTp/s05/D1x95V/3qj20YvcPq9SRx/wBj/wDHqrvYbHZd+/0ru7bwlNM6SRvv/wCB/wD1qLzwrMnyyfJK3/Aqj61Hm0D6vI86ezqpNC0Nd9c+G7jYrbK5bUrBrOZI5v8Alo3y1tGtGRjKjIxUmmsJvMhfZu+9Vq5uft9g+5NjfxU25tmT7v3Gqj5LQu/z/NW5xyiZ/wBm3zIq/wAVTXNns31q6JYfbNSeTZ8sa7m/3ql1Kz2UGJxUyfPUTpWheQ7HqpMnybv9mqAo0VNspmyrIIqKe9MoAKKKKACiiigCVKsQ9KrpVuHpVgXbZK27ZPkrKtkratkoMZGtpqV1Wmw/crn9NT7ldhpVs3yVqc0jo9Ktm+Su10ezrn9Hh+5Xd6JD9yg5ub3hmq2ypbRNJ9373/Ae9eT+NtYXXtV8u3t9ltY7trf3mK4r0j4o6l9j0qKFX2PcLt/2vvV5Fc3P2ZJf42+Vd1dVSt7KgoR3Z34OjGUnMis7ZndI/n2/3kroobBk2MqfL91f92n+DNEbVblI9/zMu5l/u17b4V+C2pa3N5jbIrb+HzU+bb7V83WxUKUrH0lOjzfEeDzabJN8sf3l+81adn4P1DUoUa1t3l3feZkb7tfTXh74D2dhcv8Abkd2VtyyPtr0u28JWNgm23tETb/e/ir5+tmvLLlierh8HDlPjq2+EWoOkTTRPuboyJ972rYtvg/dedtaLypf+efzNt+tfVD+Ho5n2/cX+6lOTw3DDvVfusv3q8qWZVT0o4OHxHzV/wAKQm+7JKiM39zd8uKsQ/B9oUSRvvN935Gr6FudHVPu/wDjtUodEb59qJ/e21h9eqHT9VhzHhqfDRnheOR08/8A2Ny/KKtJ8Ol2f6rZF/dr2t9B3/e/4DVf+xNn3vnWsvrki/q54v8A8IBHZzS7U+9/niql/wCD43Tb877a9gudHb7ypWVc6V8+5vk/vV0xxEjGpRPGv+ESX7T5ez7y/M3zVxPjbwBGkLtD95V+X+GvoibSo/vVz+vaD9sh2yJvWu6jipcx5tSj7vKfGtzpqwu9u3/LP+/WTc2yo/8Au17N8RfBn2N3uI02bm/8dry+a23/AHXr6ejW9rHQ+erUZQkS+EvL+0+T/wA9kp+vWexHrPhdrO8ib+JWWuo8SJ51sk331kXcrfWunmOOUTy+/ttj1n3kP7mL/aroNSttlUZrbfNaf7K+ZW5iYs0Pz7arulbE1t/FWZMlUBUemVM6VE9WQMooooAKKKKALCVbtulVEq7bdKsDTs0rds0+SsWzSugs0+SiJzSNrTU+5XbaPD9xq5TSk+5XcaJD9z+7WpzyOt0eH7ld3okK7NzVyWjp9yulv7mTTfD13cK6RLHE26T68VpGPMc0fiUTzf4heJF1jW38l98ULeTFGv8Au5J/OuXs7bfN833pG+WrFhpTIi/Pvlk+Zq0La2/0lP4GZvlauDEVNX5bH02HpxilGPU+gv2cvAELu+oXSebK3ytu/hX8a+mLPR1hRFX7u37tea/ASz/4pvdGn7pm+X+82OK9ws7b9zXytaPteaR0zqShLlOUSz3u9Pmh2b1rdms44X/2qpTIr/L/AHa+VqH0mFlzWMlLZk/h3r/FUT22/ft/75rQmeNIf7jf3qpQ7vnXf97dXHKR7cSu9n5ybtny1X/s1t77a0nmb/V/99NsoT5PlX5/4aOY6eUzX02RKr/Y2RP9qt1H875fzqu/+u2/98tXN7QPe+yc49s3zbqyryzX+JK6i5hZ3+5838VZ9zZs/wArfeWt41CJU5HH3NmqJ/vVialZ/I9dneQsmz+7/drn9Vh3w7l+7XfTqHBUieP+OdEjmtpVZPuvur5q1LTVsNSlhb7v8NfYviSwWazZvv8Ay/d+tfMXjzTfJ1i4a3X5t25t38Wea+py+s4txPBxlP3Uzh7y2+R2X7y1p21z/aWjxK3+thXa39KhmhZ4f977y1FpryWd5tX51b5dte9zHiSp8qMTUrampYfPu/u2qL/wI1q6rDs/g+9V37Bs0pJNn3ljX/x2r5jmkcLfw7Pl/u1jzJXS6rDWFMlbRMTJmSq71emSqL1sQRUUUUAFFFFAFhKu23SqqVoW3SrINWzSugs0+SsSwro7NPkSiJjI6PSkruNET7lcZpSfcru9ET7lanDUO10SGj4izbPD1vZq/wDx9S7WX/ZVgasaInyJUXxItofsGlSN95ZX2r+VaRFR/ipHCWe3zpdv8O5d1W9Htl+3o0yb9z/yqvYQrC8q7Pl3M2562NEhaF0/jlb7u33rx6x9RS+I+xfgLCz+GPMb59zbk/3TXtVhD9yvKvgPZyQ+BrJpvvMv/Avxr12wSvEfwsir8bMrUk2b1/75rK2L8zf8BWt/WId7vt/4Fu+7WE9t/D/FXyGKj7zPrcv5fZoyns9j7vJ3/wC7THtlRN1acNncbPM/2mqp9jm855G+638P8O6vP5uWJ9BHlIoUV9m7/vqrCW0fnfu0+ZqEh+f7ny1d8lX+ZXfd/eqPs8xsUnh2b12f8CqlNbfvk+T7v3a6LyWeHd9//aqu8Pz7v4a54x5i4y5Tn7lI4fmb52/u1lXLs7v/AAfxf/Wrq7mz3/N9/wDirPubNXrWmFSRxkyK6fcfzf4Vrmr+2kTzfMf5f7teh3Om73fbXKaxYeS7rJ8+771ehTOCRwmsWyvbPtr5v+KOlNbX7tInlbt0iyL7tX1Bf2yuny/dryX4qeGP7SsLho0+ZV3Kq/rXt4OpyyR5WIp+1ifOjoz/AO3/ALVZ7psuU+fZWxNDHC7rH8m1vu/Ssx3V3fd/e219ZGR8xUj/ADC38LbN1bt/bf8AEnsv+uCtWfNC155Sr91vu/jiuo8W2f2O2SNfuxqqqv8AwGtTgkeT6wnzvXP3KV0uqp871z9ylbxMZGJc9Kz3rTuUrMm6VsQNemU6m1YBRRRQBbStK26Vmw9K0rbpVkSNuwT7ldLZp9yufsE+5XTWafcoiYyOl0dK7vQU+5XGaPD93dXe6JCvyf7NdR5tQ7jR4WdErN+K6bLDR4/4m81vy2Vu6InyJWV8XbOZLDTLyFN6ws8bf8C6U4jo29quY4fZvs/lfZ81dL4S0e41XVbS1hTzZ5Jfup/drmrO5j/s1G+/825t38LV71+y74e/tLxDd6xNF/qV2pv/ALxrwMRzR+Z9fGMfiPqDwTokeg6JaWcaf6tVrtbNPk3Vi6alY+seNtlzd2NrFM6w/fmX+L1Arya0lTic9OMqsjqpnhR3+dNm771Z9z5aP5jPvZv/AEKvCvEPxRk0qb7Ou+L70i7HZW/HtXHv8ddUfZ9ndE3f8tJ3ZvxIrwZYd1T6bDx5D6beZUT5n+Vf7lUXvI3+VXr5/f4065+63fZrhG2/LEjfnxXQWHjm6v086a4e1Xcq+Xs+bd7HrXBWwUodUexRrHrbzKj/AH/l/u1b0198Lsvzr/d+9XOaVeR6km2aX+FdtdBpqR20Lq3yf7vy15UvcPV96Xwlj5v9X/d/2/lqlc38aO+59i/w/wC1ReXKwwsyvXnPiHXme58mN9jL93+7RTp84S9w6O58Z6fYXiW9xceVPJ821v7vt2qpf+PNFhTd9thTy/vea7L/ACryLxVf3n71Y9j3LblaR/7vtXn95puof6uS42RN/wAs1T73tmvVp0acviPNqVJy1ge66r8QodnmRy+bbbdyyK67fz61yGpfEhfOSbyvtEUir/G3dfevNLbw3qD37tJvi2qrQ79275vQDjiugh8JX3k/vpftDfxNK7fLntj2rvjToROaXtZROo03XrfWEl2/utv3Y/rWZr1gro7L91vl/wCA7ar6b4PvrBEZX2Mrfe/2a27xJHs08xPm/vfxU3GMZe6c0akublkfI/jnTf7K1518r91I3y/7Ncpf7v8Af3bdq/X6V638dbBYdS0+4Xeqt8rfPXl6I32y32pv3NtX+VfTYep+7ueJio8s2dL4e0GN7nSo/kf7rVN8QnXzn2/PuatjwfbN/wAJPZQr923V2b8FNcz48m337qv+9XTH3jx5Hmmpfff+7WFcpXQX/wA/zVj3KV2RMZHP3lZEv3q17/77VlN9+togRPTKdTasgKKKKALsPStO26VmJWnbdKsiR0Fh/BXUWCfcrl7D+CursE+5VxOaR1ukfcr0DRIfnT+9XBaInyJXoWgo29Grc4JHoGiJ8lW/HOm/b/AGoLs3yx7JFVf7waotET5Ert7azVLP99bvcRN/yzT5velGUY+9IdOMpzXKr2PlrR032eoW9w/lLHL/AAfxL6ivrj9lGGN9E1Xy0+XzY1/2vu1826xYWNt4h1CGz3/Zmbcysn6c19Ifsi/vtN1v/alRmX+71Arx8Vy8/u6pn1PN+65T6StoW+zMq/IzLWZ4h0G3ttHRZJfmbdt+RVVW2+1dBZpXD/FHxI1nClvHE9xKzKqQwJuZmNfPY+UYxOnBRlKol06nkviTQYb/APc3VrbOyr8sny7vzxXn9z4AhT/VuiK33ZG3N83pgV6rqvgDxEmiS694k1O28L6R/D5r7ZtvUZz3rxfxJ4z8D2dy9rDd6lrE7L/x8IjNHx/Ev1ry6dOvP4Uz6f2lCC3LyeGLO2vEaR0t7lV2tt+7x7f411vh5I7Oz2rs3K3y/wC1Xklt4q0O/miW3ldF/wCWSy7lbb9K7PRP33+pu3fb8ytvZqjEUZxj7534eVOceY9i0q537Fjf5mrq4dSazh2yP838LV5l4Vmk3xLI/wDF/DXpb6O00O5f9mvmK8eU9imUdS1hX31wWsaqsNy//fW6ui1uwuIUlVX+7u3f3q831tLh3SOP59zbWb/Zrow/LGO4S973SK/1i3d9siO/8W7/AGqxU1iF5nXyn2/dVdny7vWtK5trfTbNlkdEZfvb9zM1YWvW3ibStHstYtdMS30y6by4rifa233INehRo88zyq1SFLU6Kz166hs/+QZNcRf89Itu5fbmm2fjmz+3/Z7qJ7eWT7q3SMvze3avN317xNbak9vD4gtoty+YnyLIrMW9K7DxbeeLPBNhp8nirTLPVdFvoo5kuNN/18WVHDL+PNddTCTjoc1PExnHQ9Fs7lbn5Wld/TbUWpW37l2X+KuZ8Nvb38KXGl3v+jN1jlRVaLHtXUQu00Lqy/8AAkrm96MgqfCfPH7QlnHDYWUy/O3n/O3zLtU15Z4bs7d9VtGuPn8vc0S/7Rr3j9ofTZrnwZdyfw27RzKv+zu5rxfwZbSTaxbqsX2jazMrfWvp8LU/dcx4NaPPM7DR4V0TUn1C4m8qKSKSMbf7zL1rzTxU7Xl/Kqv8u+u28W2y/bHVvnWPbs/2c81zmpabsuXmb/vmuzD1JTkzgxdGNK0o9Tgr+FU+WufvE+/XW6xDsd/krlNS2wo9elE8k5e8+/WVL96tW56VlS/erpiSRPTKdTasgKKKKALsPStO26VmQ9K1rOrIkdBp1dRZ/fWuZ0r59ldXZp86VcfiOaR2eidUr0LRPuJ/HXn+iQt8jfw16NoKb9lbnBUkegaI/wAifJ96jxPNdaP4t0+8t5Xiiki+aPf8rdulS6Ii7ErV8Z6PJf8Ah63vrf55bPduX+8pwK8/G05SovlPUyitGOItO2qOf+LXgaPStmsR7It0StMq/wC9gV6b+yLbN9j8R3G/fE08e3Z/umuY+OU2ywtLe3l2SyeXGf8AdOTXX/se7X0fxKqvv23Sf98lTXkUekT6Ct71Lm9D6TRNkO6uX1jUrzSoZZtD0RNT1dv9TJKnyq545rtbaHelW4UjttjbE3b/AL1eZj6fLV5jDD1OSLja9zwfRPhvJrHxI/tL42agl2siq2i6XK6tp24L8/To464P615l+118PbXwl4n0zWvCeno2n3UHly29lD+7XHf5fWvsDxnbWeseHpbe8t0uIvlZfNTdtbsea+ade8KtZzPb2d272f3Vjfd+grjljvZPlgvme3gsLLE+/LTyPDfhRoNxr3idLzUNKtrfSrXc3lywsvyhcFR6811qaba6bfvdWrzPBJLt+y7Gbau79K63+x5NiK33V+7V6z0243/u/n3L/D9773euCpip1fjPpKOFVItaVZw237yF33N91f7tex6Om/R4vM37ttcl4e8GXlzeJC0UMTNtZdvyrt98V61Noi6VYRK3yNt+avBrdbHT7aMbR6s8v8Q2Ej20rKn3v++q83+x+S+5kr27UoVmSVW+da88udE33Mu1/wDgNRh6nL8R01I/bR5vqWmyXmpfLFC8cfzIrO33h6irfieZvGfhh9B1zTE/s+T5kkspmXyn7ECuzv8Aww3+sjf7v3l/rWcmm2+/b/Ev39393tXpRxHKvdMfq8avxHhXh74RWfhu/RriV5WVt0S7Pm+9xk16nr0N54tubdbz5La1i8tY/wCFvY+tdanh6GZH27Pm+ZmrQ03RLeF9zJ5vyruWr+vT+2YxwtOkeeW3w9t4U85U8pt38Lsq7vetCHTWs/3jfdru3s/keOsq5sPk2/8AAq5+b3jGp57HkXxg0qO/8Da2v3m+ys35c14D8LkjS/SRk2S7dy7v7vtX0X8Y3Wz8E63JvdNtq6/8CNfN/wAPbDyXRlTYzLtZq+hw8pRoHjyjzTN3xVbfbNbSGOLerKrLsrn/ABPbeTNL/Htr1bTbCN31C4b554YlVW/3q8v8fvJDbOsfySs3zf7te1hY8seY8HHVPaz5I7I8s16ZUd9r/NXGak++um1VGh/2/wC81czef7VerE8qXunP3PSspvv1sXlY7ffrpiQQ02nU2rICiiigC7D0rWs6yYela1nVkHS6V1Wuos/votcvpXVa6uwT98i/7NbR+I5qh3GiJs2V6L4eh+5Xn+go3yV6XoKfcrc82od7okO/ZXoXh5P4f4W+VlriNBTYiV3+iQtvSg5ObktKO5xvxv0S4e5t5of9UsSssn04/rWn+yFeLYeJNd0+R/8Aj6iSZPn+9t/+tXb+JPCq+LfD0UMab5YWZtrfxZ7V5l4Vhm+FHxLspLq3+zxKyfLv+8jcdh718xW/cV7W0ex+g4eosThbrtY+1bNPkp83yf7tPsNrwoy/OrfMtQ6wipCn/sleZm3wKZyYWPNUUTN1LUo/J8tq808SQwvM8ip8y/xV1GsTbEfbXLzWbTTbt/zf3a+HlI/RMHR9lDQ5T7HNfui26O7bvmWvRvCXgy1tkia4i3zttrP0qzjtn3L97d8zV3vhiza8uUX7n92iUpSkodzrqS5Iylsd34M8KwpsuGT/AIC9HjawXf8A7Kr8tdLbbrOzSONXeVf4Vrl/FV+3z+Ymxv7rV01owjQUOvc+Rw9SrXxXPf0PNLxPszu2z7y1y6Ov2lm/76/vV2d4i7NzfOtclqWlN53nR/d/irzT7hR5ogkyu6Kv3f4lrHv9EjuXeaNEi/vVYsLxX/dtKn+e1Wnhkf8A9mX+H61UuaIHOw2Els+5n+X7qrV1IWREVU3v8u6tO5s96fMny7vvVXf5H3L91fu1lL3i5RjL3hkybE3Mn+z/AMCrE1K5+R9taF46/P8A5+auY1W5+T/a/u100/iOCt8J5D8eJo5vB9xD5uz7Qywt+DA8f981574G8MbIbi6aJ4lhZWVv4Wzzzmu9+KiR3j6ZayfPB5v2h4/9ocVyni28bRNBdtnlS3jLHFHF8v8AKvqaPvRjBnztaXJeSOmsLZU0G7mjdHWRlV9n8WOleM/EJF852r2bwrum+HS7n37bp1X/AL5ryH4iwr521fkVW2/73zV9DD3fdPk+aUpM8d1tK5G8+5Xba2n31X564y/TZXfEwOfvKx5fvVt3iVjy/wCteumJJWptOpr1ZAUUUUAXYela1nWTD0rYs61IkdNpf+sSuosf9clczpSfcrq7BP31aU/iOaod74e+fZXp3h5PuV5p4eh+5XqGgp8if3q6eU8qtI9D0RPuV6FoMP3K4XQUZ0SvRdET7lScfMbT3jWENvNHv+Wddy/7PStbxn4eXVbPTPJsku5JJVk85/vbOuM1Rv4Y/scX97zV216Ro8NvqulRRs6fu/lb8K4sxw/tcOpQXvJ3R7eUYr2U3CT26E3ga/mfRLeGb55bdmt2/wB1eBW1rCNc2fy/J/tVz/gywms7/U1b57aSXdFJ/FxXUPZ7/wD4mvzvGSqctpdT62nyxq83zOHv7BnT7lZX9jt525f+BV6g/h7zod2yqU3h5bZN2z5l+b86+dlTlE+tw+YR5eU4mGzW2T5U/wB5q7DwTumv7eOFHlk3eZ8v90cc1i36eSkvyfd/755rrPhTew6VFq91dfL5aps/3RngVeHjGVW03Y2xtSUaDcFe/Q7t7/8AsqG4nvm/eM3yqr1wHifVftk0rbvvfdrxT4m/tS+H9N8X/Z2vnV2lVW2wtJGq/UV26eIbXW/C1lrGm3X2i2ki3LIue/QGrxXNv0RngcB7BqpPd/gSXk37n5nrPmuV+98jr938+9c/f+JGdHX5E27vv/415fr3xph0HUksfs9zqDSffa1hZlVfQn2rgjGXNzR1Ppfdgeoa94e8mHzrF98sf7zb/C2eTTNH1JpoUb7n3Vauf0T4nabrdn5kMr7l+VobhNrKx7Vd0SZoXl3PvWRty/w7c1tU+EjmOoeHzofl+f8AvVFNbLs/3auwvsTatRXm1EfbXGRKXKcVrc0nnbY32f7v92uZ1KZfn+f5v4q6bWH/ANJfb96ucv4W/i/2q9KjH3jza0up51rdmupa8sjbH8uJl2/8Crz/AOMe2G80+1WX5reLzG/3z0FafjnxDeaV4t8u1lRP3C/f+99/tXE69fzX6PcXEvmzs25mb724V9hhaP2z5XFVI/DZnqfgBG/4VFpUn/PZpW+b73Dla8i+IX/H2a9t8K23k/CXw/u/iWVvzcmvFPiEjfaXX/8AZr0o/EfPnkut9Xrib9Pneu51v7tcTqNd9MzlE5+/SsKX/WvXQXlYMv8ArXrsiYlSm05vv016sgKKKKALsPStuw/grHh6Vt2CVqRI6jR0+dK6rTf9dtrmtHT50rrdNh3zPW9OPvHHUPQPDafcr1Dw9bfcrzfw2i/J/wCPV6n4bT7lbnlVpHe6DD/er0PRIfuVxOgw/cr0PR7ZqDzZSNPUoWe2t/k+VpVrsNEhXZtk/wB1lrltS3eTaR/c3SrXZ6J8+zd95q6/+XS+ZyOpKE+aO512labHC8UluiIuxtyp8q1upbbH+as3R/ndI63Ydsz18NnOH91TPvsvxHtYehds4fkqpqtmux/krWtk+5mmX6b0r5KtT909ijKUah55NpX293tfnWNm3Ns/vVY8Q6U1to9xHC+xZF2tXYaPo6vcvI3/AAGs3xncxpshVNm6vLjh+WDnI+kji+eqqcdlufL9z8PV0q8eTykijm/5Zui7Wb19qopNrHhJ2j0uVEgk/wBbayp+7+bqcCvaJtHa8/13zr95awvEmiWumwrtiTz5t3zfd+X3qJSPpKMnOfvHjt5/a2pOiyXCbf8AnnEm38BVdNHktt9uv7r+Jfk212VnbK8zsyf7v96rd/DHMiq3+s+Xb/epRqRjI3rU+aLl2OJ0TwxH9p+0TbHlVty7v73tXodnDD5KyMn73+L/AHqxPsEiJ8qbGX+L/ZqZJmT/AGNv3l/2qJcsjCNWUToIblkTbUNzcs/y/c/2qzfO/c7lf/4qh5vk3b65oxCpLm94o36Kkz/3q5/Un3wvudP++2rYvPv7v7tYt/tm/dr95vlrtoxvLlPPrS5byPnT4hJ9p8SSzbNnzMq/7Shu1cPqU3yOuxNv8P3q9O+KOlLDqTts+aPcrN/CvzdhXl9z5zpEvyO33l/rmvuKMVyqPY+TnI+jfD0LJ8JfDnyfegZvzavDPiQjJcp/tV9DaPCyfC7w6zfIvkM35tmvAfiLueZ/9qumPxHlRPH9Y+ff89cPf/fau71iHYjqqbK4TUv9c6/xV2RCRz95XPv/AK5/96ujvErn2+/XTE5io336ZT2+/TXrYgZRRRQBp2yVu2CVj2yV0empXTEiR0uiQq8yLXZ6JDvmf/ermdBh+euz0RP33/Aq6acfeOGoegeG7b7m2vTfD1n9xq4Lw9bf6qvUtBtt6ba2PGrS947jw9Cz16Ho8P3K5LQbZU2V3WlQ/IlQcEixeQ/PafPs+b5a7PR4fnib/Zrl79P9M09f9pq7Wwh2bGrsl8EfmcMviOosE2OjVsJCqP5i/wCqas+zRntkZa0ERvJSP+625t9eDiqPt6Tj1PqcvxHsJqMtmbFg6zJup9ynyVn6bcqmxv4W+ZfxrQv5leHctfnFb3LrsfZqEozK/wBvjsLaX/x2uZ1C9sbiGXU764ht7SH5jNLt2rUHjbWJLbSruSF9kqrtWvknxPoPxE8Q6lDHZyvceHpp1WaH5tyufvEj0zXnyqRn7r2PocLhfd55O1+p6f4v/aGsLa7uLXwxZJqaxrxdSPtVm9q4O/8AinrWqeVNdtbbl3fKm78s1dvP2bfENrbQrHKkS+X5j+U6dxngVxum/CjXLOa4juNVd4vN+Rn+b5fSolT9noz6nB0oyjeEkat58TvsdnE0emQxT/Nuk37lb3xXKzfEXVvtP2iG+hdmbd5exdu0+lI/ws1R5naS9RoPvNs/1m33qvf/AAxuH2N9oRIP4djssn4jtRGMD0JU58vvNHV6J8UZtSufJ1C3heJVbddI/wA34jualm8eaO77o7v978qxRtt3Mx6H2rjU8GaPYIi3STXcv8Tec0fzd8EVLpXw60mbVft0lvsiX7i72ZfbPrRKjCPvHBKUY+6elpcs77ZvvfxKv3d1XXfZCv8A31XOW1yts/8AHt/2atveNcv8u9F/h/3a5o+98JjL4fd1JbmbYnmf3t1ZXh6/tb/xhp+mzfNLJFLcKv8AeVU9KZ4h1JYbb777V3bv4q8q+HuvM/x1srqSWZopLO5hiVvuqvt6V7OAwvvcx4OYVuWHLEsfFeGP7Zcbtj7v4WTdXit4jPcpGr7Hbdubf936fWvffi1DHv8A4/8AZ+evCtYh+zTOrIn8O3/ePr9K+jifPfYsfS9nbLZ/DHw0rf8AQOib86+dfHkyvfuv8S/dr6a1JPJ8E6DDs+WPToN3/fNfNHjaH/iZXDSfe3fL/u1tze8cEYnl+to2zc33/wCKuB1u23vuX/gVejawiujrXA6knku6/frtiEjkrl/71c//AB11GpQq+9tvzfxNXL/x11xMZFRvv016lb7z1E9bGIyikf71FAHQ2cPz10ulQ/crHs4a6vRLb7ld8YmMjqPD1tv2V2eg2e90/wB6sTw9bf3a63w9Z7NldNGO55taR6H4YtvuV6h4ettmzclcF4YtvufJ8ten+G7P503VconiVpHZ6Dat8ld7o8P3K5fRLb7n92u70eFfkWokcP2iLUof9M0/+4vmN+S13FnCrpEy/d+X5a5fVYf9P0zanzKsn9K7Ow3OiN/d/pXTL4IkT5YyZ1Wmw77ZPk+arb2aon9zd8v51X0eb5EWrF+kkybt+zaysu77vFebGMnUPddSEqSkYOlXn2nRLTUoU3xSblZf91tv860Ly/b7N8tcv8H7xtY+G7q3ztDqd5H/AMB3l/8A2ath5tn7uT7y1+c57T9hi6sI9z9Ky/lq0ovsZWpTLcwurf8AAqzLbUrew3rv8qJv/Qqm1iGR0fy0+WT+596uP16Fn2L9zbXyEoy5j66jGMo8ozUPFP8AYt3LcQs7+YrK34+9eX6x4za2Ro2ld23Nt/xNbGvfaLm8eNU/dLu+auSvNHmmf5ov9rd/jXVGX2dzvpxjS+Eov4nk3yyN8m7dVV/EM1ykUKvN/d3fw7aZf6C33f8Aa+9Vuz0qSFE/j2qvy0uY25pyKNtprTTbpH3r8u2t57n7N+7jT91/49upltZtM/y7P91KZNbfPt/5ar8y7Pu1HvSOb3oluG53oir8jNuZt1VPtjWzurfPt+9RN/z0Z03fe3LWU9/vd1X5G/2KKcTjlLllyjPELrNZyyRv5W5v/Zea8Y8N3P2D4kaFfb3if7U0P3Nu7eu3r9ea9i8Wps0T5d/mt95l/Ug14Pr14sOpWU0Lv5UN1FIq/dbh0H9a+twPwHzeKj77Pa/ipbKiS+cnzL/wJt3c14JrEMiXiKz/AOsXcuz+9vFfQfj/AM6aHzNiPKy7a8PubOS51W3sf70+1v8AeLAfzr0zx5fDc+oPGFt5Oj2kKpsWOzRdv0UV8qeLd32+43fP8zbq+tfH6L+9/gVVVVX/AIDXyh4z/wCQlKuz7rM350ROaPMeb6qipvrh9bh+fd9yu91X+9XGa3Cr7664yCXwnD6kjQ/7tcp/y2rsbzciOrVyX8f/AAOu+JjIoy/eqJ6sS/616hetjEhf71FPooA7mwtvuV2WiW3zpWFYW3z13Gg2f3Gb+9Xt06funNUkdRolm1dhoNn++T5PlrN0Gz+T5q7Lw9bb3T5K7KNPc8qtLlO78MWbfJXpWiW2zZXH+G7Bk2fJXpGlWa/JuT5aiUfePBrSOo0e2V9tdnpUP/2NYOlWex4ttddYQ/PtrGRwc3vFS/Rf7b09v7sUm5f+BV2ump+5SuVmtl/4SG3jjTf+6bc2/wC627pXa2CfIlbVPgj6ESl7xq2fyJ8tP1tIYdHuLjUL1NP09Ym33Er7VX6e9WNKs1uX3N8ir95q+RP2qPjNN4k1KXT7F3/sGzZYxsf/AF7FjzXz2Mx31PWKvLofaZPlksd709InvHwK8SeH9e0LxFb+G5bmWxs9R+e4uvl8+V0yzAehre1t/JeWRX/u/NXyJ+yR8SP+EYfWLGR9kF5P9obzfvNhAPzr6b1LxDDqVn5kL/7Vfl2ZYidevKc92fp+Fwvsvdjt0LtnqULu8bPsZqiv7O1dH/jauB1LUms5vOV383+HZ92m/wDCZslttkR4n/im+6v0rx/iPWpx5TVv9Ks0SWSTZ/FXBalqtrZzOvyOu35l/wBo1oa34kheF2835f72/wDirzTW/EKzO8bPsb7u2tIxO+NTl+It3l+u/wDg+X+FH/hqpNr3zv5f91Vrl0vG3u2/5W3bm/iqvNqSw7FX5933tlbezjHYj20pR907XTdSjTcrfe7f3amS8j/0hZH/AIV21xltrCwp8z/MzfLQ9+0z7f733azIjUnI07/Uv322Nd7fxL92rulWcaJ5kif7W3+lZmm6bvm86T738Lf7NbqPsh8tfu1Dl/KbezjH4jI8VfPYeYv+19yvnzxh5my4Zf8Almu7/gPJH8q+hdYeZ4UWGVE+b5Vl+7trn9S8MeH/ABzDcWd5F/Y+obfmvrXasbf7LoOOa+qwMo+zPmMVT/e8xo6lM1/oOnzL+9WSCNtzbW6qK850TTfO+IWiQ7/+YjFuX7v8Q616XN4YutB8MW63GyWCGJVWaB2kVvlAHJrkvBOjtc/FbQlZP3Sz+YzfRe//AHzXrU5R5TxJS5eY9t8eQ/Pds3zbWZfyr5M8YIv2+X+8zfOtfWvip/O+0Kv3ZGZvzr5S8fwtD4hvY9mxt33v72KryOOnLmPMtV+f+D7tcpqu167bVbbfv21ympWCo7s1dVMJHBarD871xiJ8/wDwKvQ9Ytl+euB2fPt/2q7omBmy/wCteoW+/Vi5T/SXqCX71dJkR0UUUAe06bZ/PXdeHrD+Kud02wbeld74bs2fYuz5q+qox5onHUOq0ezbZ/s123hjSvnTdWZo9h8m1q7jwxYfPXZGPus8TESlynZ6DYfIlegaPYL8lYmg2f7lF2fNXd6bbRpXBI+eqSNWwtlTZXV6bD8/zJWPYeWjxbq6izTZ8y/xfdrGRzf3jP8Asyvr25U3bV+9XW2EO/7tc5pqSTa9d7vkWNV2/jXoHh6wV33Mv3aWIlyxXkkdWHoyxNWMO5NrG3R/CuoSfxLAzH/vmvys8eX8cz7lu3l/fszzXXyxqvJ//VX6seObP7T4M1uP7jfYZ9rL/e2Gvx1+KOq+d4q1jS1ih8iGeO3l/vblQbm/76FfA4yXtcRyy7H7FlsYwpOnA6j4Y6wuxLqGXeyysu5/7u7+VfS/hXxyz2e1nT+HdXyh4JmWFPL/APHV+7ur1jwrqvkzeW3935Wb7v8A+uvksZGMpn2FOPLFWPeptVjvIfMVNjfd/vfN61U+2Run2W6i82Jvm/2frisLRL+OazTc/wA21f8A0GrD36203+y33mrxeU7TH8T2Fuj7oXfa33V/h3V5/rbsm/b8/wB1f7rfnXoGsJHc7FWV4v8Aa/hrhdb024R/Lh/0jd95v4dtVGQpR945qa/++vzp93cvzfepEeSb5Y/vfL8zVYTRJvO3eUm1v9utC20RYfmk/vf71bSqRNvhK8NgvnIsyfaGX5m2+9belaaqfNcJ977i/e+XsKsWdmrzO3/fTVqw20ez5f8AgVckqnN7oU4xGIiwwp/d/vVNvjhR23//ALNV33b33P8AKv3aqXkzOifIiK33v4aij7oVPeMrxJqsNn5TTb3i3bVVE+baeuKx7B7ebVbiNXe40yRo44Zm+9E23kt9DWV48vLiGFGs3TzYWZk3/d3Bvu/iKu/DS/j1vVZZptjwSRKtwtum2PeV7Y44NfTYX3Ycx4mKjHl9499+FGiTeJ7PXfC+pRfaImi86KS4/i+Uldg/CvMvhpoP9j/GaWxuE3y6W1yzqv8AdC7Fznv81e6/ArR7jR9etJpJfNimaRUk+98oUr1/4FWV4q8MLonx+1W8hi2W2oaTIzfJ/wAtd+G/T5q9anL7R8riJbnP+J/kR9v3vmb56+ZPH9s39vSt/wA9Pm/4FX0r4qdkR/7q7vv+9fPvj+2V3imV9jK3zK/8VdhwUzyrWIVR/m+7XI6wiunyt8td3rEPnQvuSuK1K2ZPmVE8qumJt6HCaruR3/8AQq8/2fvtv+01em6w8bp8yV506f6e/wAm/wCZq7omMjKvE/0l9396qkv3q0L3/j8f/eqlcp8710mJDRT6Ksg+lbCz+dK77wxYfOu2tDw98IvEGqpujsvKX+GR3Va9i8H/AAEmhmikvL1E2/wwJub8c8V9PTx1Klvqc9SnzxOf0ew3w/3G/hrvfDeiSfJ/G33q9A0T4S6TCiK32l1/3/8ACu70fwZpOmw+Zb2SbV/ifdJ/OorZxh6cdvwPMqZfOr1Oa0Gwk2J8ldxpWlTPv2xf3dvyNUPhu5kttVe3mt4U/i+dGVlX1C16jYbfJ3fJtrxJZvSlL3EYxyT+eRz1h4SuppoWZE8r+9v27a6uz8MMiIu//P5Vp20NasKUSxk5nTHKsPDpcwk0q10q8iVU+0Xl4zKqv91VC8/hXW21ssKbVTZVdLOP7SlwyfvVXarf7NaEKVz+0nV+M9KnRp0vgSRX1KwXUtNu7VvuzRNHu+q4r8X/AI66D/YPxj8Ww27p58MqyMvzM251ywOfev2w2V+U/wC3H4Sbw98fdQ1DZ5UerRM3zp8u6NeAPqteBmHuzjP5H0GWy96Ue55V4Vdodm103N97en8P+Nei20zQoit937yN978a818N/JN82/71ehWaR3MO1X+7/wCPV8lifiPsaMY8p6N4S1XfCkclwjs3y7q6e5tmuYf3b7Nvzbf4a8l0eaTTbnbG/wAu75q9I025+2W25pfm/iWvHqHfD4iG58ze/wBz321mXPz/AMH/AAGtaaH/AJ51SeFnR9u9K5qkuhfKV0to3T/2WnJCv+rZPm/vUJCyVetrb+8lRzFkNtbbPlb5/wC9/dqaZFhh3L8n97+GrEzxwpu2f8BrHvL+R027Plato/3jHmQx7lZqzNSmZP8Ad/u/w1N83nPt+795aqal/wAe26T71FP4tDGXvHnvjO5/cuv975l/uq1db+x/4S1bWPFWoabcI9xpEitI8n8MGVwuD26dK5S/0241u5+y2sX72SVYdv8AEzM2Miv0S+AnwKj+FPg/+z2ihe+uoPMuLhPu7y24D6j2r6GjKc48sEeDmFSEPdl8RN4V8Hrol/o8dm++CO18xt/y/Mzoen+6tYXxdto4dYtNSVE3RytCzJ/dKdDXsVhYfvpZtmzc21f90LXm/wAV7PzvCWp3Gz/j3nW4G3+6W2161Ln9jHTdnzEpc02fO/i3cltcfJvVl+b+L8q8I8T/ADwvD8j7f71e9eKkb7BLJv2fLu/vdK+fdVRtSuZWVPlb5t1d0SKcYyPPLyFk+Vq5LWLD77Kld74hsJIfm+5trlLl1dNrVt70S+U831Ww2I+5P71edPDsv3/gXzfuvXsGsO291jT+9XlU0OzUpdz7m8/5mX/ervp8xHL7piX6f6e+35PmrPvE/fPW3qsP/Eyl+ff8y7masy/h/wBJeuoxlEqbKKsbKKoxP1T03TbjTb91sZbl4I/lVZdzK3516BpWqzI6QtCksrfeZfurQ9s001pocKP5si+ZM2/+I87a27bRGs5n0/SYk3R/fm2f99ZrwvrH8rOnlOt02GF7zzFl3rGrb9n3V6V1ujwrc2cUips8z+F/4a8/s7Zb+aLR9P3vEq7ppN7L5sp6nPoAK9D8JXi3k0sMabILf+L+Js8hvQA1UcRrbuRKmUfEmj3FtrFvqEcU1xbbVjnjt9u7npzWt4YvLi5v3sW0zyra3VmmuJX3fN6Vu3Nn/aWleXDL9na4+433unNc/Yf6BbPprfJqt5L++j3t24G3Fc+I0lePUuPvROzS5Z7BLi3/AHrNLtiV32r97FdBZo3yeY6ebt+ZU+7u9qx7DyXufJXZ5Fj95v70proNNT/lsybJZPm2/wAq6cLP31ExkWkSrCJQiVKdsabm+RV+YtXukA7rGjMzbFXqzV8n/tofB1fi74durjSPJn17TdtxasrgsoCfP05+7Xin7ZX7TWveJvHP/CJ+HdTudH8J2MbLf3Fm7Ry3cpX5RvU52V0n7L2pQ6JrG64leKK6i8t5pZmk83PGGz3r5nH4iNdckdu57WFw8qX72R8m6PC3nIrJsljba6/xbh1zXf6PZs/3fkb7y16F+0j8CX+G3xB1DULO32eHdZd7uzmiyyhivzRf7Lbj8priNKhuIXTzov8AdVK+RxEuSdpH12FqQq0rwIr+zkS5i+f5lb5mr0DQX/0ZNv3fl3bvvVg/2JcX8O6GJ925f++a63R9K/s1PLuE3t91f4q82pLmid8R9zt3/LUsKb4fmqa5hVHT5Klhh3p/49XJyl8xU8mPZ9ynww7E+ZP91qu/ZfemzQr92jlDmM+/RYYXZk/9mrlLy5V3+VN396tjVbzY/k796r/F/jWJD9/az/N3rWnTjIKkiwiMkKN/erH1uZv3v/AlroUhVERaqQ6Dca9rEWn28T3EtxKqpHEnzbi2APp3NdVOnzS9mcdacaVPnOy/ZQ+F8fjv4j295qFv52n6PF9odv70p+6pr741ELDZttbYv3d390dK5D4N/Cyz+FPhKKwh/e3s22S7m/vvjp9BXiv7ZX7TFl8NNE/4RPQbr7X4y1bbCkMT/LaRbvnmYj7pHpX3lPDxweG97dnw1apLHV7nIfEH/gpH4G8GePtX0WDTNV12w0yRrO4vtNiRo/PHblv71dd8Ovj3oPxs8MahZzW9zpl5cRIzRzwsq7S3ygY7+tfm1Z6Ium6btkd/PmnaSaR/4nLZJ5969t/Zv8YSJNrUK3DtqFrL5kSyp/re5z64NeVKtKOsT0ng4KB9Yar4Aj162uLVk+yXKsytMqN5e7b0Ir5v8c/D3VPBPm/2hp/lWyttW4iRmhbDY6DmvrrRJofElhb6hqSf6S3lq01rM0bbtvHyjj61m36XU02q2dx/pCrtZl/iZN2SWXpzXdGoeVL4j87/ABC/2nese/8A2a4y8ttif7Vfdvjn4J+E/FULyWtp/Y8skW5Liz+Zd3uhGK8F8W/s66lYP/ot7YXat9zZ8rf8CraNSRcZRPme/udjvt+T+E15lf22zXrhvvr5u7d/DX0L4w+Gl9oL/wCnWmxZPuyRPuXcPcV4fremtDr0qsm/5lb5UrvpyI+L4Tl9Vtm/th12fe27v96se/h2XMrMldLqVsr+IX2/3lZt/wDu1j39m32+Vdmza33Wrs5jGUSlLbfOaK0p7b94aKvmMD9i/CTrNNqeuSJ8q/LF9377cLiutsIZrbQf3KP9s1KXy1/h2qF5P51zWj2zf2P4f0mGLY1wy3DMv98Njn8K9A022Wbxhb2+9Hs9Ng8lm3/3VyzY/wB7ivj6cuU6pRKl5o8fh6GLTbH/AI+ZF2zSbNzfN0X8a3rOGOzeLQbeLfPNtkmk+8vDcLmrGm7k0q41pkR7y4Zvs6u/3WOR3qKzSTwxolvcKn2jU7pm8lZfl256yH8K6fafIwO6s3X7TM2/etmu1mX+Jq5fUraTw3f/ANvSXCebcK0cUbO23zT3I9MVvaOnk6Dplnv33N1+8Zv738W78etJ4q0GPxJN/Z+z/RrVfvfd29yQautL2sRxkWNBfZbaPp7b/PuF+1St/s7s8/Wur0eb7Zc3Ey7PKVvLRl/uhc/1rznwrra6rc67rSvsihi8m1Zv4cqFT/0HNd94Di/4kMTMmzd839M1pg/jUQqHRolfN37W3x9h8G+ENS0DQ9Qih1y4228kqvuaDd2A/vV6J8dPjBZ/CvwrPIH3axcxP9kh/un+83sK/OHWNb1Lx/rf9salL9ovpGluEb5tzKGPzGuvH4z2cfZQ3OnB4f2suaWyMW/8PSaroNu11slvrqVmlkZ2Zt68A16r+zleWetv/ZOpb0vtPlaNPKdlbcFA6emayvB+gzPNo8bRfaGkdWbb/dLHrmmar4e1bwBrH/CdaT923nWOWPZ8zMe2fpXy3tOX3pn0Mv3keWJ926j4Yt/F/hO/8J6kv22NoC6SNjfCQPlZc9818X/2DdaVrdxpt8n+nWsvkuuz174r6C+FPxKk+KI0q/0GX7Pcwy7rhZXZd2376t/ez1rQ+KfwpfW9em1KG0eLUJ9swurXcyyMvGGFZ4qn7WPumGDn9Xqcsjxqzs/Js90f/AqfDbK7v8v/AAKtB9K1DRJvsupWv2K5j+Xa6fLtHpUuxf8Ab/2W/i2185U5oe4fXRlCfwnO3lszptZ3/i2t/Spba8+zI6zfOqqvzf7Vbc1grptV/lb7y/7VMTR49m1v8+9Epe7puRKPvGalys03lqj/AOy38NXbawaZ0h8re275m/2fWrsOm/P9z/a21bs/9Gfb9z/a/wBmlLERlHk5Q+Ez9Y8K2b223ZXGXPhJoZv3L+a275V+78vpXpupQ/Jujffu++vy/d7Yrtfg78KW1u8XU9UtX+xQszRRy/8ALR/f1FaYeEqstjlxNeOHp80jzfwP8EfEHi9/tEwh0XS1b/X3mfnXuExX0d8LPgt4a8HXCalaI+o3ka7UvbnllPcqK9Djskt7RYIYFiUfdWNQqrXnXxK+L0fhbVLLw1pXlXWs3i9N+3yFwcuceg5r7DC4WlhZqvPdHxlTEVsV+7WxzX7Unx5f4d+FrnTPDci3Hiq4jbZ5LqzWi5UeYw981+f1z4YvJr+01S8uH1jXtYd5L28un3SSsOA2TzjI4H5V7AkN1rGg+I/EGpOlxqF1FBC838TOZiOT/uiuf17wZI//AAjl4zvE0jTr8n3mQN97Pbmor46Veep6GHpfV42WrPCtYsGvLO4ZU/fwy7mVt21V3e1WPBOq6p4G8W2WuW9o72M33oW+6ynhiK9gm8Bw+HtY163XekW1/wB23zKrbfT2rCm0SP8AsHQo/n3SNcqzfdbcG5x7ZrOVbm6HZLlPrf4Y3Nneab/ot2/7xZI/mmZtsu0PGcHjbg7eK7C8s2h8QxSN/wAeN1Au9Vf725Qpz7Cvnf4ReLY9K1u90GS4SL7rQtKm5VbYG5PUH0xX0n9ph8T20WpRvDLFNYzxo0T7l3q3PWtKdTmPBxEeX3jkrzTfJs5Yd/7zTZ2jf/aiP3cVwN/bNf2GoLeWn3W2rJa/xKW+WQ/SvYL+FZvELqv3dUs921fdOP8A0GuHvLCOzs9PvlX97I08c3z/AHkC9CfYCvRjLlOQ8fv92mvaW9rcf6NJF5f+pXazjivP/HPwx8O+IUu5NS0dIr6Fl3XVr+7k+bgHjGa9g8T6C32mXS23vPZ3SzRSf9MiuT09KoeMNKa5h1BlRN1xZrcLs/vI3IreNbmFpE+KfHP7OuoJePfaPcf2rbbd3ly/u5OG44/irw/XtEms9bljuEeJmlVf3qbW+9X6EX9hDeW2mal/D81uzf8AAvlrgvEnhKHWJtTt9StE1D7Pu8pZU2sq+zda6Kcg9p9k+K57RopCvy4HTf1xRX0TN8EdG1WZ7iG6u4FY8xouQp9M/jRXbzGZ+kGj20em+KruSRN8Gj2u7+FfmEXA/Ft1W9EmbTfDGp61cbEub5kt0X/adv3n487q597lXsNb1Bt6NqV58yp/dL7lUfTC12Gq2fkzeH9Bhf5l/wBIlVf+ep9fwNfF+0l8J1nR6bbLcv4c0v8A5ZNB9odvq24/yq79mh1W5vdeut72MO3ZD/ex9z+fNZ8Opb/EniBl2JFY2rW6Mr/dbbt5/EVpIjTeGNC03/lrdbZG/vct8pNdMancwl7praC8iQvrF1seeb93Ev8AtFv6Cp/ELyWfh5LeFH+03nzSqv8ArNnepkSO51600+H/AJB9mrxsqf3wverVnNHqs0urXCbLa3+aFvl+6K6fL+vMiJ51fwtoK2Xh63dPtMlz9qmX/ZC5SM/8CavQtc8Y6f4A8J6lql2/lW2nr5KK/wDEQowB9a841WwZNYi8VXn+jwLP/pG7+JtuVUH2ryT9pvxxeax4E0LRv30Ut1/xNLj/AKabuUGR6K1c9OtKlK52Rp+3lyni/wARfipqXxjfW9evEdrOFkhtIW+Xd2wfb+Ks3RNB2PK2xEW1tlVWi/ut2JqxbaVJZ6DaW8KbJZJf+Pdflb72BJnvxXoHh7wwsP8Abe351h8i327P9axbkkVxyqc9S57ClGlT5ToPB/hVk8W+FIWT91JZr5sf3V3HeRn1PFdAnh6PWPhu+mtF5Stqf71fvbW2ZHB9jit2a2Ww17wVdbH/AH1nFu/3w5Qfoa2rPTlsdM8X2MeyZtOvI7hVb+8D5ePyFEoxkc3tDwCz028+CPi19DaXey3UHm/Jt2pKowB7hetfT/imHTHi0i+fVb63m8rdJHb7pN25c/J261g/Ef4S2fxV8UaqpdLe8liiurebndxCAPm68NWb8P8AxddeOPhzoehQn/io9MYwyrvVZEU/cm+bjG2qpy91xlt0MPafaOok0HTvH2m28dzPq/nq22HULyxVeAvQ49K8t1vQbrw9eeTqH3fvJNsZVZe3HrX0FpGi3mm21v5y6vdSt/D5yqq569BWhrfhaz8RWLW+p6RcTJ91ZN6My/rXHUwftY80TfD46VCVt0fMGxf+Wez5v4qclnvTcyf8Crs/G3w1vvCSPcWcU17pv/PRkaOSJR+lcfDeR3KfK+//AGX+X/61eJUpzpe7I+kp4qnV96JKjrv/AHfyLs2t/wDWp9nYNeP5ccTyy/3U+aruj6Pea9qSWNmm+eRdoVEbaq7uue1fQHhTwFo/w+077ffywrcIu6W8uWCrH9M11YXL6uJnr8Pc5sVmUKHuw1ZyHw++CqzldR1yHbGzbksm6MOoLV7JbrbwQiKAKsafKFhX7teJ+Mf2sNA0pmj8Pabc+KZ451t5GtvkjXPfJ6iuF8ZftEeLtUi0yLTYrTSLS+ijkZoC0k6qz7eD2r62nLC4GPJSd2fL1FiMVLmmeqfF74troF7Y+F9Ib7Vrl+3lyMPu2ybclmI+6TXzl4bsPJ1LxLqk2xPs9rOy73aRmZ/lXB6jHarWj/6B8Rdbmk3vL80zSSu3mMyoijd9csar6I7J4M128++03kQtu/i/elifxFefWxE68ueZ34eMaUbGb9jWz8AW7fZ0iW61OJXXf/CqZJI9jxVrUtHkm1Lw1pbS+VLDYqr7E/iL72GPccGret+Z/wAIl4as1t/+PiW5m/4FxW3eJI/xai8l08+1lgX5Pm+Uw8qf8Kx5Tf2kjz/WLb+0rzxbefOi+fKqN/stwtc5qulND4b8PySf61mu9ki/L/CK7iGFk8JeK7jzf3rLGyr/ABbjcEZ+uKpeJNNkm8PaF8m9Va8/pzRH4jL+9E5f+zdnj+JvK2s2z94v/XEqOR7rXsvwZ8Zq+iXdrfXH7qRnmh3fL5Tlisi564P3jXL6r4emh+IWlLCiJugik8v/AHUOB+VV/AdhHbabcagu/wCa6ZvLb5tyt3/GtqfxcxniOWUeU99hRf8AhJ/D8a/6r+zl2/7XyPXG3ltJc+CZYdn3bzy2b/ZaLr/49XQeFdVuNV1vQrhkRPJ3We1n+blZGqjZw/adB8Uaev8Ay6/M3+yyv82PoFrslI8rl5Tl7m2W88f6ZcNF+61Kxbe391tpH/stYX9mr9p0eSb+9Pbn/vo//FV1EPnPDpmofI8Vqzxrt3LtXd8i/wDfNV/Elsqab9ujTZ5N47bf4d5UMMD3raMiTxp9E8m21jSZP9bDL5if8Bbaw/KsTxDo+yay1hU+9+7mVf4mXj/0GvVvFujrD4zRo/8AUXirI7f7DLsOP9osKwX0T7To+q2P/LWFVm/4EvDfyrqp1PsmR4prXhr7Dqc6wp+4kIkj/wB0j/8AXRXr+h29rfaZAbiMtJGPLBdOdo5Hb0Ioro5iD2lNKaGw0JWTf5l88jt8q/KnBx9SM1seG79b/wASarr0n/HtZrLdOr/xbUxGPxzVfxt5dhqvhqOHY88NizOv3drvhs4qvC7WHw9dlf8A0nVLrb8v3mRW+b8M183I7YyL2lXMieD9bupN8VzfSxW/mf3s/OzfhnFei2fl/wDCT6VDN/y42O5v+ArkH9a4eaFUs/C+hsn726V7ybZ/CzMNmR7Vu/aVfxJ4t1BX3xWts1uu5/l5UIP5UR+Ik2NHmZPD+oX8f7qfUp/LiZnP3m+8a1XtFttH03SY/wDW3H7xo3+b5fcVhW0P2nTfC+m79nnb5mX/AIHlT+A3Yrp7a9S88R6ldMreVpylfxC//tV3xlHYwdjgfi3pV14rtn8OaaofyIuP4f8ASDzu/Bf1r5X8VTXWqzaZIzea0KrDDH/dZPkwfrivsq5kfT/CmpaugSe7uQwt2k+8N33+teFWfwr/AOKq0KzuLd7eC4l8xlbb8yKxO78a4asZfed+HqRgcPbeD1ufHOlab5XzQrFCzf7X+sbPvhcV1vhvRP8AiQ+KL5d7+ZqMWxv9nccEfhXR+FdHmm8Q67rzJsgt1nulb5flZsogB/3VfH+9WloOgtZ/DtrXa/2m+volT+9hVwx/OsI/CbVKhNqtg2zwVtRHX7Gq7XRWZVL4DDjgiuptLQDxZ4vtVT93JFM0v4IpTH0NW18PfaPF/h2yV/l0+zSOZf8AaDb8fpUunIu/xVq8Pzyss/ks33W3sVQf+OVpGnL4ji9prYPB1/tHh+9uPl8yJ7F2/uuBkZ+vavL/AIjfBez13wdqOr6ekyeILDZb4X5dw38/j81ehfZpE8B2TM3zTalG0P8AssE28/8AAlrobm1ddWvbRW3x6jbJeRru+bzUbdj8cU+XmiVGXKfKdsmqJ4t09W1XWLRptkbRrdvGvC4bIz3PWmWGg+Iv+En12z/t3WP3ct1HC32h22srDBzmvpHxN4b0nxb4a0jUWVLW+tZzGsqoN2/nAbvj+KsvT/Bx8M/EWNb2Xet7FJI1xF8qfPx+eVpVacoP3TtjiIyj71vuPNvAnxG8Z6L4BuJv7V/tU2s8aqNR3S7kZeVJ/lXUw+E2+JlxbzWFlDo93J++l8pG+zSqGw3+43tW54T8B28vhbxToN0iK29ZE835lXZz39qTT/FGzT9A8K+Fpvs1tNdeXLdsyySSR5LSNj+H5uKv2MZpSq7HN7Rxl+7NC48ZeGfhEqaNoyLrPiKSJmkCH7qqu4lz/CvtXgWo+M/EHxN03xHeeILqZoGgXyrNP9TAzPtGP8a6Lw3pU2q+IfGuuR70itYLnazbvm3tgD8AtaGm+HrXSvhZqs0Kf8fU9rCsb/KvH7xlpSrTlLl2j2RtHkh7278zhbbw9HYfDrRI5ER4JtTluNv3V/ds4rpdV0SRNb8NWbfJLDp0Ebr/ALRmzmtjxPo6p4Y8GaeqbPMs7m6SN923e7bRuH/Aq62fTYbv4rafatvfy/IhZf722Iuc/wA6JRjH3zT2nMcbZ6bJc/E7XWjffF/pkZ/i+6gArE03SpP+Fb3Eyp928tv3n975a9D0S22a34tvlfYsP9oXCsv3dp//AGazrbR/s3w4RdiOl1qdr/srt2ZPFRGWj8w5veOd8Q6az6P4PZondpLWSTaj7fmdgDj2rVh0eS5+Lt3t/dMs6blR/wCIw5/OtPXtNbyfCXlp8q2MX5eb2rdsNOjb413AWFFj89d397iAgGnGIpTPKtB0FdS8K66y7/K+yxs8f8XExI/9Bq7Nom/wNo800Sf8hF7f+L7r72OfyxXUeDdN3+FfFSsm9v7PVlX+LiV8VoarYf8AFsbJo38lpNWaZf8AZXacgenNKRl7TlOfm01n+J3h9pE2S+RErf8AfJGfyrmvCWleT4M1qP5N1rLBNt+78vmlT+Yr12bS9/xW0dY/naOJN27+75JP8+a5rQdCV9N8cR+VsZbFv935JXar5vZ6Fe0kMtraPw3DoniSH/jxaWWO4h+Zv3qORkfVa29Hhjv/ABbqtmu/7NqkU7Kz/wDTRN4/Q0eS0PwxiaOLf5N58q/e++mT/OtPUoVs/iFplwr7IJIoLhNv3dux4sVtGXMckpHI6J++8Dam0nyS27QTbW/75NRalpW/TfEdvs/e2c6XCSf3sNtJ/Q10H2COzTxXYsnzbZ1Xdu+6rb1/PNS2dmtz4n1PT5P9VeWflpJ/vJu/+KrbmcopIiR514ktvO0TSb6P554fMtWk2feZMmP8+tUvsC2fjNF2b7O+2zfN91lkUg/+PCuqSH7T4J1CFfnn09o7gf7WGKn+VY+sWe/w9ompRpv+ztLatJ93aoy0f8qcZe8pB9mx51eeFDa31zayTvH9nlaJf9pQeD+tFdR8RdOE/iBLuPdtu7eOYbDgdNvT/gNFdDlqY8p6Hfv/AMJJ4z8QXm/yoLdXkik/h2RrjH0LVn2cy63qvhTTbXzmiWCOFv4drM2XP5DNWnhXTfh7qc0ju899LFp6K3yty2XxWf4J3aJNqupN866fZtJCz/e8112KAa8T7dzplH3TrrCaPxJ8Qvti70i0/wAxlm/hVIlKKD65PNV9H1X/AIoPVbq6ffc6leRW7/7o+Yn6GsfQd1h4M1i+b/X3jJZwr/F8y7n/ACNXdSsPJ8MeF9PVNk9xK91Mu/8AgDBVraIvdO60pGi8Z+GrNk2tb2K7v97Y7f1qWzuJF8L39wx3S398ke7d6YZv/ZhWbDqi3HjLXdQDvv0+zl/d/wB1lhAotZmh8IeGrORNj31zLIy/Rv8AA1pH+ZanPKJ1+o2Y1HUNL0iSL5YYPMkZcfIx6/pXC+JrafVfGt5qls/2Qafbywpu3f6oI4LDHHWu3s7uNPF/iK4Vvmt4F+9/eCAf0rF1y2Np4Ee3hxFc6s3ltv8A4Y/4un+fmrapHmjzFxly7nJaVCtn8MribZva+uYLdG/i2qoJB+m013FhYQ/2l4Ys9u3bZrcD/eJ3t+eK4qawmhh0Lw+r7ItrXCLL8rb3b5R6969DsWju/H7svC2EPkhv4dqpz+ResKfQqRc0uGOPV9cv937+NX+b/ZPT8vLrEukbTfATLn555IIY2+7/ABA54/GrxmkXwfeTq22W4kREb+9llrM8a3/2PRNGijP3pJb1B93cE+YD8d9byj7i+bJXxjNXk+zeFNGh2bpZlnvFVf74UsP/AEOt26toj4/07YP9TAIx/s/LIcflWRq0GPE+jaZH8621sn+9y/P6CtLTnW88f6gwbf5M6so/uqsOxv8Ax5qVP3vwHIzYdLhh07xFa2vyrbzrdIrf3lc7v0GKZq99FcWGgXsqJcRbdjlvm3MjAd/xrQshHc2PiG5ZtrXVt97+7uMgwKo3NlGng/T4Jv3SrfbRs+Xao3A/y5qZe7H5fqXHzOb8fIsOu3Wn2dxsnvrlflV2Xgp8/Sug8PeBLTR5Hkj1REvfIaFFVNyx7vU1z9ppD3HjNLh5nuorWB7o73Z25QbhzXouj6nousaJb6pbzw28DRLIfnVfK4zg+lFGKn7w6kpR908kHhmXwV4N8RaZKvlXk08EaMvzJKCMfL9ak8Yab9g+H2j6fI//AB8Ty3SSJ/sr8v5A4rd8f3kOpJp81vcPLp8k6srf3li3liD361W8axNE/hPRwrG5W0VTH/D87IvT8Kyl8TL5uaJHruied480TT1T93a2dqqwt91f3oZv0Wr+g20d/wDFnV7ryv8Aj3ndRJ/d2RbP61dy918YZlb5445YlX/ZAtnY/wDj1ReEJm/4SHxFqDLjy/tM3+7lvX/gNLl/MOb8jnfC1n/xR/ii6/5+NOZd33vmdpAT+NS3mlQp8O9H/j8zVU2r/ub1/pVvTYVsPhrrTfInlrbR7vq4b/2erWsQtD8O9NEf+tjvp5l+f+EPITir5eVc3kTzGPq9nIl14Vh/jXT4PlT5V2+dW7plos3xk1KRtnyzrjb7W9P8R2aw+MNAj/542MC7f+3hK1dKtl/4WXqUg+8tz972+z/0NVGnzO/oKUjlfB9hH/YPidm/dedYrH8v8OXmUfqKbf2ez4caUu/f/pk8jfxfMN44/GtLSFWbw54hk/ha2TK/xf62Snaog/4QLSFhThru4jVfYtL1/Kso+9/XmHkXdVg2/FLSGVvm8hJG/J1qhoWj7tX8WWbb3W4W8j/Nv/sq09Xdf+E/0eRU+b7DA3+6pmx/7NU+jxrb/EPUoN332lJ/4EqtVxo+98w9o+hzGmxK/wANdQXc7+TPBI2732CmeIbbybPw1ef3bVo3b/rk279aseHkkfwV4ij2bljgSRfu9FLj/wBko1uFn8DaU2/ezajLCd/91/MGDW3P7oiDxh+58Va3GrbFurNf+AqUxn65qvc7rPVfD+qMmy2+ywbpN/zM5by/u+yVd8SP/aWsStv3NJ4daTb/AHWDHv6iqWpJ9s8DaVfRp/pMM726s7/Mqtkjn+VZqW5nLlkV7DSvs3jbWNJk/wBReefH/wABZfMH5ZrmbCz+0+ANYs5E33NqsV0i/wAXDdP/AB2ut8Q6hDZ+OdC1TynWO8tY5t395t2wj8Fqh5K6P4n8S6fIjpE0Uuz+98ybhW3MHxSRk6X4Xg8T6Jpt1NjckJhG3phXb/Giut+ElibnwRaSfLkySZDpyPmOP0wfxoqPeNDjfHmY/BPhpUYqJY57psHrJvOD+Hao/GDmxgs7CH5be7SF5h3YhNw/WiiuMUWx+tqING8J2ycQulzMy+rbutdDqyq3xI0ayKj7NBbQRpHjgLnNFFAR2HWdzJ5XxAvc/v2DKfTDTEN+nH0rdsSHtvh+rKrB5JGOR3L80UVpD+GKRdtrmQv43kJy0dwsa57L5p4rUvIhd6l4YilLMjWoJGe5KZNFFbRb5H/XUykc9cf6Z8aHaX5vLkVVHYBYtw/WtrwrcPOPEs7H50M7DHQEk5/9BFFFZ/b+Zr9kt6t+68Habt42Xfy/gz4rm/FcjSa34VtGOYfscX1+ZwrfpRRW1Tb5EovwStL8W7sMciJ0jX2XyCcfnz9a0vCHGr+IJx8sgkuGBHqX/wDsRRRWVH4ipFNG2+CtQIUczQKeO3yN/NjTPEly8el6CoORJJOWz3OTRRRLb5fqb/a+f6CeFraK38Sa8yRrvH2lAx67QyYFc14c0S1ufhpqCurYlvImfB6jYny/T2ooqKOy+Yp/EW/FVnCuheDrZYwsP2G6+Uf7iVreLYEHxK0lscqLWMfTz6KK65JX+4iO33i6Kx/4Whd55/0qbr7RD/E1j+Ep5G0nxXudmI0t2DHrn95RRWUfhfqyCyCF+Gky7VKT3FurqRwRhP8A4kU/xO/leB9HkCqWMF2ckdCVOTRRUfZ+X6lfaNvxHCg8d6fgdIIFH0E4I/WptLX/AIubqSbjt37sZ7+SlFFXT+L5of2fkYPhuIf8Ip4h5OWsUYtnnO6Y0mppt+G2l4ZstqLMWzzkvJRRRtLTt+oS+J+pe8QfN4o0jsfsNt8w6/66r1tcMnxSuowFw7Jk45/1FFFdNP4/uMZGPosQ/wCEb8XZJYLYSqFJ4wDPisrUXMvw/sA3OzV4dvt+6DfzY0UVCS5GUPsFE+vWyvyD4flU/Tan/wAUapWqiXwNrO7n7NcW1wnu2AMH1HtRRXOZxIPFUpn8K+FZ2AEqC6VSB0AXiri2seo/FkQz7nW4tFjkO45P7p+fr8o5oopx+Iv7R58viS+0G3gt7GXyIiu4qM8ncVz19FFFFFaGtj//2Q=="/>
  <p:tag name="MMPROD_11599LOGO" val="iVBORw0KGgoAAAANSUhEUgAAASwAAAEsCAMAAABOo35HAAADAFBMVEUAAAD///8YOILRvcC8nKLKxse6trfez9TBpLDJsL/Tvs7Zx9ff0d7++v728vbk2OXq4+vm4Ofu6e/69vvt5fPy7fbW1tvGxsr6+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v72+vry9vbq7u7i5ubp7+pmom8umjHZ3tn6/vry9vJVn02UtpC4xbba5NjT3dHh5uCnw6G1zbDB0r2HrX2vvqvu8u3l6+N3q2LL2MXIy8Xm6OBgYVzq6+b9+wJqalX6+vO6urb+/vru7uqjo6Lx5wXj0gfh0RJ4dE3XwQ/69+L20hrRshiPgkL58MP39vH+zgL6ygL+zgb6ygb0yhD0yBvBoBvHpyP0zC/21lb245H+xgL+ygL6xgL2wwX+xgb+ygb6xgb8ygr6xgr2xQr2xRDuwA/itxX+wgL6wQL6wga5mS2/njioizixhya5lUiFhILZ2Na3k2KuhVWdaTa6mHythXNzcG+fcGK9nJJBPTxVUVCPVkrGqqQtKCfdz83o4eCyjYnNtbIXERHYx8fm2trs5eXy7Ozu6en++vr69vb28vKWlJTNzMy/vr6trKz+/v76+vr29vby8vLu7u7q6urm5ubi4uLe3t7a2trU1NTExMS6urq0tLT///+/bri9AAAAB3RJTUUH2QYEFAo3oLrDmQAAIABJREFUeJzsvQtcU1fWNzw7CrUXaDudToEOOh0vnfaBouTwmHjsCEKQW+6WYT6tBUxIuYQCPvOL71vUAcdParHtWO2M7Ti0IqD4Rcc+M4BVpMM7oK8iINeCBVsY206tgZP7BTLv3ie3k+QkBKud9/v9ulqBJCfJOf+z1tr/tfbaa//gX99LwPKDf/cJ/P9JvgdrHvI9WPOQ78Gah3wP1jzke7DmId+DNQ/5Hqx5yPdgzUO+B2se8j1Y85DvwZqHfA/WPOR7sOYh//eBde7cuY8++ujsWfgD/vnvPhs3+b8HrLNNHR2dHR1tly9fhv/aOtCvtrYO+GRnZ9PZpn/36SH594PV1PTXzo72K22Xz59vhXLmzBn0629/Ix/A/1rPt57/+4X2tnaIWtO/F7N/K1hNnZ0dV9ounIcI/ffHFy8pW1q6u0+dOPH++0eOHPn0yJH33z9x4lR3V4tSeeni/0K4nW9HqvbvQ+zfBlYTMjmEU2uHsqv71Pu7Xt360ou/Wp21ipTMrKysTPQ3/L16+YtbX92FYLvUgdTtwr8NsH8LWBAoEqf2i8ruE0defQlClLV69TZ8DcMpv3b9tQZfs2Z1Fjxk29YdR050Ky9+fOY81DFold/1eX/3YEE/3gaB6rjUdWLX1uVQd1bjjACFBVEtW/fqrlNdl9rPtF6AXuy7VbDvGCzooy5Ay4NA7XhxNdSmgHFyCdSyVfhWBFjrGaRg3yFe3yVYTdD4zpzpUJ46sjVr1eo17tY2L1n+q6xVrK3vn7r0v6ALa//O9Os7Awsh1XrmIlSp5auyfnVnGHmo2Kqsl3acaoFOv62t8+x3cQ3fDVhNTW3t5890tpx4dfWqrDVz4xAwXlBDd5xQ/v3Meejv7/1lfBdgkeZ3XnkKIrV6jqvHkdh/B4YXvnrV8h2nLrW2tl+55+Z478GCNOFjaH67np8TKQZjRc7yTctztuDx8ZvW5dieYsWx2ZmYf/1iZW19v+vvZz6+1+p1r8HqbGtrPXPp1KtZvq0PZ5exbWrElhQrFAq5JJbDVwgLNqGnMGmxQFCcuoI8gM3ypW5QZ3ecutjaem8Hx3sLFgz6Wj9ueX+rT6XCmEwsW8qRrFhKPty0TgGEm3AGO1H9bBwJjzRcLJXwQRILDoErpIl4LJPtC6/VW09caj1/L+G6l2BBUnXm464jjFU+Bz88rzCDLyyOBgKb6jDi+EDOhM+viMojTa9MAApjYpN2JkAw8bVFIgUvPZlFvpNGx1avevH9lv++h9p178BCBtjatYuV5YdL4XlFtaAgRhoOUjNtmiYAcgyBJSbBwjeJgOhp5pbCLSQ2MelEaKqE/DNhbRyNiq3Jev79ltZ7Bte9AguOgK1/a96FZ/lGigTnBSHgbmQKwLM2sJ4SEHawkknNwrgARKWymbaj44qBcCOJEVvGT1lP58DwVS8eUZ5pbb8ncN0bsCBU5/+75cjqLM/rYWEeA9tPeaA4Jl6sWLfNBh7frlmi5DLy2lcUAwAECTbTY4iIDBuoDGYaiCyMhW/w0i981fMnlMh33f3LuidgdUKolEfWeGsVlivjuOMXWwREaWJ1YRLLpjsCUIzA2iLi2MCKZW8QQ7RISFi50WCDHWxmASDE61g5qYlxmOcd+RmE69KZ9rsP1z0A669X2s9cOrGchitgLwv5hMxNtzAZUHML+KDSZnbQwQvgH6wcsQThg8fLGL+MXwIqSSxZkn2EDUOoZApuJcjLxJ+N4ufHe9njmlVbT108c9dd110HCzmrj7u3rqKhVezEyvTFIvlGjL3C+RwrqbJCErNcDHg/JRUmA2zPfSEzpkDMQAiwEkVb1qzcAMpzEXRYHhG53mZ2GEfEEAEekxUfzt3gDRaD8Z+rdnS1tt5lknq3wepsaz+j3JVFy6uwPCBaJihMSJZvcGoXHh8FUjLRIEg6cbZ0N4gqzJdXpmG2h+A/Vq7kAvlT6FFpIYiyA5Mply9OJ6ITmHkils37r/WwRjxr9fuX4Lj417t4cXcXLKhWZy6een4VPdFmQ59TUrwlA/DKKM8qQMFithjYeBVUGX5UWHlJiu0IllRUyReE8bNJK4wpJmzOixwtN0rUYEMMnxtr++y0Akam+9dCW+xub227i8p1V8Fqavv4by07fHNQLCUMyEuXi6Uut4VvFAJBqiA6zTGqlWEv5eawHQew1nHy86VshNXSpNRowIshAcE2RK3btgwOBiyx1DYy4FtKFCmb4tzhWr1qlxI6+rvmue4mWNBbXTyxxodakdcofZIAvCRhPI7bscFz0sUioTw1l3KZOJvyCTgWl+nQsgwYORatgy9iMQJeJoOZCi1Wscx2MM4oAZHCFAbT/dtXrTsFletuDYt3DyxkglCt3Bw77kar2JKd0jQCRPOZL2RzbMEgnpD39PPs0jiWT4BdwiqNw7OlaGxIKQrjMJFVEyGFdr4KkSNkHEFJioe3X7pq16W7NizeNbA621r/corhRq3w0pzCwqUUsATbWRtlUaCSn67It6OIly2bRx7eppE4p6ikOHEpI7MYVEjsTmytCAjZWGxKbX6mx3ug5zpzvu2u+Pm7BRZUK+URD7ViFwmXOBw3uskJkZXSmMVF0ZGApOl3LjD8SZawIEcjliy1QY2lAUK6krUsXpTkpaRZrBMX744p3h2wmiBh6Nq6yv0ky3iiBGa+wKk4cAgjdnKLo5IkBamMO5jWoQr+FOvX8APDC21jIb5FDK2bw+EmyGgMes2qV1ugn//2afq7AlZnx4ftp1ge3ApypILFZbH/03X2mExLADEHYzPjviVWjq9Ildg+HXqsME6eojbF4SNxzA20rHXdrX+/8q0d190AC4aCF494UfbYNKBITpJKk57a5kQr6RnO5qfuCk72DyQ91mY2jACKY2PyFHajZGDrOBI2NcRenXmio/XKt6VcdwEsyBiUr3oThjIpAYCaALvlW5yvsTO9ot5vL+wkuRCESzBM5ggM2BwREc6XMJ2HLF++Bo6K39pxfXuwoGvveok6CuJ2C2BzawEp3Hl5cxxfymKx2FBYrACneJIytkflMlks6MCQfuM5TwLB+mei3EN25Li+JVrfFqymjvbWU8so7gpnxkvtwzk7ubCooFABfkIX6XpjxMYymRjGxrfk5CZJoCQlPh2/mY3FlcZivmcqSGExs9NFGQkrigrIb8aSAUhZGVMEJG7JrqwXu860fyu0viVYTW1/+fgERnFXZYzC7SES+y3FYlZmrsyNjp4DrDUsjBnHyEnKK+DK+UKROLpcU1kRpq7cHb1TtERQzEt/Rpqwgs3E2Et9fgQrcz1PvFOYTc45siSVgBcbm1Gy1iP6YXXDQfHfBhZ07e3vU107llSyJGNJVKLtstgyCbzEaL6vCRl0ZRgT25KUXMQXRUXajLaC/Hn6NHAIQRAh0WIhb4MkASLmS8fYTGl6NvlFSxksAQiTYnJpmccxv8o61fptQsVvBdZfYTB4ZBVjufNsyiRPFmAb2YXJNnjiCsQciVyR4AMsnJ3JjuekycV2mAgXPCebOl1oOV6o2C4okiXipRi9hrFshCS2MG2ltBIIWQzvw9asOtH+lzsnXN8GrKa21ks7qEwUXyvOWIm0xY7OGkxEiNMZtFhBlVohSRNEUTCyS0VFSMVHly9/tI+oIDxfAyBcxOVkY5k+g0lW8m4pi8klCA4d5cJXHem480HxW4AFo8FLr7qxduzngOM2ApUl5yfQkgV2LAzwRGovKJB8cO7kB51tlztP1p47XeH9MrTK7bwNCUwfJAQTgJyyjRsAkRJne5zDSaLAha/aBWOfO7TEOwcL+iuIldukIMYHyc77aUOL7pJYGDspvYTUGm/NAbUfdapPNrW1dZ4kznaepEMTvSlKLltXSqeybIlYvm4zH4TnkghheWIQLs+hHAnR+vAO0bpjsP7qpVfwRIUgfaMNqxUFW3x54ticFGEkrU6Rcrqt7TQyw7NhJ5sun6v1eRwhzpCwf+r9JVi2XBQNIp+x5aVzy4kl0gxFNsUUIVof31n+9E7BaqLBihHHA9okUvs3FgjpvQrGlKTv9I0UlJMdlzvPfdR2+ey5s22Xz/k7klDz85YzveBiYdL0IglG6nzmBki5Ylbyl2ymJBfvWLfuECxPrNg2necAoMhhstgbObuT4+igKuPII5EdeZkfMkqi9oNa+PusbYUFWmpx9gOi9uTJD2oBrcGipxRpL5V63RYWk2mblcUwqRoUMmN55bmUoREndesOxsQ7A+v/8xgHMzkc8uzYxQCIZevXF4bQhTjY0mQBvU8nh0Bw7mzT2bPnTkI7hFCh/9rOnYTPdXaeC4MH7POhXlGF2Ux6LcbxwmxcBMTLc0Tu4w6+6v2/3Ak7vSOwzra1d+yicNFYjsDmTtnZCnj6kQTgeec/saeSBbQKQsrpc2HEB+egRrU1nTt7uaP9Skd7R1vT6bNQvS5/BFXrNN3AaFevnxTmxNIOuVwRmrkGebiE7Z4TwSHfuoPI547Aarvwl/cpesVMDlewl9nOL4dbTtSKZF4JK3Ych09amwd1Ih8TxOnOj2pB7b5zUKkud3Si5U1tCK4OCF7bRxWQb53rPEeEeL7ZYYtAXIB7w4WlgHwma70GcGNpCiJOfTh/3boTsDraPz5BwQovgMySj9ucAisuVypZ52mDOFMiD3NdG0VCKpDGnL54+SP0IhwFIUxtULEgUB1X0FKdtqaTEKPac20dpyFmIYAGLySKFLbnl7JyxbyVMUmVgOuZloeyDUU+8x0S7wCsjrYPT61a44xx8OxnEzJAhbzMfmtZZV7hW+mKonDSh38z8aXHRVagIJCATKHpA+S4zl1ugzi1t5FQwX9/b7v8UQUcDyqgPX5EEBUnT9NjBZ8VSD15F5Yk4m4oAUQyXYpozbbuM/MlEPMHq7PtTHcZ1QXAeAKVUXF95fXYkBiSl0h8M7LQjTdBlTndAcH64GwbCUqFGrqrjisdyAKh10KQdVxu+jN84Vxnx+Wz0MX/uemcp6PX9mltf1RmxHuoEJZQXElE5dPnZn/1YsuZeRKIeYN19vKZlv/xM48vxtlyADIw2uJFZq6c1KrPJ0OGBv/pdp21Facvd0CSXgvZQkfHR+fOQSuEf7QhwOAv5OWhmz8Ln++4TIJFhJy9fI6qWzqD1rhHZdlzi3wkznNPvUPKlSuJx3yUHmZtvTTPwGe+YDW1/e3S1qy1LpTsZ7WUDyoKVz6d4+3Yn/kJeSGfj9y8r/nqj+wX+fU/EYcgPoAonYb86tzljiuIV0HMoPVBX9XRRnotBJrt+SttVz6CgfXJzsuuEEhtMptNT+iA3qAzoU+DWsvL8aB3LLbvXFrWjosfz2tInC9YbX/p2OHKIbOyJXbNZ60TgjB+ca7HqcHYA13WN58TIyO1ow1dD6NHD08OjQ0jHas9jajC6ZMnz7WRCoVce4fN+trJAbEd/QGfR48unzv559OIsDrcltqk1WlNOi0cOYyhDgDFyd6U3uP2OV9fs+r91nkRiHmC1dneShkI17AFRIoj456jAKJcdxeLMzlidAW3hhd81jwEhuqbPwPgwaGu5p7Rr8grPofWQrf9tZMcAJGrugL/tV25bJM229OkZSIX9tcmRCqcdqgzE0CvA+Ax9Vsq9FhvQJFBWNFSP7lGNHa70muQQMzLbc0PrKbLZ7pddaJ4Jq8kTfSMfaxZmb5khXtqkoUVaMjLmhgBQw39ULOUn4UONTc29z9o9/OQrEMQrqCfHTatQhh1QiIPpQk69cvkmnLSIpHikf9O2t+sfkKr3n/o2IHD1XtDQ/v0+j0WsxYRC0FuqR+wYtMEbKdjwxkt83Fb8wILRoQtL7oKimKLxIyV67LtZSy5PI+MKBZPevYFN78YHCcGaroen2xoWTTQ3Ny/IMwxGoah0Q+hRPIFiFTH2Y/OnT75530VIfs++PPJ06c/OtuEAGu3EwrkzM5+4BgGzVrDu9X7q6uq3jBbjDPGr9Uqk5FM3yTTEnr7DeRSx+1Vr87Hbc0LrI72ixSHxUwDOzmlzgFwhUdGNFOiQIPgZyNfDTUO1Q7Vtzw0pBwbGxm9Lww4mGVIxelOEglE3CHVOnvu9L4KYKf18GdIbUXIn899dLbTrmFoFGhyppvD+8wa8N6h3Qf2A0Jt0Gu10AiNIeiVsAK2j0wqazm8geHpruqBebmt+YAFGdYJ12QqMz8qCqjzXTfR7W7izJfD4cmrQ8dGawdqekPHG1omBgd7egZuUpMOBDh9FqUYkOV9dPpkRS3heJ4qFSchYE22hg9nXayUMBt04EDV3oNvhAGdkbwBDsoF5Jtp5yqxbBie8uLTpK77itxWoNx0HmA1tZ3pysIdzJ398k7Jeui+C2m5KI4VoosavznZg8Bqfni8YXBsZEBZX9+1MIyKRkXY6XPnkOVVVHztK9EHwSXCTp5GnUTOqV15eY0ZaMDBqqq9+8N/uL9657uH9h96Tws0e/ToHcJcL7RwBpYI4/x057oqUta8qDwfaLpmHmC1/eXSVudsKh4fzX8By1UgLoozPJWexeaiy/ls5Bvo2OEo2LJgoGdscOLmAwONNcrhyckFlIkcMpFVSxD7QnxgZQ+/iVoEGsmm7GCptKD2D1Wi8mh9tAL6rurDhyDvMuhVfRp4kFji4ebjGSslTwKioNTj5q7a0RGoIQYOVmdb6xFqui85SsrC4gWA4LHYEg+slqN1EWHqkWGoVV2PLGpoGRnrbqxv6J58fGHv1e6xiS98ZWrmJYYZE3j3bbBbZSHAGwfeenNfuLZPpSe0QSYDfDVCynQ7J6n85Z2gMtVBw1x9EVadCNQQAwYLGmG3Wxo5Nk/GhioFHSZfXujm21kroGcAN8e/6OknhuqVC8aRY58c7WqoUQ7dnFz4pdpX6mC+YjREmEMIjVGvCzlUvR+GPI+EVlTC0CDMhCwxmuOGFpYKiPI8J2XNdiaa1zwfKH8IGKyO8xQjtOkWm/zBJaNCKlbroLoRX418sbCh60fjjQ2jI4PNypahhx4e6lL2jI3cpEkq36GoTXr4WQYtUNceqqp+VP37/btBCAEqXyNjKVCeHEs9L2a+Om+jE7q8QieUWa92XAhItQIFC1L39z3nJ2zQsMU8Nx/P2oL0CoyOVSCtuqmEajVwtbGmvmf88wcXLvjyriEFgH2c+G1fJfHB/uq+W8bfVO1/9/DhQwegFWrRuBie54ZWbHqa866Wro9a7zSHQEfEAMFCIyF9xwq2VO6Wa2AjG/zqZngvpAuN9aOTLYNjw/c/vAi6rObBsYl/3k2oHIiZgyo/2P/mF6ZbFb+5dujw4eqjfXqj0YL8Vngy1RLx+DyHw4qVCCoEzrqRn70IDfHugdVx/uKr9EsH8fVuxJ3NgDYIRscfblFO/qirpn94sOd4A4xvHhkfGhr/7C75Kg9RmzXmL79+Tb8bvHv4rWO1/9RBNw+0sxYNtEQ3v+XIkWBLi8QCglKRlLXrw0DSpoGBBUfCE7RGCGXbNsqDpTgf4vH52Fc3lfX9j/fWQ7UauqqsqW/pn5wYvxdAkaI3VtYaNGotcajq0NcAhOo0Wk2FToNin2iOB4MoW8PKTFYI1suBgkKjs7rPBEC2AgOro7Vlk3OoxTLLfCWJyCTgNx9MDn7xaFdN14O90J8PLXhksrelpWdk8s/3RK0cYoBmB938Xl3lngN2CCPQqBstcRt9NqetSJCXF2CMaAJ6eKdqrd566fzcZCsgsDrbP97lNEK8MF+auDaOmVmGM1a702S8NB2AfROfDzWOEsP1KL5prIdK9cBDDy5aEOJ7Iv6uSLjKHAYOH/5S++g7VQf/eODgm+8abS+IE6i5EHaaaHtJEjNzA1BLsWyOk00jsjUnfQgILEixKAXaXECEi+SFG6Q5cYkytxqo2DR4cjdHHuuv73lksrEFqlU/GgebB0aG7w4N9SdGE2F5+yuLgQjbf+1wdXX1gS+BGgaPMPJZRw0wMAE/DmMw5UDIxjcVJzpeWoMH4OMDAavzwsVXXRQL3yK2K8nOErGMetcy8yrhs0MjML5pGL+phP5q9KGHR3u7rvZPau45VjCWNuqBzqQnKg7sf/eLN9+57zWjwaRCaPGoqWa2hIeTiwzSN8YmRfPtprEcpR/mLP0OAKyzbWdOUb17qWxnckFxOEIsgzrWYEkRoOLmI71dP7qprOmFw2BDfUPX0H0P3Zx45J4jBYXQhsFxEegqj1VXqWpra49ZzFoYESEGUUClW0uTVqBlomESZkG0nO9YQ8T49eqW1rm8VgBgIdrgtoQQK85YnFgilQlFaykjIc4QwtB5+JGuhomwgRro2nt7W+pr6rsGx8bV94YyeItGpQG1EKw3APGNGRC6sFC9fg/kFm5VKtDySjOAIkkoymOucK1vz9rVPhd9mBuszitnTrlTLFZulFSQujKmMI/q35kZ8Gwnxh+Hw+DDow3dI8OLHlow1HW1d/Rz4LvE4W6LYUYP/lB14GuDce8B23fqDfDLo9yTuDhDBLaLMzZjv8ZdbmQNq+tM27cG68OLHkEhg5mm5kGcEqhTrbEvw5P7anAoZKC+YXS8Z7DleGPv0OQDC0c856Dvrag0mnfe/sKg+2Zv9VsHDvzxjxY9+bTAjeyUcSqAQuo5DZS1Y65ikTnBavLwWOSd+S9R+soyt9RoWVI0+Gry4a6uRx5srukfGexSHoc22Dw48tl3ihVh1JsNtywmAogP7YeRz2EVQao1UUT1rkxeZRHDO5W6uqvVv2rNCVbHXy5t9Vr0jEnD8/KzqatzGSUAjI8+3NwwXDFc3z02sujByf7e3t7x0Lkv8K6KRgsBI3Sh+w5UW06ePPDZI0a9xawBIIxa8MCScehmF7N2dFzwy7XmAqupg6JYri9gckERtYSACdkoGB7/UU9NM0pfDV692j/+wIMLhj+7e/mYgEULtalCV131NlSo35uDDBVGNF8tppaVsp2uisVkulBcPYfXmgusjnZKBL15s1O18kqoXgCTQoYVOTAMhhrqh0YHmxtqamoaWrrH7l046EcIi6mSuFVd/Zt9INS8L9RwKzzIAnWL55YKdKCWkM51VQWu2uVfteYCi+qxsEKJ4+6wkjkUOoovVwDN+MMtzQ982V3TNTLW39/f1dh4dfgLyhXcYwGUQrfwIA3xbvW7hMm09yBA6W21BqVO8zK9upiwEtGMeRGVa/lTrTnA6mx3lTawckU5TlNfSg0hYosQw3r8an136GgDZFgLJx+87/7J0cnvjjK4SYRJa3rntT7TY+XVe//01pvI7cOYGojj3eZV0DqQTC5QpyeLnBQoa9fH/lRrDrDaznQ5FSuuiBDK2DQrdtmScAKMDof01jSOLmhGCSxlV//Q8MiXDqiK8mTzlZfnK7LUcAdYFYY9kLsbDASY2XuouvrQAdVu8nm3eIOxKU8giRUSIiwmz1mGjubF/LAH/2A1XWh3phvweFS/XiJDlefuKRo2KqztHwwfV9ZcnRjsaWyshx6rZ1jrvNXSGOyeC3NdBFW7THqwJ2T34f1v/fHdw4fMtmEmktKphIEXg6KlZUKwhJUpiXROuqLkg++8ln+wOj5WMpyGzkoLQxauyI9fmSehaHSpjAAL7utvhFFOvXJsbGh8fLS/f2gi1GWDtHWKd1m2JURTwbL0wRv4TlX1V7W1Xz1iNunNKBMooPB4rFjM3lQmAAp2tnCnE6xtWy996Dvm8QvWWbcEKR5bWCJDkxEibkn2JtfTK8Tg1sjn/ZA0PNiiHBvpHxqdfPDmxMQt15lDsNZgsfMT5rwEZ2x72g0sbdCeEGJ/1aHfgtrHjBaVRo1y8tTqUixPvDSWqYBmKONSgqFV3Wd826FfsDouXKQSUhzjyrHkYjUA+ZRcLVaE8siPjzbU9D7U29MDeXt9Y8vg8DcEFSx8RWE6KUWOH84/3P52PlE0P8ndhme7gUWodOAP1Ycq9Po337kFNBHgxzBqBCLK3Aqbz5MUVYJiDKc2d/FLTP2D1eo+r4qz+RkxsRKBmLKeloXU/7PByR921zROjAy2XO1qbFD2jodRzxyC9YvHCcJRHAPsoyS1CsT1Cl2x+5wixXB3zVKbtX1vvGv5sTH0UBX5+RqNETrRApePZ+VGwefLJR7LXVe3fOhTtfyB1XTlL65sss2L4oo05sq0ol+6PpxZBL75bFLZ++gDzTVo1gvy9vEFo+5slIOhnmL3UMKkbJa7zwJanYbQG/aAird2vfP224/BQMgImamYslybnZAhlEs8ywSz3m+94MvF+wOro7XFURGAr5BtyMtLTuYUhCfH5LmmJ+H9KQc3R+9T1g+ETjQMjvXCOGdodHjkmNuJJ997sMo8fBYSgw7ow8Db+w8cPnz4gMpYifSXolpo3aN3M8pfbb143peL9wdWW6uTvWPJNtuwTZdQiMNP0wkYQMOYsHFisnnwOAxzauqbR9wruEkzvNdg4TleYO3Rg5Dad6uqvyR+f3j/lJrMP0Tl0JW54WxX76qs7g+vzB+sJkrqHROASnFUxG+jy8s1AtzdYxFDI5GjjTUtw2M9V3uvtrT0TnimZTj3HiwMT/ACSwudPDhQVf0oAI+FGsw6fQTEq4BmbQqewCn4uZNqHTnjy8X7AQta4Ro7LGXJQl4UV7Lppaefzs3NpXwN9Fiab/qbRyMH6o+PjU3c/+CDDzxwc3iBx1nTa1bITPDUjE2mgoMMvhbXQSF0ltlZdBg8fmr2OSMNWHSaFa7SgIrqva+FAhBqsqi05FoM8Tqaxa8yvtjZfGLN1ksf+7BDP2Chokj7p7HTkmKSuGKehJkZt8VFsRibsqNqFywYrW9e9KPuhrGRXqhW/f1jo57DGT1YqjqLXqvT6Y7pDUYLRGF6Rk83Dmr7poODplQmvf6YTqt9XWsMqvM6jN5nGY2a39Udemu3yfD2OwShjSCMCOZnY73AYmwq26RwcrCsLl8zF77BarrS4UrOsJYD4DxWAAAgAElEQVT+ms1M5IoF0rwMik+MzQdg9OaCxpquBUPNgygxA+Occa/pVHqwZkOBps4hM+Y+S99U3RN692M0FmudxWIxq6y2w27ffgKAKYPnR4VAM/TWLLUxQv8HA/Ts2uq98GEtYQyCaClo1sywMmO4zsgx60irj5DHN1gd51tcoQ75FzszlxsdSVkUihL/YHji8e76moGJwWbksa4Ojd70goXWZ2nr0PwCNC1oXKopq3W6bqrPALWoz6U3eqhtxgjVdF2w9WhQELLCoCBVCOhTeX4WMkNvnwVQviE0XA8q9u89ePB36LERGrvbNAsEjl3KzpXxop3RNBwPfZRr+QaLJvfOYMc8w6eMvahDTkh/z30PQUI6Nja6ADqsByZHvvA6ZTrNItAlmyBYR2chWKrZ2femp1XWKaNups5ig8tonTYaLHWWqbqZmeAZFQQL+q0gFdJHTzsMk7BpzBB+iT4IVGrBsb0zhw4fPqjVmwxwOOdT7nZiUSwrMVWA3rrPSblWd/kIeXyCdfbC33d5FxlhMup9ieOD+24ONXQ//EAz8lhdzVevdo0tqPVyKbRgWSOAZmqaFOtR5LGmgs3w8axBPTttAUBnndZrZqang1Uzwarp54KmrPZjoSVZdTSa5W2GAIWI0Kf/s7rqjcdCDlQfOopmzIE6yeVI2HKuALVN0AjSip1zGqve/5C+i5tPsDrOX3rRtQLTJRT3zk4sB6OTkw313Q8NKQcbSY/VNemNFS1YSD201uBZZIZHZ6EhTs9Y+2ZnZyFc8Pnp4Lo+0AehmZ0NmoI2qlJNBcMD4evWPgD6gjw+LASClU0HFlCZCACp1hMEceurRx9V70Mnl+6KbGNl8HG4ID8Ji0kWOeYYVr/qIz70DVZr1xyN7xFvABOjj3bV1A+MDjYrIXvvHVrkNRQCep9lgVZoroMIQOuCAFlUMxarZSrYijRIB6x1BjBVB6GyTgXNQgu0zFghcBAt+Koa6KY9vqTCKza0ix7q6J+q9/4+HPoqo0VltqBsPCW0ZeVGl6QmljHZaL2IM1HDaqHP0/gCq+nKh3Q1pNToAF9WAkKGBn843ow81sT9D5Aei26ekE6zpqE5WYIsFpUK/pudnp2BdmgMnp0Nnj0KrXB22qCF6BydPWqFMEIztVpn0IEWyxNT0LBmte4f5tsMjXrT9AGL3mB+8w1diFEPESMAQXEluCCR3LsAKxBnOHs/rDp1hpbE+wKrs73DVTmDsTB7G3aJqzk5A+PA+zukHH58obJ+bGT4KpSuwYV0VIkGLPUsAdSW30ClCYJwqaamVMHWWYsVDotTwdMmcHTaqJ61QuSCoPefnVbNHJ1BuMJjVSrILmamPDWL3sFDvhBC6CLMJkKz9zCM1fRw/A1zm+hhyxJJNcM5ua6pxKwj52mDaZ9gnVe+6HgzSyaQo4wsvjGpeJOLpMSmg88WjDc0DPxoqHGwpx65rOahW3RnTGOGllkAKvssqiCEVR/EI+iJmaA+hE7wcxCs4GljZfBRaxBUKpUFUlKrNagPoYX0ENUiz3qCRcezbKLrQzOvYH/1nlshgIiwmFGASMk92OkRpe3b2p9tvUQbTPsCizK3iggC2M1ZWZojE2W46C++TgxDaOixGvoX9nQ3KFtamvvvn/g8QLCmoBUaUfASjJhD0FSQOcg6ZZoKhk5qxgaWejb4CevRYGufyTprVpEHQQcPqRYypOkfeoBVhj8dAWjF2AfUGqA79M7ew2T9pAkOpTL/ee412+jLj3yA1XTljNNlYa9o+GIgyJNHAWp7rDJpBRgfISaUNcdHxrpH73/gfhgVTtCerzdYGuiiCehxZxBz6jNBMFTBM2azNWgqODh41gQgxbo1M2uFw+RzKoNqOmhmxmIyIT0MgnoIfXSQxQMsX2ZoW+ID3qyuUn35x0OH/qA3oyCUR79805mQyDpFy7R8gXWhY4fdZeHZYs5GRgbpi0Q5roIsLB0Qk4PjYUPKmp6x4aH+3t6rPSNf+QIr2x0s83PonptNZrPZZDL1zRwNmnoCWtnME3B4hEAhsHYHQ68/O6WaMkPeAFVQBQ9EK8hNZnjx2mkvzfJlhno4ANbur9prAsSb+6ct5Nra7dl0FcRbnnFQpaxd59tpyIMPsDo/VD7vMGZpyQp2jGSfmJsqpfbEWqYA39xsbh6NnDjeNXYVuaz6bnrFIjXrJ27PoPDOMF1Xh2hmnTXIGKE1zliDTDPTkD0ETSPNMmkgVlZLMARpesai1en7Zsnj66atkHQQdd9QPy7ED1hGrVr3TtXbv38dFQceM1aG2M6Iok82D48xVwgd4+HqV2kjHh9gdZzvcuxugsmIncLCDP6mxYtzUyjcd304MWHqrWkcfrC3p7m+ofF419AEHcmi0yx1XRjK8+ojjul0Or3RZJ6qmzJH6K0zlqOzMOaxQJ5l0s5aZ4KmLappU4RJVTcNzdCg0x2L0BvINV8qNzskqYMPn6U1GlTvvKHXmrShJr1lymjpg3AVUVIPSZuXYbFYtrRAuM/ZV+55JV2axgdYqIOK/bMyi8nvjFRkpPB/7io3LE0D6pF/jjbWNAyMDHYNLVw4sXBizEfhGgdbmu2mWUZIwcNUyL9DrwSDviC9Jhwq1G4jVCKrymomgutMoTBUDILuSmsItuortRbo2m0ZraAZ6KL/VBcoWAgvg6FPq1ZVHwQhezSEGXIPvutCMK6MkVxQTHZAcyad6WfE6ME6e+W8IzDE44WylAwFOTceQkm+l8ohWKOPDTTWHB8bWzja33tV2TPuY17GywytZvhDE65FEro71Bg0MzttuhU6ZdVZpqFymZBmvQ6N0DqlhZpVqQ+2Qg+v02hC0fGhWmRJs5WUzwvxC5YWjp8QoD1VJoAGxh/DvyMSnM4cy4sm+ymA7cVcvpOWnmhtCxSspssXtzrWBCXkMUuZjEROurCcsoAD3ywiQH/P+OOjzTWDw70N0Gc1Dkz6KATxNEPCCkckfd1te45qeubH5giDpc4caqwL0gfPzPaRZmhVTe8x11lC9SgXYSJTWrfJ/+tm4GdMUfM0/nwW/KagECIUgPf2Hnrr95DdWWY01DwNHr8dgChBoTQBY6Y79h+DtJRmDQE9WJCSvuTIZa0hd0JgYbG/zJdTmK807JvPRxuah3+0SNk1WAN9Vteoz9U5CKztlMemYEDOFIagJk9E7esRptm6qSkDNMJKqEgqMjY0q4NmI6yztyzWIB2Msqcteh28xhAChOwjJxb1VF6KqINvzVKj4eT1/VUz7xw6/DrSNKjXrtWGjKVLijnxbGYZDlXB0TcGenia0mV6sDpaW7z3g8E4+a4xJDMFfDHxEGSk3ff3dyuvDo0uun/cl8tCYKEySqfazVo0ekitjh6dsph0GlvyXaMKNhtV0xbtdBCMsSFY2iljnUk/PWUyqaZsKRlCozVaZoKtwZB0aTXTGsfHEaBCwsKzfYFFmFGd5NtVVRCjQ3tf0+pMyGlRJvIzOCsdZuR4bs1yZWvAYHlWc9uEkrGJzQCfj4RMNNbU944MjiwaH+q/2jPuqxwLDtTsXLHr1duffvrpDZtc//STTz6xIp8LB3YYBEK3NRWsgWD1Acu0dgYGi9Pk/ITGFHTtk0+OXIdv+Qf5tk8/pcxbFLJw3z4rxKLV6g5WHXojEoD/9+DUlC6UcGNamxITvFkXbSKeHqy21vfnyM+whcRXY5BjNdfUj42NXG2sh6MiTdrPCRYDSxQ7H/d9cuMH/6AIvPZrwYgQ6KyzcFB8AmlWn9aqs4U+AHwTBOG9QX3HD/7xqdU1HVRUijO2+fZZWlPf0UP7QZiW5BFGtIoa5VZd1+KN1XLa2UNasJqoq8AYdHt6os07Qnqbhx59oLu+e6wBElLl0Oior7MlKSCWUOJcSE4Ybt9wu3QE2Cco+aK3QvVSQ7AshGF6ahqNmn3XjrgBheSTIOdHgZA01IjDH3WAd8H0Y4ve8Na7Jh204D4TQRse4ixXKzxUqBUYWCg/85/Oz8CwtYynPPbhYiXu/uazhQ0N3ZMPdvW0NLT0Dy2aHPNZ8m7jy2XxfOrtvn3k2m1IO2eO1l37BKoNBOzGp9OhBKGarkPUoU8zPT0FdUD1yQ2E5o3r5OEw8pmG5mihTCCFy0iCuc1XII3EYCQ0ehj0VKMcYGWICh6a4TUjhsdLpByHh8/a9XF7gGCdd9W+4+wUvkgkKMzx3Jbwi+HPu2tqlBMTgz2j9y8a7e8Z9tnFAoK1FmczWEsz3KpMKX8em7r9KWlcMMDW30bUwRJeZyENFurR9WvTfbQ14lC9RPb2DZv8aBahMhJaDaiYrvoaej+NegaqsNCryoGdJCh3TrWigMeLO9CCBQfDFx3MYSnX9oVit76osUXgq5FHJntqUJJ0ePiqsqG+a/QbHy6LpA68BIyxLW6DT8cCb/n0p9CVHVFBEonA0pqA7hp84vo1i8b3ws7ipx0RSs52nwcBswVyFPVbe+v2vw0HVt0TlhAg/jWlgbD9F54kduxxtGbrpfNeu0DRg3Wmy1nkkAJulfAFkMGHJ1LuRRwXPDYy8sMFkMD3jHWjKLpr3EfKwQ5WuQjtVhKbJPB9SZCAXbv+g39cgwTSitRq9voPbhyZUvsaNqCUpznbGW3zA5ZW1Qf5/qGqw4/sOXQIPbFHB4dD19TLls0IKRbGjBE6yOqa55Xe+T8fYDkiQ3ybSJDExrClifnRFGqCmpnXDjUO3P/wqFI5Vl+v7Bq4f8JHygE48lnl+RiLUbasINzncVD+HPzpP64HEYhnffKPG7dNPg9ECAokrlSwP82yIJ72dvXeNwD4ffX+P2kjTKFwOHQFPM9uiInD43M5+ek/cdaN4DT5P1qwrnzooFms9aIc9Hac9YJUTEkC4aLaBQuaa5QDDww1t7QMLbp/Yf+g90w0BSwykJYnxDLw0vXF/kv7VEdu3J6evv3p9Tqt74PgR0Tl49TqY3+aZekz769+U60FRIX5jWkTigUowyG2QZH+ikJcjmqSXJP4NDOt9GA5S0LYUqc+sfmuMHppQjQY/ny4oaa+a2JsEIbRLY0NA/f5A8uWKd2e+v9AfoolC/2iBSyfXL9+ZNpPWQ2U6PQct2bwfn0WUJtUPzYaDGGQ3BqMNurvCnhYifagPLqkRO7QLLpkKS1Ybc6cMltSYk+24rgg0ZnTZ0vUxPDCcOix0JLVAcSzeid85RxcmgVQn1omm4FtkiG4/CiYyhri81X0Qnl6IpPl1n/Un89Ciy4ItemW5r39lmNmi9Gkg5+R4Uwt45vFEfz0NBkMpaXO6u+sU4GZYdOFVleCZidvLTMTw2JfKKDMTaI5jNHB8UfHexvqxyCBaFD2PzDiWZVFBcuVz4rkJcWy8Ew8Wb7bz8X5F0VhbqbnyO9XsxCzMuhAxf4qaIl7NGShlmvXwF8vE0jiYjOxMtZKSZQj9Fn1vjcrpQXryt+dC3ZKCwkxNz85Oa0YZLhq5iDNAvc1Iwc/3DjY2Ng7unDRwKDvpYWUCQt4S0O5SRi2DYtNKiIDICLQVXb2oyIFss3ebbjnMEOVAVSGgZC9e6Ft/3k3MOrcQmnctrsyjj8rUjs268k60truyR3owDp7wTXBim8W2LkmdcFeZgq4eXMYjoIDiwZ6uhYuGupVKid80iyqGZISLpeyS3E2Mz5ZHkWBIQCwdpcUrGdn0s02+AOLMJKFhQcP753e/97rFUATFOG+3MIWHeLZGbKkXzjMcNdfvCg8HVgfXb649WfOz1mXQRJJQRJl6ClNAwsmvoT2V9+FOGkLdFoDE/7McJN7WpkIE2zYEstmYVh8Hk8R5ut9HrKdX5i01Nf2rf58loZkIO9WVb0RGnroAHT3BgsBFDSQo63K7H+u3tF++aNANAtGO64yNjwuV5afyllG1XxmYe0XY1882A0dfPfYIFrX1L2Api7LBZZHDh7hJeZKlpVikAkypPk8sSM5RThXDjiXESAJiRYW5SXEMX13SvarWXqz6bX91Qef0BHEW9XvwmeMt4B4s8/PIjVrR1tgYP3vSy9Rc38srDTOvWckMx2EDQwueHh8oKFx7HiNsnfo/uER3zEJbeUfASpLCiWMWIxVFstctz65oHiJONqLLhDhUSJBxstScpswfxfn32eF6Gf2q0JC4cfvtrwzbekzuM/h0wiqO/Ksd6DXLOekoQ9BPRzGG5UDkw8OK3saBxYtmrjaPPSNz1P19Fk2GJDWhCmK8p7GmGUsNlaK4etyJHnPFmZweXK5nMfjZhQVpHAS4xnsUqxsqd8rmxMsTZ82xASpKYFafFvIxpXRud6jhBtYFwMCq2lOsEq5YPKzARhF946ODA4v7IdOq3c+PstNovjpyU8zMLS3IRtixmSWlsaWlmaWlpYyS7E4doAbQvrnWUYjqDQS4LVDB44Zpix6pMDh62nBciwDh2CdDwysFmc2Gi/zXrEBHSEPjI5/hipnmqGDb0G/6SuzHGB5+yx3iRYVpyVLchlYbGxmHEbxs37Eo0O4X7BMRvANpAtvVR2EUbRRh1pjRLqBxbYt8Yx5xhEFBaxZrU6w8BypjON94hCsm2OP3hxQ1kMG31xT33h10eiIxuep+l1h4eJZYeUifkZhWmpeMkcy92abbrViczj4PTOo6XLI63VVFjgW7gFG+KuSUlrKwHLzZBtkMlmeMMUF1nnPhJYPsBxmiD1zS8B5gcn00K44Hggd6Bl/8IFh5fGxemX/wkX9zcOB86y5hKit5fgvCkLCzw00NtQY0Xjy2OHqw89Nq14P2QfMkEtEUsDCCp2pkGSKZgUIlqNmLTNfGJPILcrId7/R0GcR48rGrqH7F3YhUjrQUq8cnvR5sv59lo+3+MMJx3FW4mMpmbjLofnzWSFGo+HYW4cP7z34GDhwAA7DKrObGZZxagFRHg2l3Dn7Og8H/z/smhWXymfGp/yWJ4EntdZ1spkZYPLmQH0NhGhscGJYCYnWxKjvjhdz+yxPIdyWJnhJzgpI9YD8l4wVOYGAhbIOddUHKrThgHht75+glvVVgnLXaBjLBXJpLpSEbHmq/YuzAgTrrKtEEkvhM1kxxdKVeCy1Ah7yrPHRR7pRtmFwbAT+auxfMOYvn7Ute56rwlxg4TmUu2QTVl6JWBFdG64Qi5wq79/BR5hef9RiQHkszXvvmfU6kwZsp5Q78CPWlbLRdszMvOSy+WmWG1iCLQlb+DL4g7eBAlYR+GJswcOoq+bxsRbIICYW9nb7buuHVrLesRmWZUi82CiboyCPejKPHRBYlXD40xi14ZYQtVEXcdSIVgA/Ge/MK2N8hbOq2/FdgZPSS45KBywvbPv27ZXR27dHU5euMwsAMdwz9MCDiwaODx6HTmtY2TAwWunrXCkOngDCVA4nOTWdm8EtibQ9UynMKErnFqbk5T0rdETVdrDW4sz4yPwYlrMJjuPyUI9PoMhxJUL8mqF2SgMMoQC8U/2eHnV8RSJy2TeTJ37KfsFb4l1gXQ4ErI/+tzM2zJTR3WxGaT6ovdlcD8OcRQM93QsR02pZNOIztUn1WbzkgkJZEnvxC7/8JZ6IdsUCxYmbmMxfxizGExKzl8lsWa4K25fh2RkCARDx+fbtg130jy0AkSCKmuj2O2HxhJa8CXurXgfqvggy+bfkv1zQJ4fINjKZsbGxMWkO6pC1o/1CQLHh5YuOOVbs5yWpafn5aVAUFJ+FpRCfLRhtJJf42jKljaMLR3yeLOJZ9ksRppPlM+LCBDYDj0lGCQ3BWrQVlEz+k0p1peiZDLc7g+fKURcZ2c/sX+zQMJaEEEp44BnKMJDjc0NOwqQGYQD87uCBvbfhwz1aog8SVAF1/iW9UpCRnp6RwY2S2cvcVu9o95q/px0NXQsGsP+QxZSSEpNP8VlYHvhi5PGJZlSVNTZyvKaha2Jhz5A/sByaVWirIySAIr4MTyN1kRAlscj+W6QUlFPBgjQ9AoCXY+zfu67QjhZWlIH/FEvjufoM+NMsnUkXAt48XFWtes8SDjRqMvknp852YMlFPBiRFvPDHSqBanADA+tjV1p5hUPT4+NdH45JCTA8/NCCoV5lTc9gTdfowmGl0mu1rxtY9kvJUzieFKxNsu+RRhRAHuCg8WkiN7CwDVEpfKGdTrGl4Q4mmQQ9O47luki8X5+lNk4fOvz2wXduVejr9gHCqPIq78ZgSAr/iylyUocjgYF1tq31iLNdj2tijsJ3/mt9OFjQc3Vo8oFFvcqerkUT0Gn1TvgpDHGAFZZsr6VBK2iYnBKEkFjGWrfTmboqIGd+KpxbZm9I2sjOz7W5UGYaSHVst0X+pG606tfBG3/3xuzXXz8Gx8VDvwP7DNCFgXS65mN4giMsWHWiNSCwKLM7PgR1kP16uKG+sat/YnBwAjkt5aLhAMCq5DgKj3Zz2cwYKXLwRS8wV+aJHWAVLnHTLGSIONvOtP5LAARsH/kQPz4LqM0GQBiMr6GKrvfeg2RLCwfEZ2kXDmxzqMSqAGd3/tVxxmdDc7uwhGD0PoRRDdqf4nhNfcvEwkGf8Y4LLIJjszIQIXkh91l5NEoYhikyNqA28jaFK1B4gOUS9vpIEJ2zzfsFG1h+fJZFjSZ3gMGkfVKrmzEa0EZsc0SfWTT1yj40i9IU0TlasyjcMFMORid+2N/cUA89fE9N4wB0Wi1e/RyoYNkdvMxe6yCMYwmAw1ERYMNi+ygI0sQ+wcJ+Dl9I8XGNvn0WYVCpNADlRN6umjlmtBiBGrqscP+5P9SHM0DN+tDZsAfP3UKWTDBZ2ZIkSjfJDHBsbPShBaP9V+sHW5SQwKP0ny/VQjzLrlmFPNtTilLmEufrtUC6WG77s7KAZKoVVLBwUqA/R/CSRcC2JwIEC+UcIDohIdHVeyuAxmIma5OiaJJAlCwazmjx7tFGP33f6qqiKXyZGS/ZUJgh2O5qJAg161kARnuu9o8vWtTf1TMx0UI6rQCqlblFtt+Rck6a6wCuhGf3OKJCx1uc37Xl6XUvPr8JX4aRcES9FLcM38R4cd3TbuksPz6L0KM2NMcOHz68F61EN1QeQ2vwFa6Nd+wLUhgrOPHOqQbU0C6wKprOVuWLzsUo0QrRThEXngl1rWEZp4L44QC0QeXVkbFBlHZo7B8fnPTRzYkClnCD4xBxYbnj9SiZwvGsnOsJFh6f8aRYJFqyRKggZzAVwiUKhUj8ZJF76w/8f/r2WaHv7d9/eH/1G48bzSFA97U6CPr3YgqflZKRAL6GK+JLKPVZgRWzNZ13rhlgS6NSpbkbYRQioG5yhedEfz1h8/D1g2MDyMFPXG0Z9uG0KGBFJtv/IASpzvIQHucVR6hUpPAEC1pEPpmas2VU7ahGp25yNyM/Dj7EqHrn9u9rP78VAt55Az7WoUV1lLbnbHniCxjJ2/IiHXW5Wa+2BVj519nmbLgJ47eVZSvz1KBki3vjawWYGH14qEXZUF8/1lI/AENp6LR82KHLZ4GKNFthKVEbzXOARQi5kXYUtufblNPdZzFz+bYOyeTR6IjiBM9+v34cvMn8GPijyaCDb3z7HQLcspjdEmb4WpE8Py8pHsde2LLE4cmyjvytzQsXes1qcy7dYazNYcRCOiTKZrvRUqwY/HNs+IEH7l/Yr+xq7l3UXV/TMO6rno26wkKQb/stFFMOIBSVNt3hcd2zDnZhYTJXPozw3tWX4c9naWZ0kJWqNRAyEIqmKsItBIh01TGyc9GtioxSFBcUCl00K9BqZejhXUQLxxKjgDgRnnw8JchHSZrxZtSPdHQE0lI0k9+7aHCUfgcUVyBNEGF5JEoRxREljvrSMAWIEpJgROZFO9/ijkVmrtwxy6+WJ9C1dfLhswi9akYLtJA5vLb/YIRB26fS7TOEUBM00NMIxDY3QDgDxlXdZwKsVoastNtZB89OEIFoaSzOikl51i2UJr4cRnmHhquQltbXHB9Y2KscXkh7whTNIkDGBuSwhLIEqcL+TPkrS9LlQsQpMoocPsmLZ2HrHGBEr3CEQu6aRQ+W1gyISnJrlgNVByp0KpPRgPgp1xXsYKkFMSskefnpAnFYmv02rFndRdPawefaHYfN4dkKEM5Z/EtGopRPWdLIzo2unfhsCOUdIC0drIEMvqsesgdfYK1wmlGkpEiUJ1DI8srS7WApCpLzMkBhnpgncUyyVHiBlZni/DhHrOuWEfSxaIAIMZA9kQ6++/auvdBpmY17SOeX71JOPDcex8sglXwKFzjrb1+iYQ4+V4W5cqUcOJ6npBeLy6PLudSmPQIwOfLoArTOsL6rp3Fiormmpvf+EdpaeLTQSeQ8fVHOC8/WhhMRK3LtYOUnRNVG1IbJmOuElLd4apZrxYF9ZSUrjToX5ntVmP699947cLj60DvT5SiZFWrSkB0VKTjbPgbfyC5xPL16R0fAq8JQBzu7C10aHxWpEGQUbJAmrJevoDitdPD1yODoovsXLRpo6emfUJK0dJB2PEyJI1sKO0TMJ8DOSGFmYlqRvCQClCRixUQJAX2RyHWMJ1isRMTKFKnI4ZWjqQaMyYiWxbhKtViJkbRQETpD36Frx2rf+xNRofo90NqSWQrvOSPW+gxhZa79qlEPrUDXG/6r7bwz77BWyMExZibGYrGT1lHudDIBvuxuaFS29A5Ap9ULsRqeaOylLYaH5hub4f5URJQcK5I9GRkWCfgF67nhAo+KNk+wmDBkAPL4lTkoebghDs/+eWohKH65wBmCkd0naERj0Yfse8uoRd053kYdz3UWyLJ43u3ZWJJ0HvclZ4KGro2+L7AooXS6szU4dbxGzTS/mCQbhdS3jI011nRNDDfW99NWPPAy0YDgggP6jkoxfzOPTDGDYjlHHiUGbtWSXj5rmRCUp0LCwMbSwoGgDMfhoLoPRBY5+wHEFtBipVdZCMJgCN1jhp/+DmRZGjTBSs1HO4Vd6tp0gL6Vna/V967okLHC+3PJW8kHk6MPDSBWWvQaJpcAACAASURBVKMcO961cPh4zfGJMbpgWvAUg5Ub7q47AkEu30aqBGIZn+dpQ26klMy5kys0kI5JRUQiixGLlsylxDitKZZLh1WEyWIiCLStk+r3YRoNai+Jdm0IS6Lcd5qyL/wl2lbnvvo6UJc6UT6EWkuxATqtiQfvHx8dunq8u3miH8Y+3cPNwzQLpaOhK8Dk7s9FCaQCHnloVG2KRO75HipYm9GMAs9BGBjYCjkM6bG8Sq6YYk3LSujAMmgdKdi9VRajMXzGogsxEkBI9Vgeu+8iWf3qFe/I0DdY7e00fdlYUg619204+GIQslLU8XZwDHr4+q6xluMTwzTRdArT1hOJIoSwQMAnYxgRkCR5TTlSZ6QLcMZaKZvyzWh3YXaRLCY342nHVZdJ6CtTDcfgV7z17h8hyQoDfTMGnUEf6tYHlyXlveDl7On9u8/GPW2tJzzBwrEYGY/Cncv4IGRBc319fcPxFsRL6wdGWmqUC0c+9z5lVEb9FN/9ufA0AZlrCH8lbL3X6ieKz8I4KE/nnqmDlrN5HQaf/IXjOpmFgKZMs1KnC3rHNF19+ND+Q+EEDHpsqyuoxCG2QCRleFYJ0aVJ/YDVQd0IeSmKzmIZnAIRdZVebApQf7Ggh2y4WT84COPorpqaqwsHaSZ5KmEwz5Z4FMrzueJKAhEJUaG35brAgjDk0WVHcQbFQ6CWS94KrbUYtMb3bv356BePP773bTgyGkJMaD2QkNKpG/E3RaGEhWp7t9ifW8OYV5ejf3V+6HRaeG4Bk/20jIeik8hclztk5Uarh28+PHT1alfL8eODyglIHxqGB5STFd5o8X76azReUS2UqOQLnoS/RfISx4wPpbu5DSysFGNiS4A8hhnrefPdhWQWHkJoLZYQgjCatSjwO1B1kFBrgBF19qT0KWCvj0KxRaWwMBErcjiZX716kbYJrs82du3tzlUW7GK5kAy8oviKFMp+bkw5+GJs/KEHH7h/0XB3z8AEarUy3Ng4MeN12mibStsepNQnQQkiTYoiuuAbgYVnFxSmPVOgBtH/8UxaUf4vvFyL677leNedqPeogvVAbQ7V7kHFDfurDkA7VZNZh0TK8odCOSO5GN2tcJGTqa56n34Xbp8NEinNgmML4OVULOHmxTOTCikDLZZHgMnBLtS/7urg2MhEff0IdPPKa1NeJ27rO8ve7JqjICUyA95zUR75d5iYL3+F/4rdTdt81iaOyOmJSqR+CieZNLxBawBh4SAMDh2aR+G3vlt9OAQyVEuI+8T9UkUeE4tJVchhgFDomBxb1U2/s5Of1pstjmVX7PXhgnzpJmYc7hHoM6CjmCRjaXIav6EX5eL7hV6ahQQt4GbHC9x3cs8QAiLs5TSBgFuUIS8WRYe/InTLZ2GbiyLJx9qCpX5mrmJT6JTT6Gg9/Gb1AZMh5GDV7xBHJdxa4LIkirVw4CrOi0ksiHZkSdc8r5xfN8l/dX7sclor+PGxGM2NzSwC30w+gHhpQ0N9o81rHX9jn9X71CFE+Qgthjvb2p4KyWjlEmGJIqqCfFO0wD35h2+UocehHO/hnaJX0nAa7w5M0699/dgf3n7zj3urDobqLYaZd+BYCEnWk5R5HWZRFLY0JR0SwY0coaOs5j93tdFvZusTrKa21iPO+bCU/0l7rjB4JSZGv5wcGpqYGO7tGhyBXmuo3L2njhMs9TOx0BKxAjeuzk9zZKEeq0TuPdoz+RebSr49jybd58JqOx1WWus/3zhcXV1VdXjvO/AT3lOFAJ0JBdGF1M0GOFGFWDJXwVu3ket8nj4w9AcW2uLXSR58LQRh8sCtkcGh0aH+/v6RsbEx6LUUqFFOsMUMpc9s3kOhC0QBcxsDZ0oVlCsihM8UyqFiKQQlaNUt0FbYnnfwLBwvASX5Yup6N69zyCunfKDehL4WfveM1QyItyBW1ccOoMaIRp0tkQXKqQvjGVhCRjZaPsRmKKT2q8Sfp5kynAMs1HzT/zoL1CQxDDwyoITEFHmtwbH6rmnyanVkl0yVKmjKOuXogwzPk4t29cQYRdQl5Wohj/eKODqyljzEmQ6zg/WUFPBWrEwQEPTLIVCx/7OPudygxXp0xvbNKpMaqnPFk1VVr4PqqncBYQI6I3mcx250LNZyNJryRELH/Vj9Kl0uyz9YTW0f7/COeDwEUbofDiMfD/GqH1QObydc2JDSN21yWiIQJjLhIMFMQvl05xXSLpCyg8UuLMDYm9lsZyWQ5/ev4Lk+KGR21n2jEfjS3uqKg1VV+2sJaISo0AhEeu2HgmQzp0Dm2gKLnjjMsdMAbasj95NFG4EQC4Z7uwf6B3qbT/3G/WT1UyagnTa4zj3iGRZULlachLsdAH8b7Dh8VgKGtBtn59J9O6uUQ8kXgqkgoFGp3HO1e/fur7KBpbGYEa4+DJrtIr0/87lHsh+wOudc74S+hBzricdDI8PCHh297REQz/ZNvQcMVqq28ZOY0DeUZT5doAC+xVWfZfv1a5oBBmfGZ+yjvMdohU7d4ja6EBV7q6oOvF1VTRAaVRBSrFqpHwpCio9OknOA1dR+hSbz4CFYHuXcnjC7X7LpdiiYNZDdbl0SXZSN1k6xmIy8Yt9ryudcjsKKZeSL3d6CvskEVLcpzeKJn1Rz5eUVbx56txY1bUH3yn/tDIN+JfncYLkH0z4EX+aaZDDOutuVzmo1AeMM+t9NdmYkYdgmBh6HJRaKAL3MARbGTCjweGvoc0BtBcCqsrrUm/jtkxV/slYAtapPi4ppQBjHDwexya987TMwB1gfujr/+ZS4ZKeRzbrv1qG26s0q6LZA6FE3EGthDF2cx4DWuJxVuilPTlIrf8k/rxuU+RSHG+35JrOK0M2ir7O4wi3ygBmkUuo9Jg18WDyXwkIrbKPfZmAOsJrmLJdEwnaolsWDi0LvoX5Oq7ZWElM0fVIURbloLTGOMRPTvL2X97yhUzBmfL6ApuQ+yIg6vVrhaDLl3nhZE2xXNYKgHwrdhHbePgCw3DLxVMGXUUpYMKlt/NFZ3RcckjfYNAvMszqvPSfIex5dLFsXS3qv5ZwMscfrPsBix7KTuVHAWxORAhmtatUTAKm0+zZGlhlHgaGz0wy+aRn9Ctk1Lyp9ufc5wGq6QNl6xyEsjP2LhOz4ZZkOWh9nK+Zzb+ALx0Dy7sO7bK6jiaxttEGUkcSOYyH1in9ZEEbFgA4sHMMSCny2sdHWzYYarGTWQutx36x2zd6ew7Z9DntLdkI8TrdGN+uIj80+5gTrrDfVwmNz00q2R0dvF+YnxNruDSs32hssjdXGD9VWncbqa50KgbYl2ZCDZqDwUraES1k55g0Wi7k5We6nVxkwz1TaVZgwuQ81jl0cCsn5DWyLTBAVHR0hKkryKsZZQ9fcKDCw0BYp7i6ejRdFA/ErRYUCMdheYN8fmUlO2bm5LGLWwSIirMFeGzC5DkPX9JMMKdlSkB0b7xzhPH0Wjv3U98jpkJk6R7stIsjtZJ6zKZpiOWqkmPmyGIQX81KEQrCbm+NxT3yHOnOD1XThQ7cib3a8MDQUpKdLkwoLgbpSsIJEC2ejWloTNeenclme2XtrL09RC/LjM1HpHXOTTGALd93AYv0UcjJ/SmWTKdcOMyFUt6VDekYQZP0azuZWlgN+4YaX0mXq2khxkjtaq075CnXmBsujFS7OECxJFBaLNNujdotfUUgUQhvDJndzV0+7xjzjcxSALHSZU0+JypCgHjPQGjl8NGBQwMLicgtEAbSrUVFdo9bqOhtSzQjARRlxjLddIueXhEdHhUcJxMnyqASqJf5q66U730faLatFrvZNS+MuzuVJJXLJYl7qM4S9rgbtwANDfodbDZ2mcgVihjZ1Sj0C/VDzyS2qGRjGEbjAwrE4Dg/lYObcqVU15XaEyRlkmWyNhcXZbLQTHFEsFcSxuBxJhmxxKldCCJ+iKtaJM1e82iIGDBbaotzJHsqkkUViNXcLp2jx4nQOo6gyiquxhVr4ZkSVLNMzpgitRk3M2n2H1o7ZnGjZRVGwJRYVyLBT7L0rcWxpnsB32xaqWGY9hpHfQJqn0RosszavT+YP2QnRGUK1MDE7PWZx6rNYSvhv5eWUfMYaht8NyucEC21m4RgQmcWCGKlYtH2nKIMritou3s6JEdgpMSaFd48INT2BtjuZdvgOdZ3Nc0DdCsCMkO6IC3JQEic2AVVk4kyGjHZSnkZUsza2Z3b6qhDr9NHg2SmLwfbV5Ew/syiKvalEtD3qSW6GcHuUODptcYZomUux3j/jmzcEABZKmNrBWpqry1uZzCuVyBVyuaiYE8dLiclzTCTGksX+5HmZrY6ZdMuN2w7dmvLfwY8KV3wmvhatdcBwG1SBdNeCNkgeprp220mxtNMULixaxyZnWApXrhduTiwSyYuFJXnLCjJiktRO9+hrbjVwsDovtNlVKy4v8heLC6ACbyhYvLggFf4rXLwl2r5yGo8rtl+Vy7Wab9R9E2w/YYvVT2tIdxGnLsNQzis5UK0C6lm7nRuDqU9TAvtwCTpNdlKkdHGyPCbm6fTFi5PTF8dI+TGxItcM2Ptn/AyFgYCFvJYdrPzo1A0C3oYNvGKZrFi+YYOcL0v5yTP2WVdWti1iUQc7DMFw4xNAaB1omax7Arlucl2AQBKL5XAD0ShSdFYHHw6aAZWz1xxchVA5/AGRStJRtnR3gYwn2LChSCDbkAF/F4pSZApHDLTmRV+598DB6nR4rdL8kO3RkeXR0eHh26PLI6O3l4dHbw97xnFfMCk5b2O0EYUQ8M31T2aMoKLuqMVxSd6TPr4kWiYRB9rdDt4G++0JMRmPfHr9xqfXbzswes7Oh7k/tY9QYfCs4RWU77b/g1dR6QDL1zz0fMByDojYz6NyWNzCpayCIharqHA1XpDB2iJ+2TmYoFoGeOq2zLLG+inUq1mr2UJc+8Tmw9QznpvH+RIC7NMEClVIULD9UzWfqMCPb1s/D1Ffc3yPPZNWwnAsGy6XsH7OY62VcnHWBu7StVLBlqUCO1hwKPzYv2IFAlZnm21Xd4xTuT4mjRuzOKUIw4pSF8cUFsasj+Q4K1LwODSDqrO7DcMneuiprqmB/vptRxbebPVIpfpGa25eZRO9U181U58esWcX6hxO3vQe+qyoXPs5snMrk2OS+RtjcjPYrA3QZ8G/GdufzbRzLLo9PuYL1r/aPiS9Fr4lKiVGWrw+Q7RdJIoQcaXy5JjUaMr0LmuzEJ6bPZsEvZWG3C/2009C9NfsaUHtFF1q684lRGV1Bp6VlbeufwJvUpBh2mnvs3pUlJLsrA9kLclYmS2UFAojxKKoKHlyekGMtNKW41rzkvLDORQrILCaLthUi8kTYSmaqCUCuVQKh96osIJNCmppPKMsV4wM0O7S9bM6nZa4fV0NedY1h56YrRafbePnLQbrbxyMhNxrQXf9GlBf+9QZIppJ/5nmqqUsfXZ3vOTJnaJiPkeaIeCL1TyG3D5fiDaAnEOxAgLrX22t5C7JrPXRQrE4f/F6xOAli2VikSh6PTW0Wo5JYLj7qCMlo//kWnjQjT74V9inTgVQz1h9t+Kel2inrM48tn6KtDzTjTpC7WR0OiuaEEmntDXF14mEUSLeCyxIgH4uW5wkKnlSY+M+MCq8MJdiBQZWk73+KDONyJPyGclCHleRwuBLk0GaxxL2TE44JXLWqaZv2Mbx6336GdeFzQbEIvyLJghtZWsTou+63VNabnzivBUoYUoAHkbZchdVy3M3CXMTBTyesGhZekG8vb3Dr1E2mX6n7fmC9a+OC5e2rkahWsbOFFGUKErwCrR5cX55hldtTWxeJQBPOJxGSN11cqpedUNfed01R2WYmv2W2qUNOmpxxQTqPdPXSdXVg2vOPcSI2R/Dn/JlS93Oj5kWXsDfLooSysWKJ8sLRALbQJm1o8OrOfCdgtVkrxLBMZReSEtLTMh/BpUb0tQh/VJWCQgHtwJE0DQELwLS02tH9FrXAKefsVp8NkWaU3Tw3R7h0yefop+zFBOfQXesGPfMhWbKwgEhl+XFFUrLCSDfTL6+Bm9pbZsbhsDA+ldn+1922dDiCCpBlIC/HUQKpHQ9NxjMFDW0AGeO2Xz79rUbn2rNN4wEoQ5yjoWELsiq8tjoPjAhjFPBZgpUtpSGhmSi1247n34C+QI+vszr/LBEeXntToU8Qk0oZPa88qoTH16ey7sHDhb08crlZIIZY0uKigWC4iIJVuZ1Ija0NlSCSidaROj0tWlIIMjLuH2bMpOgtszOWny3oKQXnSrYfYIbHL1BfrTqhoW6CTCZ3eIz6Ga+2HGJBXKBsDiDs8lOqP9z68WP2wIAIVCwmtpaHat52Mw4dlxcqfdWLA6NZ0JLvOXSLUQvrdcRYdB7zLoAg+q5WbPfPS3cRIvg9SRqx2Y+/SQUusfb1ymOMAhh5W2DdmGVMuPi4pgOJ/Lr1d1+pnTuACzo4y/u+E/677afgdRZc8HM2w3Us9Q914+Qe6jOGkDftLtifK1XWY9aDHMrmMagCg72NFwzWotjAUeum9EWPc4XiSmUP+MtnXNG1Sarjpxpn5M2zAuss21nWnAffWBIwfKedGb/mZxoyESnXPTzNjIQyBFvX6+zTAW75T4JQquamp1SmbU+A5xQk2rq6JSXTums125XwhE32Fx3fVZtcb5dE4x8e8ZTfhtXu2T11kv+01jzB+tff6Uuq6MTJi8q0YFWrERMAJXVaWG62ya0Y/30PxB/n74NPCXEYAmamp2dUZn0Wo1aHYLWD4SoK0N1e2zPWwzeyUMChjpoecks5Fu/uXHbWZETQRKwwrjAejIz8KzuOdJYdwDWvzpc3R5oZSMXiJMcoUVmrhBNFTjYJ6GbnoZhkC15YiRt0luPNDpjH1QyJEfh/1Bmp2YsJr0Plfs/7V3fT1rp1s5Lond404tqZzzOHKvJ9OixsLcfbHcnlQpURRTBMPRrbauCtopG7TfBRG1P7Xw38/0NJM0xXvSiJjj9epxEdGoOak6JCV6RaNI/4EToBhV/oJx3bWD/AOyIYjsXrgsLbLCbx7Wed631rnetf/vijtsatsHIX7ni1X0IF4vr5SfESiJ7+e74DftTg/UrXhFFfeLFIm+UMuiKLYnW8L1mNi3H1dgUMGhnfY9JwHTFl17/kIAQVCqMBStYRkzjePvW0OaHjQ1nPtqbCjOc3oXyDsMwqytxG8dRPC+W0ZMaYVZgsa7psaolb4TybVNhd9L5+vPQ4wIkvSwsCtnaSD7ZmlrfQscnIH4nPRNwTgV8H7bxarHpW49u+f/GkWOEXYRbHibp4H4n+ekioztlsyc1wuzAinkW3cfVIBHfPWcQ00g1Tz4iEgM2awgbJq7dI0ENxGYiDvr35YON55GNkyYDhbIb2Mxbc/oYHG6yani0ucslyZjA0Q6+Czt3NpGsr9TbyEznHZICMeEJjTBLsGKemZX0shpWr25jQ5hsJKAtJJ8SIeH4dzj4d065/u/jLrO1hSY2Lx84UfAosOkPRiInzrVjhYwe5e3uXsYeaDjow78aU+JH3hGNHOVhFavQ8m1qKJsUhQw9N449UiZ7NnMyr+EUYGFDnG3PULIl77mE4iOrYZen4Zvk60qq9wVUxgaSnIK/oy9c+HF/1+cEvfD71zb9O2vHOw1C2ckL5q8fITSBSWnD518PIMbvO+J2cMLRfHC0WlTfCG6M7U+GTHZ1ZvXCXsPMwsm/fnZgxWkr7b8lusGptLP3Q9qkYb4imJZbSzDrBvgAd2snz4cNM98PTzaCzyOBkN+5D9Owj08KMuH96A7a8wdxOM6g6BS253U09eEjczCVzJMxB6y5F/VSIiUiEh3NJgZ6brLqJbr3Gtp7csLKHizsP4jraiQUKZF3gz+liy/W9P0KUa05HOyCyZiHiYYeDNqHfeqPkDvd+7ADwZB/ShrezN/PY6sTGBFm2Gh3j3zRwPom5qLNCNpbD+Qf4gDzp/Vd6d8/+LlgYPcoCjN8W60/pIxDVRU5EuVvxia10mwWNmqvsWRDWKcAC5O855kALaWunuiGQ1nJ1BaUtlUKzrti5bK1xr8OR11bKOLDlMN8dMKz0DoOWACMQx9cm3JOvUCBqb3A1ARChR99keCHCMpfxx8+mkCTG74tVBDGH3DuoQi3Q3nI1v5WNl5NW/pIg1GiNcTbc4Vb63scgiPxspcnDHNODdbbhTkhySt7KluL2IRk4k861I2YQnGdK3m18SmkM4+i3Oq3vYm/NOOP5wvWpR/XIdqWOmHq+Np6GK6Hd9c3IOMVRNINbGB+J3ahMKBTgO+Wv2DTzy2ykeAhi1p/HZEsvLvLMRSpRdoqsm4QJfwRO19KKnvmOVGu4QxgQf5h9gFP8oQNCoIGko0Y2br4UEoHd5pQ6Qth+jWvXdLIVjjwgfUkpvyTfpbBkA/+WYM0HlS0Bzc2YNpvGGHHE11aP5JCZB75EAnvTX3c3k1slTG7h3GoHFp+MBYp0SeHnDypHeuXt3UX6XuhBrOwoY3DCrzRbAjrVGAByXvv8Z68WW1ELcnuGDQBLVOM5akRt7LaBuehC/cFCeWCQx+bssH65fexr/j9GIEDAEuKHYKDsHNjC+Xt4DcwoH9sYR+z4Yvuc2FgOHAYZSne+N09flFpszkc3NBxQjdR2zBpJ9tq64tCPXy6UtH1OlusTgNWzDPvWlXwpabVnSZjoiEgTfQBY9szpFDJao0hbjR/TWb8GOlOGG2DfrHGhdA6JNADrGYdIiYannSuhwN70k326uY6hpmBZTEpV6JHAVZTR3prBcNZHzZNICt3kAKvzgamF18mbS/q25KvlinaZ91ZkftpwcIk75oWOBBk3ZWScrasSsIOih4UjCyjef+GpLQsXNuBI3YMTkK/DnxToZAftCa4UcCBBWYYQYxzI7iHDtn8eti/LYyDttYO8/fZNH5FX4cwaqabWysqa3nVVpagRvjjkTpBn5A74DRki9XpwAK0hA4Eqa4waSXUgx4HHN01ChrxkmXf8R3BaAzXAJzjku4F8//Ga8iElNmZCgQON9kwe20D/yyIInQIFO7/sM8cfjgCFAv4Biqh/WB+XmK6Qm+tmWdImMdee735kooHi7BL1fEEOH9bNYpV10JWC+EZwIotzC8Ko0RS1YpMif6QBhXPHoS1VdzugyRtzWySa+sgmB+4IvCpttmJ9ACEz7e/dxRBoampbWyp/ryCYGC3UODjhzHUebvP4eFk66ObAq2iCY0Oap71SNC5gVL/rCOGxX1DISLMHqvTgoWjxAUhWlTpd2xB8QtHA98JiSztLRJ1nIjD1ZkoaN/GhnR5L0MsfRCF9PFOfpy7RRnnUOQAfygS30Ub6beVDgkMEAdXY43DbDmwsOUT5ags12iEnp9s2p2dg3VGsH5d+M0jqGMGE7v1qPGRmucorFZQHm+qFe4Iszc/JNE2jySUJHoYzNtPneaaTHqJJfS/AfzuwHb8yqShVyUK+Gh5XQuzpR0iJeYGxibYecLYOSq0ggEOcLp+4TRf+rRgxZYXFkVoAV8MCabHkWX25yZM6CUZDhTRJKF6lDwF8NNa3iHGILJ1fNVpqGDnIArJ5d1LiRccfTaKEKksfbW3Egq7WmzkdQ3SCgOublRpFTSPhBkCp9GrM4AVe+uZX3Ael5Sn5DYHar7bLBoVIUSt1Fyt6hkwJfRnK4LByD+MBvZ3IzvbBZAkDUEGfieyux+AK5i2tpNgVrb2qiVEyqYl3WGojB/9CbXYbklvC85gVutG1PzTGssr1+LC6b7y6cGC4/mY5TOd3qTNHU3FRi1BYXK6xt3nDYk4TUJVkzc19pavuc62BZG1QDQaDAaxprGZ+MNgNBpYwzrH2eTYoL5eRQ1lGH94X9tR29MS7zrcOlEvKFi5q9Pwz+5YgK+ydEZzAFZsGTwISypaFKav+koUwiEZNFzjDEJZN/j44Q8pcRBJkLXWR/2DFUIbZLBahUI/p6RsKo2GPlvnk5TRrDxsw09oklTDqX7hwUL2PfxSeOfO6qn16mxgYd1adE8rxWiVWyXWFmS6PfC8qVoLYSJ3p3T9SEWGLBxNmav/p9baoGs2GMcyZQHDFa0DTb1alYQ0k2mjWa1iSlTKVX1Qultsq5ZkEEX7quv96fjqzGBhf2vRtfpEuFFN17Z+FULNtW3/3TBmbGaEs94kVY3sfPHyDGN7aaqaqCYlnTZtT0Njn13XpNfrm+x9vY/ruzV1tcpqgiCfpJueRNmZVvVEETf6MOSOe0pJ6jJcZnnwj1P5VzkCC5KB3nZhWp6+2Vf0VTUFmQbofzgoKI+i8AsjDlRhTz3lx31WqSRJ0iyXy81mGBkkHyLMJKn8RJOxumKUViOmJKAQWHddrkoZx2bpen0mrM4MVszz3jXbJUKLULfqQXeGJSZR5xclUJiuSlv53KQ+YRXCMZhyjyh1MUpHi+qoQEzIrh9UiS7Ixleyj51zC1ZsacG1Mi77UXBXZK2Wvee6IlH/pSE7g17UKavseLmKM80N5bcn3Tfm5AlJ8G1mKSssDPrhlN9i7pFiSzSIsmo1MufyzJn0KhdgYbTcy2IXgmYPylTZGGErcejjhgzDEvk1jvZpjaaDJNKLl44TJV48H9rsRu5oEmULQc/kZiqFBeWtaKShWjj8SaGc9vyWbf7qHMDCaP3mnqZT6pGoPjs0IOJdaXMPzAcjJW3YU03knZV/cTwdsF+zics+jxd1vX1gBH3Vw206kJqJv4Ar2n9X7E/YxgydhPDPZ3kALsMZscoJWOBCuLxdYm/+iQa2KYr5iBa6R5kkbVXWMYSMN+KGQ1J6xDAlSdWiq1O8Tbk4omk2QojUW8W9Ut2N6tRXsKswUCp4Z6nKaBfVZtXIRl+fxWVISk7AgkXRteIU+6fkcI8RjXUkb5qyYnr/2dALbtBkd9ILamvEYCWn0NPlj6x3q/nW2fQNu00U1dy7Xe6bnQAABzZJREFUqnoqaupE3mbU163Qz7XlpgCtcrWI8xWWV8vuHGCVK7Bg08c9XSre2ifKm6SNXMVWE4OuPGJTXk/5w1Fkf/EEwyQ2ZYlGVDzY0vw42ZSdsiKDOA9Fm3FoXsG38CcbmFvfxGfZtdYK/BHRpyxdXtfc2ZbBhOQKrNjS+0X37Kg4VFTKHzk644TEzuMY+JMOoRItP9yEvvd1Pxc/UmwzjacD+o4EGHI7EqUPJHBsAXoPc0pkvlaoutX09Clsxjk65Rm8XWyCz8C7OitdsZIzsGAfw738SinmebI8oRLQFbKwu6oXI1YlyGLeYhoMbHN9/J5htol3d1USHpp2IDQonmdIWQsZ1MuBPdQXap002lU2gNnUrbGm999un/bkRq1iOQULm+K825uiXPG7V92XOGAYsbxHNJIYtkBtfVjZwGyIRsbAoEo+PKLYruX1ogMvNAzv5qepEjpk6JYQ1JCGTY5V9qZEhHdk47M5WAWTkkuwYkvA868UaUVJ3+pMsMD3yYc14sGChO5FuYZBRbcoCWmV6rBT0Sq8GDYxImwBXhzKGMu4TUF9IbsJVlbVAlHnwxSPTYbVyn1GR1QoOQULXK45l3c8Lcl1Q6PH1N5zfdjGiGhouMQx1Inp+TbMmjHedSCmn+ezUuMA9MgTjwOF9tyXuGjJ3DzxEDiRslc0Wclq8XEKBWarmcVcmSBIjsGKvcXKtTzdLpOUiW6cJDoetY70kRCe8CfJ6JtXBuR0CQyTbdM/t96sRIIZAKQGdRODMLVRuL0NY4D4DSOyP3TzOtasu91qIoXca2Rdq4tz7z2/e9QrC8k1WKBc867XzjRbLDWXaptr1Vizmrh9YUrN2OXQmsVBdGNfExukYDgcoSvsbOtmUsbywujceFcZ9j0tSNcEejacGjJZ6JcreBHMoVrFzgOs2K+ehbl33nFFaoUgTZKUqrUQVTxMmhr5GNskiUm/SFtpoNow1Y9ws9vo8q/7/yTHXITG+O63tFJiHuCJjbKOhQZ1qvRg3KJ4Npsj30oo5wAWa4szntVRS3pBJS1RN1WYNImvRzRLOynqVhEqHKvooIhm4VJJahh9g64fputwXQ2Hu/vZHkEJsOgbhmY1lV7wblGMe2dybIGsnAtYsC4uujzTo7I0uOjhoXJ7c/xhNeUYuXE33mFRK4eiBIFXYO5nfjKVGGAYxGRySSBvI1uVFi+rCdW89zBDJzqFbHx18fSbEp+ScwKL9egx03fJ0g9H0fGcDKk1GFGxbZg26zEvDUkomAZ2jetgWDtmKJd8O1SleY4pLZF6p+oKDaWPkamDs9XU3/2jwjK6uuyaz6G/IJBzAyv2/x7M9CsYrowNKfEXVWkb9SWmgfvYuR+UKKnrMOyL4/ehBvSYLTxjJ7L1xt16SIkVTbSqM0Q1cbEoWKhOdB7uFHJ+YGHqwl6Xe3l61JL5WEYNaa6mHmrvU52DNvK+xobdzeJbiSwDTRiKO+BxWVUPZHrsGvbl0r5+fc9xR0xqMFetekCrzgmrcwULmP79nGt59VmN7E7mVro0W0Zyl1LeGqyEYqT6hMGR3XiFVN3FutRkmhj72mRqiQ9CJn8gjjkv8V+y751ej2sh50ugQM4XrFhsGdyuxdmXXbJPHChj51+rrFq74atB1sZIe2WFyaHDHnl5vVbd+bBcQv94/MfhGJyl69XrN+fFVUk5b7Cw27X0fsGNyWtcITv+SBnsHFKknHqgYb0m2mZ9cO8Gmz3GzpmSzrRnyEmNQkY/W112Y2fhHLUK5PzBirF+15zL433VpciwOKZAllj3qLTh9seIRaYcnZ59MzO34Pn9xgxnlM8CFnA99iTeLXtfjSqOWx2zlzKsU4rxV7PLM3P/8iydF6sL5DOBFWPJft7lArwkFssxfJ+N3JHJ2senZ5dd7nNc/8Ty+cCKsfkuwGt2+hk2yLTym2yAssgUXc7p1x733Hyuo+VPyGcFC8zRs7Dods+seF+xgCmyQ6ysDNM5ZqmuZ9PeZbdrbhHr1OdRKlY+M1ggGC9QsDcr3mlnV7sSI3YiyGowTBYL/WD05bR35Y1rZn5xYemz6VRcvgBYsbiCLcxg1VjGiL0cH21XyGQsaDVpsNXU3AGQZNjuRp+9nJ5dwRrFqtTnYPQU+TJggSxhh2Jxfs7lcr9Zfu1dnX7pHB/tav9eCdBworj6fTsGyflqetW7srwIOM0vfF7bE8iXA4uVtx4PhmzOPTMz4/rln56V17OzXu8qJ17vP16/XvH88x1+gxsMz/MlFIqTLwwWyK9Lb5eWPIsLoGdzeHlzgfzyC/uP+93c3NwivobNDr/tC9/pHwCspLzF1rXkAeSweNif2JfFL77N2cbfGeUPBNYfXy7AykIuwMpCLsDKQi7AykIuwMpCLsDKQi7AykIuwMpCLsDKQi7AykIuwMpCLsDKQi7AykIuwMpCLsDKQi7AykIuwMpCLsDKQv4D+dayzr5ktewAAAAASUVORK5CYII="/>
  <p:tag name="MMPROD_THEME_BG_IMAGE" val=""/>
  <p:tag name="MMPROD_TAG_VCONFIG" val="PD94bWwgdmVyc2lvbj0iMS4wIiBlbmNvZGluZz0iVVRGLTgiPz4NCjxjb25maWd1cmF0aW9uPg0KCTxicmFuZGluZz4NCgkJPHVpZm9udCBuYW1lPSJGT05UX05PVEVTX1RFWFQiIHZhbHVlPSJWZXJkYW5hLDksZmFsc2UsZmFsc2UsZmFsc2UiLz4NCgk8L2JyYW5kaW5nPg0KCTxjb2xvcnM+DQoJCTx1aWNvbG9yIG5hbWU9InByaW1hcnkiIHZhbHVlPSIweDQ3QTRDQiIvPg0KCQk8dWljb2xvciBuYW1lPSJnbG93IiB2YWx1ZT0iMHgzNUQzMzQiLz4NCgkJPHVpY29sb3IgbmFtZT0idGV4dCIgdmFsdWU9IjB4RkZGRkZGIi8+DQoJCTx1aWNvbG9yIG5hbWU9ImxpZ2h0IiB2YWx1ZT0iMHgxRjY2OEYiLz4NCgkJPHVpY29sb3IgbmFtZT0ic2hhZG93IiB2YWx1ZT0iMHgwMDAwMDAiLz4NCgkJPHVpY29sb3IgbmFtZT0iYmFja2dyb3VuZCIgdmFsdWU9IjB4NDY5QUE5Ii8+DQoJPC9jb2xvcnM+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DQoJCTx1aXNob3cgbmFtZT0iYWx3YXlzU2NydW5jaCIgdmFsdWU9ImZhbHNlIi8+DQoJCTx1aXNob3cgbmFtZT0iaW5pdGlhbGRpc3BsYXltb2RlaXNub3JtYWwiIHZhbHVlPSJ0cnVlIi8+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DQoJCTx1aWZvbnQgbmFtZT0iRk9OVF9QUkVTRU5UQVRJT05OQU1FIiB2YWx1ZT0iVmVyZGFuYSwxNCxmYWxzZSxmYWxzZSx0cnVlIi8+DQoJCTx1aWZvbnQgbmFtZT0iRk9OVF9QUkVTRU5URVJOQU1FIiB2YWx1ZT0iVmVyZGFuYSwxMCx0cnVlLGZhbHNlLHRydWUiLz4NCgkJPHVpZm9udCBuYW1lPSJGT05UX1BSRVNFTlRFUlRJVExFIiB2YWx1ZT0iVmVyZGFuYSwxMCxmYWxzZSxmYWxzZSx0cnVlIi8+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DQoJCTx1aWZvbnQgbmFtZT0iRk9OVF9USFVNQiIgdmFsdWU9IlZlcmRhbmEsOSxmYWxzZSxmYWxzZSx0cnVlIi8+DQoJCTx1aWZvbnQgbmFtZT0iRk9OVF9CSU9XSU4iIHZhbHVlPSJWZXJkYW5hLDExLGZhbHNlLGZhbHNlLGZhbHNlIi8+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DQoJCTx1aWZvbnQgbmFtZT0iRk9OVF9RVUlaUE9EX1FVRVNUSU9OX1NDT1JFIiB2YWx1ZT0iVmVyZGFuYSw5LGZhbHNlLGZhbHNlLHRydWUiLz4NCgkJPHVpZm9udCBuYW1lPSJGT05UX1FVSVpQT0RfUVVFU1RJT05fU0NPUkVfVkFMVUUiIHZhbHVlPSJWZXJkYW5hLDksdHJ1ZSxmYWxzZSx0cnVlIi8+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DQoJCTx1aWZvbnQgbmFtZT0iRk9OVF9RVUlaUE9EX1FVSVpfTUFYU0NPUkVfVkFMVUUiIHZhbHVlPSJWZXJkYW5hLDksdHJ1ZSxmYWxzZSx0cnVlIi8+DQoJCTx1aWZvbnQgbmFtZT0iRk9OVF9RVUlaUE9EX1FVSVpfUEFTU1NDT1JFIiB2YWx1ZT0iVmVyZGFuYSw5LGZhbHNlLGZhbHNlLHRydWUiLz4NCgkJPHVpZm9udCBuYW1lPSJGT05UX1FVSVpQT0RfUVVJWl9QQVNTU0NPUkVfVkFMVUUiIHZhbHVlPSJWZXJkYW5hLDksdHJ1ZSxmYWxzZSx0cnVlIi8+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DQoJCTx1aXRleHQgbmFtZT0iU0NSVUJCQVJTVEFUVVNfTk9BVURJTyIgdmFsdWU9Ik5vIEF1ZGlvIi8+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DQoJCTx1aXRleHQgbmFtZT0iU0NSVUJCQVJTVEFUVVNfUkVWSUVXUVVJWiIgdmFsdWU9IlJldmlld2luZyBRdWl6Ii8+DQoJCTwhLS0gc3Vic3RpdHV0aW9uOiAlbSA9PSBtaW51dGVzIHJlbWFpbmluZyAtLT4NCgkJPCEtLSBzdWJzdGl0dXRpb246ICVzID09IHNlY29uZHMgcmVtYWluaW5nIC0tPg0KCQk8dWl0ZXh0IG5hbWU9IkVMQVBTRUQiIHZhbHVlPSIlbSBNaW51dGVzICVzIFNlY29uZHMgUmVtYWluaW5nIi8+DQoJCTx1aXRleHQgbmFtZT0iTk9URk9VTkQiIHZhbHVlPSJOb3RoaW5nIEZvdW5kIi8+DQoJCTx1aXRleHQgbmFtZT0iQVRUQUNITUVOVFMiIHZhbHVlPSJBdHRhY2htZW50cyIvPg0KCQk8IS0tIHN1YnN0aXR1dGlvbjogJXAgPT0gY3VycmVudCBzcGVha2VyJ3MgdGl0bGUgLS0+DQoJCTx1aXRleHQgbmFtZT0iQklPV0lOX1RJVExFIiB2YWx1ZT0iQmlvOiAlcCIvPg0KCQk8dWl0ZXh0IG5hbWU9IkJJT0JUTl9USVRMRSIgdmFsdWU9IkJpbyIvPg0KCQk8dWl0ZXh0IG5hbWU9IkRJVklERVJCVE5fVElUTEUiIHZhbHVlPSJ8Ii8+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DQoJCTwhLS1xdWl6IHBvZCBhbmQgbWVzc2FnZSBib3ggdGV4dHMtLT4NCgkJPHVpdGV4dCBuYW1lPSJRVUlaUE9EX1FVSVpfQVRURU1QVCIgdmFsdWU9IlF1aXogQXR0ZW1wdDoiLz4NCgkJPHVpdGV4dCBuYW1lPSJRVUlaUE9EX1FVSVpfQVRURU1QVF9WQUxVRSIgdmFsdWU9IiVuIG9mICV0Ii8+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DQoJCTx1aXRleHQgbmFtZT0iUVVJWlBPRF9RVUlaQVRNUFRfSU5GIiB2YWx1ZT0iSW5maW5pdGUiLz4NCgkJPHVpdGV4dCBuYW1lPSJRVUlaUE9EX1FVRVNBVE1QVF9JTkYiIHZhbHVlPSJJbmZpbml0ZSIvPg0KCQk8dWl0ZXh0IG5hbWU9IldBUk5JTkdNU0dfWUVTU1RSSU5HIiB2YWx1ZT0iWWVzIi8+DQoJCTx1aXRleHQgbmFtZT0iV0FSTklOR01TR19OT1NUUklORyIgdmFsdWU9Ik5vIi8+DQoJCTx1aXRleHQgbmFtZT0iV0FSTklOR01TR19USVRMRVNUUklORyIgdmFsdWU9IlF1aXogTmF2aWdhdGlvbiBXYXJuaW5nIi8+DQoJCTx1aXRleHQgbmFtZT0iV0FSTklOR01TR19NU0dTVFJJTkciIHZhbHVlPSJUaGVyZSBhcmUgdW4tYXR0ZW1wdGVkIHF1ZXN0aW9ucyBpbiB0aGlzIFF1aXouJiN4QTsmI3hBO0NsaWNraW5nIFllcyB3aWxsIHRha2UgeW91IG91dCBvZiB0aGUgUXVpei4gQ2xpY2sgTm8gdG8gY29udGludWUgdGhlIFF1aXouIi8+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DQoJCTx1aXRleHQgbmFtZT0iRE9DV1JBUF9USVRMRSIgdmFsdWU9IlByZXNlbnRlciBGaWxlIEF0dGFjaG1lbnQiLz4NCgkJPHVpdGV4dCBuYW1lPSJET0NXUkFQX01TRyIgdmFsdWU9IlNhdmUgdG8gTXkgQ29tcHV0ZXIiLz4NCgkJPHVpdGV4dCBuYW1lPSJET0NXUkFQX1BST01QVCIgdmFsdWU9IkNsaWNrIHRvIERvd25sb2FkIi8+DQoJPC9sYW5ndWFnZT4NCgk8bGFuZ3VhZ2UgaWQ9ImRl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ZvbGllICVuIi8+DQoJCTwhLS0gc3Vic3RpdHV0aW9uOiAlbiA9PSBzbGlkZSBudW1iZXIgLS0+DQoJCTwhLS0gc3Vic3RpdHV0aW9uOiAldCA9PSB0b3RhbCBzbGlkZSBjb3VudCAtLT4NCgkJPHVpdGV4dCBuYW1lPSJTQ1JVQkJBUlNUQVRVU19TTElERUlORk8iIHZhbHVlPSJGb2xpZSAlbiAvICV0IHwgIi8+DQoJCTx1aXRleHQgbmFtZT0iU0NSVUJCQVJTVEFUVVNfU1RPUFBFRCIgdmFsdWU9IkJlZW5kZXQiLz4NCgkJPHVpdGV4dCBuYW1lPSJTQ1JVQkJBUlNUQVRVU19QTEFZSU5HIiB2YWx1ZT0iV2llZGVyZ2FiZSIvPg0KCQk8dWl0ZXh0IG5hbWU9IlNDUlVCQkFSU1RBVFVTX05PQVVESU8iIHZhbHVlPSJLZWluIEF1ZGlvIi8+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DQoJCTx1aXRleHQgbmFtZT0iU0NSVUJCQVJTVEFUVVNfUkVWSUVXUVVJWiIgdmFsdWU9Ik5vY2htYWxzIGR1cmNoc2VoZW4iLz4NCgkJPCEtLSBzdWJzdGl0dXRpb246ICVtID09IG1pbnV0ZXMgcmVtYWluaW5nIC0tPg0KCQk8IS0tIHN1YnN0aXR1dGlvbjogJXMgPT0gc2Vjb25kcyByZW1haW5pbmcgLS0+DQoJCTx1aXRleHQgbmFtZT0iRUxBUFNFRCIgdmFsdWU9IlJlc3RkYXVlcjogJW0gTWludXRlbiAlcyBTZWt1bmRlbiIvPg0KCQk8dWl0ZXh0IG5hbWU9Ik5PVEZPVU5EIiB2YWx1ZT0iTmljaHRzIGdlZnVuZGVuIi8+DQoJCTx1aXRleHQgbmFtZT0iQVRUQUNITUVOVFMiIHZhbHVlPSJBbmxhZ2VuIi8+DQoJCTwhLS0gc3Vic3RpdHV0aW9uOiAlcCA9PSBjdXJyZW50IHNwZWFrZXIncyB0aXRsZSAtLT4NCgkJPHVpdGV4dCBuYW1lPSJCSU9XSU5fVElUTEUiIHZhbHVlPSJTcHJlY2hlcjogJXAiLz4NCgkJPHVpdGV4dCBuYW1lPSJCSU9CVE5fVElUTEUiIHZhbHVlPSJTcHJlY2hlciIvPg0KCQk8dWl0ZXh0IG5hbWU9IkRJVklERVJCVE5fVElUTEUiIHZhbHVlPSJ8Ii8+DQoJCTx1aXRleHQgbmFtZT0iQ09OVEFDVEJUTl9USVRMRSIgdmFsdWU9IktvbnRha3QiLz4NCgkJPHVpdGV4dCBuYW1lPSJUQUJfUVVJWiIgdmFsdWU9IlF1aXoiLz4NCgkJPHVpdGV4dCBuYW1lPSJUQUJfT1VUTElORSIgdmFsdWU9IlN0cnVrdHVyIi8+DQoJCTx1aXRleHQgbmFtZT0iVEFCX1RIVU1CIiB2YWx1ZT0iTWluaWF0dXIiLz4NCgkJPHVpdGV4dCBuYW1lPSJUQUJfTk9URVMiIHZhbHVlPSJOb3RpemVuIi8+DQoJCTx1aXRleHQgbmFtZT0iVEFCX1NFQVJDSCIgdmFsdWU9IlN1Y2hlbiIvPg0KCQk8dWl0ZXh0IG5hbWU9IlNMSURFX0hFQURJTkciIHZhbHVlPSJGb2xpZW50aXRlbCIvPg0KCQk8dWl0ZXh0IG5hbWU9IkRVUkFUSU9OX0hFQURJTkciIHZhbHVlPSJEYXVlciIvPg0KCQk8dWl0ZXh0IG5hbWU9IlNFQVJDSF9IRUFESU5HIiB2YWx1ZT0iVGV4dCBzdWNoZW46Ii8+DQoJCTx1aXRleHQgbmFtZT0iVEhVTUJfSEVBRElORyIgdmFsdWU9IkZvbGllIi8+DQoJCTx1aXRleHQgbmFtZT0iVEhVTUJfSU5GTyIgdmFsdWU9IkZvbGllbnRpdGVsL0RhdWVyIi8+DQoJCTx1aXRleHQgbmFtZT0iQVRUQUNITkFNRV9IRUFESU5HIiB2YWx1ZT0iRGF0ZWluYW1lIi8+DQoJCTx1aXRleHQgbmFtZT0iQVRUQUNIU0laRV9IRUFESU5HIiB2YWx1ZT0iR3LDtsOfZSIvPg0KCQk8dWl0ZXh0IG5hbWU9IlNMSURFX05PVEVTIiB2YWx1ZT0iRm9saWVubm90aXplbiIvPg0KCQk8IS0tcXVpeiBwb2QgYW5kIG1lc3NhZ2UgYm94IHRleHRzLS0+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DQoJCTx1aXRleHQgbmFtZT0iUVVJWlBPRF9RVUVTVFlQRV9TVlkiIHZhbHVlPSJVbWZyYWdlIi8+DQoJCTx1aXRleHQgbmFtZT0iUVVJWlBPRF9RVUlaQVRNUFRfSU5GIiB2YWx1ZT0iVW5lbmRsaWNoIi8+DQoJCTx1aXRleHQgbmFtZT0iUVVJWlBPRF9RVUVTQVRNUFRfSU5GIiB2YWx1ZT0iVW5lbmRsaWNoIi8+DQoJCTx1aXRleHQgbmFtZT0iV0FSTklOR01TR19ZRVNTVFJJTkciIHZhbHVlPSJKYSIvPg0KCQk8dWl0ZXh0IG5hbWU9IldBUk5JTkdNU0dfTk9TVFJJTkciIHZhbHVlPSJOZWluIi8+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DQoJCTwhLS0gc3Vic3RpdHV0aW9uOiAlbiA9PSBzbGlkZSBudW1iZXIgLS0+DQoJCTx1aXRleHQgbmFtZT0iQk9PS01BUksiIHZhbHVlPSJBZG9iZSBQcmVzZW50ZXIgLSAlcCIvPg0KCQk8IS0tIHN1YnN0aXR1dGlvbjogJXAgPT0gcHJlc2VudGF0aW9uIHRpdGxlIC0tPg0KCQk8IS0tIHN1YnN0aXR1dGlvbjogJXMgPT0gc2xpZGUgdGl0bGUgLS0+DQoJCTwhLS0gc3Vic3RpdHV0aW9uOiAlbiA9PSBzbGlkZSBudW1iZXIgLS0+DQoJCTx1aXRleHQgbmFtZT0iQk9PS01BUktTTElERSIgdmFsdWU9IkFkb2JlIFByZXNlbnRlciAtICVwICVzIi8+DQoJCTx1aXRleHQgbmFtZT0iU0hPV1NJREVCQVIiIHZhbHVlPSJEZW4gVGVpbG5laG1lcm4gZGllIFNlaXRlbmxlaXN0ZSBhbnplaWdlbiIvPg0KCQk8dWl0ZXh0IG5hbWU9Ik1VVEUiIHZhbHVlPSJUb24gYXVzIi8+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DQoJPGxhbmd1YWdlIGlkPSJmciI+DQoJCTwhLS0gZm9ybWF0IGZvciB1aWZvbnQgdmFsdWUgaXMgImZvbnQsc2l6ZSxpc2JvbGQsaXNpdGFsaWMsaXNzaGFkb3dlZCIgLS0+DQoJCTx1aWZvbnQgbmFtZT0iRk9OVF9RVUlaWklORyIgdmFsdWU9IlZlcmRhbmEsOSxmYWxzZSxmYWxzZSxmYWxzZSIvPg0KCQk8dWlmb250IG5hbWU9IkZPTlRfU0NSVUJTVEFUVVMiIHZhbHVlPSJWZXJkYW5hLDksdHJ1ZSxmYWxzZSx0cnVlIi8+DQoJCTx1aWZvbnQgbmFtZT0iRk9OVF9TQ1JVQlRJTUUiIHZhbHVlPSJWZXJkYW5hLDksZmFsc2UsZmFsc2UsdHJ1ZSIvPg0KCQk8dWlmb250IG5hbWU9IkZPTlRfRUxBUFNFRFRJTUUiIHZhbHVlPSJWZXJkYW5hLDksdHJ1ZSxmYWxzZSx0cnVlIi8+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DQoJCTx1aWZvbnQgbmFtZT0iRk9OVF9PVVRMSU5FIiB2YWx1ZT0iVmVyZGFuYSwxMSxmYWxzZSxmYWxzZSx0cnVlIi8+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DQoJCTx1aWZvbnQgbmFtZT0iRk9OVF9XSU5USVRMRSIgdmFsdWU9IlZlcmRhbmEsOSxmYWxzZSxmYWxzZSx0cnVlIi8+DQoJCTx1aWZvbnQgbmFtZT0iRk9OVF9BVFRBQ0hNRU5UUyIgdmFsdWU9IlZlcmRhbmEsMTEsZmFsc2UsZmFsc2UsdHJ1ZSIvPg0KCQk8IS0tcXVpeiBwb2QgYW5kIG1lc3NhZ2UgYm94IHRleHQgZm9udHMtLT4NCgkJPHVpZm9udCBuYW1lPSJGT05UX01TR0JPWF9XSU5USVRMRSIgdmFsdWU9IlZlcmRhbmEsMTEsdHJ1ZSxmYWxzZSx0cnVlIi8+DQoJCTx1aWZvbnQgbmFtZT0iRk9OVF9NU0dCT1hfTVNHIiB2YWx1ZT0iVmVyZGFuYSwxMSxmYWxzZSxmYWxzZSx0cnVlIi8+DQoJCTx1aWZvbnQgbmFtZT0iRk9OVF9NU0dCT1hfT1BUSU9OUyIgdmFsdWU9IlZlcmRhbmEsOSx0cnVlLGZhbHNlLHRydWUiLz4NCgkJPHVpZm9udCBuYW1lPSJGT05UX1FVSVpQT0RfUVVJWl9USVRMRSIgdmFsdWU9IlZlcmRhbmEsMTEsdHJ1ZSxmYWxzZSx0cnVlIi8+DQoJCTx1aWZvbnQgbmFtZT0iRk9OVF9RVUlaUE9EX1FVSVpfQVRURU1QVCIgdmFsdWU9IlZlcmRhbmEsOSxmYWxzZSxmYWxzZSx0cnVlIi8+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DQoJCTx1aWZvbnQgbmFtZT0iRk9OVF9RVUlaUE9EX1FVRVNUSU9OX0FUVEVNUFRfVkFMVUUiIHZhbHVlPSJWZXJkYW5hLDksdHJ1ZSxmYWxzZSx0cnVlIi8+DQoJCTx1aWZvbnQgbmFtZT0iRk9OVF9RVUlaUE9EX1FVRVNUSU9OX1RBRyIgdmFsdWU9IlZlcmRhbmEsMTEsdHJ1ZSxmYWxzZSx0cnVlIi8+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DQoJCTx1aWZvbnQgbmFtZT0iRk9OVF9RVUlaUE9EX1FVSVpfUVVFU1RJT05fQVRURU1QVEVEX1ZBTFVFIiB2YWx1ZT0iVmVyZGFuYSw5LHRydWUsZmFsc2UsdHJ1ZSIvPg0KCQk8dWlmb250IG5hbWU9IkZPTlRfUVVJWlBPRF9RVUlaX1NDT1JFX1RBRyIgdmFsdWU9IlZlcmRhbmEsMTEsdHJ1ZSxmYWxzZSx0cnVlIi8+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DQoJCTwhLS0gc3Vic3RpdHV0aW9uOiAlbiA9PSBzbGlkZSBudW1iZXIgLS0+DQoJCTx1aXRleHQgbmFtZT0iVU5OQU1FRFNMSURFVElUTEUiIHZhbHVlPSJEaWFwb3NpdGl2ZSAlbiIvPg0KCQk8IS0tIHN1YnN0aXR1dGlvbjogJW4gPT0gc2xpZGUgbnVtYmVyIC0tPg0KCQk8IS0tIHN1YnN0aXR1dGlvbjogJXQgPT0gdG90YWwgc2xpZGUgY291bnQgLS0+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DQoJCTx1aXRleHQgbmFtZT0iU0NSVUJCQVJTVEFUVVNfVklEUExBWUlORyIgdmFsdWU9IkxlY3R1cmUgdmlkw6lvIGVuIGNvdXJzIi8+DQoJCTx1aXRleHQgbmFtZT0iU0NSVUJCQVJTVEFUVVNfTE9BRElORyIgdmFsdWU9IkNoYXJnZW1lbnQgZW4gY291cnMiLz4NCgkJPHVpdGV4dCBuYW1lPSJTQ1JVQkJBUlNUQVRVU19CVUZGRVJJTkciIHZhbHVlPSJNaXNlIGVuIG3DqW1vaXJlIi8+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DQoJCTx1aXRleHQgbmFtZT0iRUxBUFNFRCIgdmFsdWU9IiVtIG1pbnV0ZXMgJXMgc2Vjb25kZXMgcmVzdGFudGVzIi8+DQoJCTx1aXRleHQgbmFtZT0iTk9URk9VTkQiIHZhbHVlPSJSaWVuIHRyb3V2w6kiLz4NCgkJPHVpdGV4dCBuYW1lPSJBVFRBQ0hNRU5UUyIgdmFsdWU9IlBpw6hjZXMgam9pbnRlcyIvPg0KCQk8IS0tIHN1YnN0aXR1dGlvbjogJXAgPT0gY3VycmVudCBzcGVha2VyJ3MgdGl0bGUgLS0+DQoJCTx1aXRleHQgbmFtZT0iQklPV0lOX1RJVExFIiB2YWx1ZT0iQmlvIDogJXAiLz4NCgkJPHVpdGV4dCBuYW1lPSJCSU9CVE5fVElUTEUiIHZhbHVlPSJCaW8gOiIvPg0KCQk8dWl0ZXh0IG5hbWU9IkRJVklERVJCVE5fVElUTEUiIHZhbHVlPSJ8Ii8+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DQoJCTx1aXRleHQgbmFtZT0iUVVJWlBPRF9RVUlaX1NDT1JFIiB2YWx1ZT0iTm90ZSBvYnRlbnVlIDoiLz4NCgkJPHVpdGV4dCBuYW1lPSJRVUlaUE9EX1FVSVpfUEFTU1NDT1JFIiB2YWx1ZT0iTm90ZSBkJ2FkbWlzc2liaWxpdMOpwqA6Ii8+DQoJCTx1aXRleHQgbmFtZT0iUVVJWlBPRF9RVUlaX01BWFNDT1JFIiB2YWx1ZT0iTm90ZSBtYXhpbWFsZSA6Ii8+DQoJCTx1aXRleHQgbmFtZT0iUVVJWlBPRF9RVUVTQVRNUFRfU1RSIiB2YWx1ZT0iVGVudGF0aXZlIDogJW4gc3VyICV0Ii8+DQoJCTx1aXRleHQgbmFtZT0iUVVJWlBPRF9RVUVTVFlQRV9TVFIiIHZhbHVlPSJUeXBlOiAlcyIvPg0KCQk8dWl0ZXh0IG5hbWU9IlFVSVpQT0RfUVVFU1RZUEVfR1JEIiB2YWx1ZT0iTm90w6kiLz4NCgkJPHVpdGV4dCBuYW1lPSJRVUlaUE9EX1FVRVNUWVBFX1NWWSIgdmFsdWU9IkVucXXDqnRlIi8+DQoJCTx1aXRleHQgbmFtZT0iUVVJWlBPRF9RVUlaQVRNUFRfSU5GIiB2YWx1ZT0iSWxsaW1pdMOpIi8+DQoJCTx1aXRleHQgbmFtZT0iUVVJWlBPRF9RVUVTQVRNUFRfSU5GIiB2YWx1ZT0iSWxsaW1pdMOpIi8+DQoJCTx1aXRleHQgbmFtZT0iV0FSTklOR01TR19ZRVNTVFJJTkciIHZhbHVlPSJPdWkiLz4NCgkJPHVpdGV4dCBuYW1lPSJXQVJOSU5HTVNHX05PU1RSSU5HIiB2YWx1ZT0iTm9uIi8+DQoJCTx1aXRleHQgbmFtZT0iV0FSTklOR01TR19USVRMRVNUUklORyIgdmFsdWU9IkF2ZXJ0aXNzZW1lbnQgZGUgbmF2aWdhdGlvbiBkdSBxdWVzdGlvbm5haXJlIi8+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DQoJCTx1aWZvbnQgbmFtZT0iRk9OVF9QUkVTRU5URVJUSVRMRSIgdmFsdWU9IlZlcmRhbmEsMTE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DQoJCTwhLS0gc3Vic3RpdHV0aW9uOiAlbiA9PSBzbGlkZSBudW1iZXIgLS0+DQoJCTwhLS0gc3Vic3RpdHV0aW9uOiAldCA9PSB0b3RhbCBzbGlkZSBjb3VudCAtLT4NCgkJPHVpdGV4dCBuYW1lPSJTQ1JVQkJBUlNUQVRVU19TTElERUlORk8iIHZhbHVlPSLjgrnjg6njgqTjg4kgOiAlbiAvICV0IHwgIi8+DQoJCTx1aXRleHQgbmFtZT0iU0NSVUJCQVJTVEFUVVNfU1RPUFBFRCIgdmFsdWU9IuWBnOatoiIvPg0KCQk8dWl0ZXh0IG5hbWU9IlNDUlVCQkFSU1RBVFVTX1BMQVlJTkciIHZhbHVlPSLlho3nlJ/kuK0iLz4NCgkJPHVpdGV4dCBuYW1lPSJTQ1JVQkJBUlNUQVRVU19OT0FVRElPIiB2YWx1ZT0i6Z+z5aOw44Gq44GXIi8+DQoJCTx1aXRleHQgbmFtZT0iU0NSVUJCQVJTVEFUVVNfVklEUExBWUlORyIgdmFsdWU9IuODk+ODh+OCquWGjeeUn+S4rSIvPg0KCQk8dWl0ZXh0IG5hbWU9IlNDUlVCQkFSU1RBVFVTX0xPQURJTkciIHZhbHVlPSLjg63jg7zjg4nkuK0iLz4NCgkJPHVpdGV4dCBuYW1lPSJTQ1JVQkJBUlNUQVRVU19CVUZGRVJJTkciIHZhbHVlPSLjg5Djg4Pjg5XjgqHkuK0iLz4NCgkJPHVpdGV4dCBuYW1lPSJTQ1JVQkJBUlNUQVRVU19RVUVTVElPTiIgdmFsdWU9IuizquWVj+OBq+etlOOBiOOBpuS4i+OBleOBhCIvPg0KCQk8dWl0ZXh0IG5hbWU9IlNDUlVCQkFSU1RBVFVTX1JFVklFV1FVSVoiIHZhbHVlPSLjgq/jgqTjgrrjgpLjg6zjg5Pjg6Xjg7zjgZfjgabjgYTjgb7jgZkiLz4NCgkJPCEtLSBzdWJzdGl0dXRpb246ICVtID09IG1pbnV0ZXMgcmVtYWluaW5nIC0tPg0KCQk8IS0tIHN1YnN0aXR1dGlvbjogJXMgPT0gc2Vjb25kcyByZW1haW5pbmcgLS0+DQoJCTx1aXRleHQgbmFtZT0iRUxBUFNFRCIgdmFsdWU9Iuaui+OCiiA6ICVtIOWIhiAlcyDnp5IiLz4NCgkJPHVpdGV4dCBuYW1lPSJOT1RGT1VORCIgdmFsdWU9IuS9leOCguimi+OBpOOBi+OCiuOBvuOBm+OCkyIvPg0KCQk8dWl0ZXh0IG5hbWU9IkFUVEFDSE1FTlRTIiB2YWx1ZT0i5re75LuYIi8+DQoJCTwhLS0gc3Vic3RpdHV0aW9uOiAlcCA9PSBjdXJyZW50IHNwZWFrZXIncyB0aXRsZSAtLT4NCgkJPHVpdGV4dCBuYW1lPSJCSU9XSU5fVElUTEUiIHZhbHVlPSLntYzmrbQgOiAlcCIvPg0KCQk8dWl0ZXh0IG5hbWU9IkJJT0JUTl9USVRMRSIgdmFsdWU9Iue1jOattCIvPg0KCQk8dWl0ZXh0IG5hbWU9IkRJVklERVJCVE5fVElUTEUiIHZhbHVlPSJ8Ii8+DQoJCTx1aXRleHQgbmFtZT0iQ09OVEFDVEJUTl9USVRMRSIgdmFsdWU9IuOBiuWVj+OBhOWQiOOCj+OBmyIvPg0KCQk8dWl0ZXh0IG5hbWU9IlRBQl9RVUlaIiB2YWx1ZT0i44Kv44Kk44K6Ii8+DQoJCTx1aXRleHQgbmFtZT0iVEFCX09VVExJTkUiIHZhbHVlPSLjgqLjgqbjg4jjg6njgqTjg7MiLz4NCgkJPHVpdGV4dCBuYW1lPSJUQUJfVEhVTUIiIHZhbHVlPSLjgrXjg6Djg43jg7zjg6siLz4NCgkJPHVpdGV4dCBuYW1lPSJUQUJfTk9URVMiIHZhbHVlPSLjg47jg7zjg4giLz4NCgkJPHVpdGV4dCBuYW1lPSJUQUJfU0VBUkNIIiB2YWx1ZT0i5qSc57SiIi8+DQoJCTx1aXRleHQgbmFtZT0iU0xJREVfSEVBRElORyIgdmFsdWU9IuOCueODqeOCpOODieOCv+OCpOODiOODqyIvPg0KCQk8dWl0ZXh0IG5hbWU9IkRVUkFUSU9OX0hFQURJTkciIHZhbHVlPSLplbfjgZUiLz4NCgkJPHVpdGV4dCBuYW1lPSJTRUFSQ0hfSEVBRElORyIgdmFsdWU9IuaknOe0ouOBmeOCi+ODhuOCreOCueODiCA6ICIvPg0KCQk8dWl0ZXh0IG5hbWU9IlRIVU1CX0hFQURJTkciIHZhbHVlPSLjgrnjg6njgqTjg4kiLz4NCgkJPHVpdGV4dCBuYW1lPSJUSFVNQl9JTkZPIiB2YWx1ZT0i44K544Op44Kk44OJ44K/44Kk44OI44OrIC8g6ZW344GVIi8+DQoJCTx1aXRleHQgbmFtZT0iQVRUQUNITkFNRV9IRUFESU5HIiB2YWx1ZT0i44OV44Kh44Kk44Or5ZCNIi8+DQoJCTx1aXRleHQgbmFtZT0iQVRUQUNIU0laRV9IRUFESU5HIiB2YWx1ZT0i44K144Kk44K6Ii8+DQoJCTx1aXRleHQgbmFtZT0iU0xJREVfTk9URVMiIHZhbHVlPSLjgrnjg6njgqTjg4njg47jg7zjg4giLz4NCgkJPCEtLXF1aXogcG9kIGFuZCBtZXNzYWdlIGJveCB0ZXh0cy0tPg0KCQk8dWl0ZXh0IG5hbWU9IlFVSVpQT0RfUVVJWl9BVFRFTVBUIiB2YWx1ZT0i44Kv44Kk44K66Kmm6KGM5Zue5pWwIDogIi8+DQoJCTx1aXRleHQgbmFtZT0iUVVJWlBPRF9RVUlaX0FUVEVNUFRfVkFMVUUiIHZhbHVlPSIlbiAvICV0Ii8+DQoJCTx1aXRleHQgbmFtZT0iUVVJWlBPRF9RVUlaX1NDT1JFIiB2YWx1ZT0i44K544Kz44KiIDogIi8+DQoJCTx1aXRleHQgbmFtZT0iUVVJWlBPRF9RVUlaX1BBU1NTQ09SRSIgdmFsdWU9IuWQiOagvOeCuSA6Ii8+DQoJCTx1aXRleHQgbmFtZT0iUVVJWlBPRF9RVUlaX01BWFNDT1JFIiB2YWx1ZT0i5pyA6auY5b6X54K5IDogIi8+DQoJCTx1aXRleHQgbmFtZT0iUVVJWlBPRF9RVUVTQVRNUFRfU1RSIiB2YWx1ZT0i6Kmm6KGM5Zue5pWwIDogJW4gLyAldCIvPg0KCQk8dWl0ZXh0IG5hbWU9IlFVSVpQT0RfUVVFU1RZUEVfU1RSIiB2YWx1ZT0i44K/44Kk44OXIDogJXMiLz4NCgkJPHVpdGV4dCBuYW1lPSJRVUlaUE9EX1FVRVNUWVBFX0dSRCIgdmFsdWU9IuipleS+oSIvPg0KCQk8dWl0ZXh0IG5hbWU9IlFVSVpQT0RfUVVFU1RZUEVfU1ZZIiB2YWx1ZT0i44Ki44Oz44Kx44O844OIIi8+DQoJCTx1aXRleHQgbmFtZT0iUVVJWlBPRF9RVUlaQVRNUFRfSU5GIiB2YWx1ZT0i54Sh5Yi26ZmQIi8+DQoJCTx1aXRleHQgbmFtZT0iUVVJWlBPRF9RVUVTQVRNUFRfSU5GIiB2YWx1ZT0i54Sh5Yi26ZmQIi8+DQoJCTx1aXRleHQgbmFtZT0iV0FSTklOR01TR19ZRVNTVFJJTkciIHZhbHVlPSLjga/jgYQiLz4NCgkJPHVpdGV4dCBuYW1lPSJXQVJOSU5HTVNHX05PU1RSSU5HIiB2YWx1ZT0i44GE44GE44GIIi8+DQoJCTx1aXRleHQgbmFtZT0iV0FSTklOR01TR19USVRMRVNUUklORyIgdmFsdWU9IuOCr+OCpOOCuuOBruODiuODk+OCsuODvOOCt+ODp+ODs+OBq+mWouOBmeOCi+itpuWRiiIvPg0KCQk8dWl0ZXh0IG5hbWU9IldBUk5JTkdNU0dfTVNHU1RSSU5HIiB2YWx1ZT0i44GT44Gu44Kv44Kk44K644Gr44Gv44CB44G+44Gg6Kej562U44GX44Gm44GE44Gq44GE6LOq5ZWP44GM44GC44KK44G+44GZ44CCJiN4QTsmI3hBOyDjgq/jgqTjgrrjgpLntYLkuobjgZnjgovjgavjga/jgIHjgIzjga/jgYTjgI3jgpLjgq/jg6rjg4Pjgq/jgZfjgb7jgZnjgILjgq/jgqTjgrrjgpLntprooYzjgZnjgovjgavjga/jgIHjgIzjgYTjgYTjgYjjgI3jgpLjgq/jg6rjg4Pjgq/jgZfjgb7jgZnjgIIiLz4NCgkJPHVpdGV4dCBuYW1lPSJJTkZPUk1BVElPTl9IMjY0X0ZMQVNIUExBWUVSIiB2YWx1ZT0i44GK5L2/44GE44Gu44Kz44Oz44OU44Ol44O844K/44Gr54++5Zyo44Kk44Oz44K544OI44O844Or44GV44KM44Gm44GE44KLIEZsYXNoIFBsYXllciDjga7jg5Djg7zjgrjjg6fjg7Pjga/jgIHjgZPjga7jg5Pjg4fjgqrjgpLjgrXjg53jg7zjg4jjgZfjgabjgYTjgb7jgZvjgpPjgILmnIDmlrDjga4gRmxhc2ggUGxheWVyIOOCkuODgOOCpuODs+ODreODvOODieOBmeOCi+OBq+OBr+OAgeODk+ODh+OCqumgmOWfn+OCkuOCr+ODquODg+OCr+OBl+OBpuOBj+OBoOOBleOBhOOAgiIvPg0KCQk8IS0tIHN1YnN0aXR1dGlvbjogJXAgPT0gcHJlc2VudGF0aW9uIHRpdGxlIC0tPg0KCQk8IS0tIHN1YnN0aXR1dGlvbjogJXMgPT0gc2xpZGUgdGl0bGUgLS0+DQoJCTwhLS0gc3Vic3RpdHV0aW9uOiAlbiA9PSBzbGlkZSBudW1iZXIgLS0+DQoJCTx1aXRleHQgbmFtZT0iQk9PS01BUksiIHZhbHVlPSJBZG9iZSBQcmVzZW50ZXIgLSAlcCIvPg0KCQk8IS0tIHN1YnN0aXR1dGlvbjogJXAgPT0gcHJlc2VudGF0aW9uIHRpdGxlIC0tPg0KCQk8IS0tIHN1YnN0aXR1dGlvbjogJXMgPT0gc2xpZGUgdGl0bGUgLS0+DQoJCTwhLS0gc3Vic3RpdHV0aW9uOiAlbiA9PSBzbGlkZSBudW1iZXIgLS0+DQoJCTx1aXRleHQgbmFtZT0iQk9PS01BUktTTElERSIgdmFsdWU9IkFkb2JlIFByZXNlbnRlciAtICVwICVzIi8+DQoJCTx1aXRleHQgbmFtZT0iU0hPV1NJREVCQVIiIHZhbHVlPSLjgrXjgqTjg4njg5Djg7zjgpLlj4LliqDogIXjgavopovjgZvjgosiLz4NCgkJPHVpdGV4dCBuYW1lPSJNVVRFIiB2YWx1ZT0i44Of44Ol44O844OIIi8+DQoJCTx1aXRleHQgbmFtZT0iRE9DV1JBUF9USVRMRSIgdmFsdWU9IlByZXNlbnRlciDmt7vku5jjg5XjgqHjgqTjg6siLz4NCgkJPHVpdGV4dCBuYW1lPSJET0NXUkFQX01TRyIgdmFsdWU9IuODnuOCpOOCs+ODs+ODlOODpeODvOOCv+OBq+S/neWtmCIvPg0KCQk8dWl0ZXh0IG5hbWU9IkRPQ1dSQVBfUFJPTVBUIiB2YWx1ZT0i44Kv44Oq44OD44Kv44GX44Gm44OA44Km44Oz44Ot44O844OJIi8+DQoJPC9sYW5ndWFnZT4NCgk8bGFuZ3VhZ2UgaWQ9ImtvIj4NCgkJPCEtLSBmb3JtYXQgZm9yIHVpZm9udCB2YWx1ZSBpcyAiZm9udCxzaXplLGlzYm9sZCxpc2l0YWxpYyxpc3NoYWRvd2VkIiAtLT4NCgkJPHVpZm9udCBuYW1lPSJGT05UX1FVSVpaSU5HIiB2YWx1ZT0iVmVyZGFuYSw5LGZhbHNlLGZhbHNlLGZhbHNlIi8+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DQoJCTx1aWZvbnQgbmFtZT0iRk9OVF9PVVRMSU5FIiB2YWx1ZT0iVmVyZGFuYSwxMSxmYWxzZSxmYWxzZSx0cnVlIi8+DQoJCTx1aWZvbnQgbmFtZT0iRk9OVF9TRUFSQ0giIHZhbHVlPSJWZXJkYW5hLDExLGZhbHNlLGZhbHNlLHRydWUiLz4NCgkJPHVpZm9udCBuYW1lPSJGT05UX1RIVU1CIiB2YWx1ZT0iVmVyZGFuYSwxMSxmYWxzZSxmYWxzZSx0cnVlIi8+DQoJCTx1aWZvbnQgbmFtZT0iRk9OVF9CSU9XSU4iIHZhbHVlPSJWZXJkYW5hLDExLGZhbHNlLGZhbHNlLGZhbHNlIi8+DQoJCTx1aWZvbnQgbmFtZT0iRk9OVF9MSVNUSEVBRElORyIgdmFsdWU9IlZlcmRhbmEsMTEsZmFsc2UsZmFsc2UsZmFsc2UiLz4NCgkJPHVpZm9udCBuYW1lPSJGT05UX1dJTlRJVExFIiB2YWx1ZT0iVmVyZGFuYSwxMSxmYWxzZSxmYWxzZSx0cnVlIi8+DQoJCTx1aWZvbnQgbmFtZT0iRk9OVF9BVFRBQ0hNRU5UUyIgdmFsdWU9IlZlcmRhbmEsMTEsZmFsc2UsZmFsc2UsdHJ1ZSIvPg0KCQk8IS0tcXVpeiBwb2QgYW5kIG1lc3NhZ2UgYm94IHRleHQgZm9udHMtLT4NCgkJPHVpZm9udCBuYW1lPSJGT05UX01TR0JPWF9XSU5USVRMRSIgdmFsdWU9IlZlcmRhbmEsMTEsdHJ1ZSxmYWxzZSx0cnVlIi8+DQoJCTx1aWZvbnQgbmFtZT0iRk9OVF9NU0dCT1hfTVNHIiB2YWx1ZT0iVmVyZGFuYSwxMSxmYWxzZSxmYWxzZSx0cnVlIi8+DQoJCTx1aWZvbnQgbmFtZT0iRk9OVF9NU0dCT1hfT1BUSU9OUyIgdmFsdWU9IlZlcmRhbmEsOSx0cnVlLGZhbHNlLHRydWUiLz4NCgkJPHVpZm9udCBuYW1lPSJGT05UX1FVSVpQT0RfUVVJWl9USVRMRSIgdmFsdWU9IlZlcmRhbmEsMTEsdHJ1ZSxmYWxzZSx0cnVlIi8+DQoJCTx1aWZvbnQgbmFtZT0iRk9OVF9RVUlaUE9EX1FVSVpfQVRURU1QVCIgdmFsdWU9IlZlcmRhbmEsOSxmYWxzZSxmYWxzZSx0cnVlIi8+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DQoJCTx1aWZvbnQgbmFtZT0iRk9OVF9RVUlaUE9EX1FVRVNUSU9OX0FUVEVNUFRfVkFMVUUiIHZhbHVlPSJWZXJkYW5hLDksdHJ1ZSxmYWxzZSx0cnVlIi8+DQoJCTx1aWZvbnQgbmFtZT0iRk9OVF9RVUlaUE9EX1FVRVNUSU9OX1RBRyIgdmFsdWU9IlZlcmRhbmEsMTEsdHJ1ZSxmYWxzZSx0cnVlIi8+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DQoJCTx1aWZvbnQgbmFtZT0iRk9OVF9RVUlaUE9EX1FVSVpfUVVFU1RJT05fQVRURU1QVEVEX1ZBTFVFIiB2YWx1ZT0iVmVyZGFuYSw5LHRydWUsZmFsc2UsdHJ1ZSIvPg0KCQk8dWlmb250IG5hbWU9IkZPTlRfUVVJWlBPRF9RVUlaX1NDT1JFX1RBRyIgdmFsdWU9IlZlcmRhbmEsMTEsdHJ1ZSxmYWxzZSx0cnVlIi8+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DQoJCTwhLS0gc3Vic3RpdHV0aW9uOiAlbiA9PSBzbGlkZSBudW1iZXIgLS0+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DQoJCTwhLS0gc3Vic3RpdHV0aW9uOiAlcyA9PSBzZWNvbmRzIHJlbWFpbmluZyAtLT4NCgkJPHVpdGV4dCBuYW1lPSJFTEFQU0VEIiB2YWx1ZT0iJW3rtoQgJXPstIgg64Ko7J2MIi8+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DQoJCTx1aXRleHQgbmFtZT0iQklPQlROX1RJVExFIiB2YWx1ZT0i6rK966ClIOyGjOqwnCIvPg0KCQk8dWl0ZXh0IG5hbWU9IkRJVklERVJCVE5fVElUTEUiIHZhbHVlPSJ8Ii8+DQoJCTx1aXRleHQgbmFtZT0iQ09OVEFDVEJUTl9USVRMRSIgdmFsdWU9IuyXsOudveyymCIvPg0KCQk8dWl0ZXh0IG5hbWU9IlRBQl9RVUlaIiB2YWx1ZT0i7YC07KaIIi8+DQoJCTx1aXRleHQgbmFtZT0iVEFCX09VVExJTkUiIHZhbHVlPSLqsJzsmpQiLz4NCgkJPHVpdGV4dCBuYW1lPSJUQUJfVEhVTUIiIHZhbHVlPSLstpXshoztjJAiLz4NCgkJPHVpdGV4dCBuYW1lPSJUQUJfTk9URVMiIHZhbHVlPSLrhbjtirgiLz4NCgkJPHVpdGV4dCBuYW1lPSJUQUJfU0VBUkNIIiB2YWx1ZT0i6rKA7IOJIi8+DQoJCTx1aXRleHQgbmFtZT0iU0xJREVfSEVBRElORyIgdmFsdWU9IuyKrOudvOydtOuTnCDsoJzrqqkiLz4NCgkJPHVpdGV4dCBuYW1lPSJEVVJBVElPTl9IRUFESU5HIiB2YWx1ZT0i7J6s7IOd7Iuc6rCEIi8+DQoJCTx1aXRleHQgbmFtZT0iU0VBUkNIX0hFQURJTkciIHZhbHVlPSLthY3siqTtirgg6rKA7IOJOiIvPg0KCQk8dWl0ZXh0IG5hbWU9IlRIVU1CX0hFQURJTkciIHZhbHVlPSLsiqzrnbzsnbTrk5wiLz4NCgkJPHVpdGV4dCBuYW1lPSJUSFVNQl9JTkZPIiB2YWx1ZT0i7KCc66qpL+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siJg6Ii8+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siJg6ICVuLyV0Ii8+DQoJCTx1aXRleHQgbmFtZT0iUVVJWlBPRF9RVUVTVFlQRV9TVFIiIHZhbHVlPSLsnKDtmJU6ICVzIi8+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2AtOymiOulvCDsooXro4ztlZjroKTrqbQgW+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DQoJCTx1aWZvbnQgbmFtZT0iRk9OVF9QUkVTRU5UQVRJT05OQU1FIiB2YWx1ZT0iVmVyZGFuYSwxNCxmYWxzZSxmYWxzZSx0cnVlIi8+DQoJCTx1aWZvbnQgbmFtZT0iRk9OVF9QUkVTRU5URVJOQU1FIiB2YWx1ZT0iVmVyZGFuYSwxMCx0cnVlLGZhbHNlLHRydWUiLz4NCgkJPHVpZm9udCBuYW1lPSJGT05UX1BSRVNFTlRFUlRJVExFIiB2YWx1ZT0iVmVyZGFuYSwxMCxmYWxzZSxmYWxzZSx0cnVlIi8+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DQoJCTx1aWZvbnQgbmFtZT0iRk9OVF9USFVNQiIgdmFsdWU9IlZlcmRhbmEsOSxmYWxzZSxmYWxzZSx0cnVlIi8+DQoJCTx1aWZvbnQgbmFtZT0iRk9OVF9CSU9XSU4iIHZhbHVlPSJWZXJkYW5hLDExLGZhbHNlLGZhbHNlLGZhbHNlIi8+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DQoJCTx1aWZvbnQgbmFtZT0iRk9OVF9RVUlaUE9EX1FVRVNUSU9OX1NDT1JFIiB2YWx1ZT0iVmVyZGFuYSw5LGZhbHNlLGZhbHNlLHRydWUiLz4NCgkJPHVpZm9udCBuYW1lPSJGT05UX1FVSVpQT0RfUVVFU1RJT05fU0NPUkVfVkFMVUUiIHZhbHVlPSJWZXJkYW5hLDksdHJ1ZSxmYWxzZSx0cnVlIi8+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DQoJCTx1aWZvbnQgbmFtZT0iRk9OVF9RVUlaUE9EX1FVSVpfTUFYU0NPUkVfVkFMVUUiIHZhbHVlPSJWZXJkYW5hLDksdHJ1ZSxmYWxzZSx0cnVlIi8+DQoJCTx1aWZvbnQgbmFtZT0iRk9OVF9RVUlaUE9EX1FVSVpfUEFTU1NDT1JFIiB2YWx1ZT0iVmVyZGFuYSw5LGZhbHNlLGZhbHNlLHRydWUiLz4NCgkJPHVpZm9udCBuYW1lPSJGT05UX1FVSVpQT0RfUVVJWl9QQVNTU0NPUkVfVkFMVUUiIHZhbHVlPSJWZXJkYW5hLDksdHJ1ZSxmYWxzZSx0cnVlIi8+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DQoJCTx1aXRleHQgbmFtZT0iU0NSVUJCQVJTVEFUVVNfVklEUExBWUlORyIgdmFsdWU9IlbDrWRlbyBlbiByZXByb2QuIi8+DQoJCTx1aXRleHQgbmFtZT0iU0NSVUJCQVJTVEFUVVNfTE9BRElORyIgdmFsdWU9IkNhcmdhbmRvIi8+DQoJCTx1aXRleHQgbmFtZT0iU0NSVUJCQVJTVEFUVVNfQlVGRkVSSU5HIiB2YWx1ZT0iQWxtYWNlbmFuZG8gZW4gYsO6ZmVyIi8+DQoJCTx1aXRleHQgbmFtZT0iU0NSVUJCQVJTVEFUVVNfUVVFU1RJT04iIHZhbHVlPSJDb250ZXN0YXIgcHJlZ3VudGEiLz4NCgkJPHVpdGV4dCBuYW1lPSJTQ1JVQkJBUlNUQVRVU19SRVZJRVdRVUlaIiB2YWx1ZT0iUmV2aXNhbmRvIHBydWViYSIvPg0KCQk8IS0tIHN1YnN0aXR1dGlvbjogJW0gPT0gbWludXRlcyByZW1haW5pbmcgLS0+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DQoJCTx1aXRleHQgbmFtZT0iQklPQlROX1RJVExFIiB2YWx1ZT0iQmlvZ3JhZsOtYSIvPg0KCQk8dWl0ZXh0IG5hbWU9IkRJVklERVJCVE5fVElUTEUiIHZhbHVlPSJ8Ii8+DQoJCTx1aXRleHQgbmFtZT0iQ09OVEFDVEJUTl9USVRMRSIgdmFsdWU9IkNvbnRhY3RvIi8+DQoJCTx1aXRleHQgbmFtZT0iVEFCX1FVSVoiIHZhbHVlPSJQcnVlYmEiLz4NCgkJPHVpdGV4dCBuYW1lPSJUQUJfT1VUTElORSIgdmFsdWU9IkNvbnRvcm5vIi8+DQoJCTx1aXRleHQgbmFtZT0iVEFCX1RIVU1CIiB2YWx1ZT0iTWluaWF0LiIvPg0KCQk8dWl0ZXh0IG5hbWU9IlRBQl9OT1RFUyIgdmFsdWU9Ik5vdGFzIi8+DQoJCTx1aXRleHQgbmFtZT0iVEFCX1NFQVJDSCIgdmFsdWU9IkJ1c2NhciIvPg0KCQk8dWl0ZXh0IG5hbWU9IlNMSURFX0hFQURJTkciIHZhbHVlPSJUw610dWxvIGRlIGRpYXBvc2l0aXZhIi8+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DQoJCTx1aXRleHQgbmFtZT0iQVRUQUNITkFNRV9IRUFESU5HIiB2YWx1ZT0iTm9tYnJlIGRlIGFyY2hpdm8iLz4NCgkJPHVpdGV4dCBuYW1lPSJBVFRBQ0hTSVpFX0hFQURJTkciIHZhbHVlPSJUYW1hw7FvIi8+DQoJCTx1aXRleHQgbmFtZT0iU0xJREVfTk9URVMiIHZhbHVlPSJOb3RhcyBkZSBkaWFwb3NpdGl2YSIvPg0KCQk8IS0tcXVpeiBwb2QgYW5kIG1lc3NhZ2UgYm94IHRleHRzLS0+DQoJCTx1aXRleHQgbmFtZT0iUVVJWlBPRF9RVUlaX0FUVEVNUFQiIHZhbHVlPSJJbnRlbnRvIGRlIHBydWViYToiLz4NCgkJPHVpdGV4dCBuYW1lPSJRVUlaUE9EX1FVSVpfQVRURU1QVF9WQUxVRSIgdmFsdWU9IiVuIGRlICV0Ii8+DQoJCTx1aXRleHQgbmFtZT0iUVVJWlBPRF9RVUlaX1NDT1JFIiB2YWx1ZT0iUHVudHVhY2nDs246Ii8+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DQoJCTx1aXRleHQgbmFtZT0iV0FSTklOR01TR19ZRVNTVFJJTkciIHZhbHVlPSJTw60iLz4NCgkJPHVpdGV4dCBuYW1lPSJXQVJOSU5HTVNHX05PU1RSSU5HIiB2YWx1ZT0iTm8iLz4NCgkJPHVpdGV4dCBuYW1lPSJXQVJOSU5HTVNHX1RJVExFU1RSSU5HIiB2YWx1ZT0iQXZpc28gZGUgbmF2ZWdhY2nDs24gZGUgcHJ1ZWJhIi8+DQoJCTx1aXRleHQgbmFtZT0iV0FSTklOR01TR19NU0dTVFJJTkciIHZhbHVlPSJIYXkgcHJlZ3VudGFzIHNpbiBpbnRlbnRvcyBlbiBlc3RhIHBydWViYS4mI3hBOyYjeEE7UGFyYSBzYWxpciBkZSBsYSBwcnVlYmEsIGhhZ2EgY2xpYyBlbiBTw60uIFBhcmEgY29udGludWFyLCBoYWdhIGNsaWMgZW4gTm8uIi8+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DQoJCTwhLS0gc3Vic3RpdHV0aW9uOiAlbiA9PSBzbGlkZSBudW1iZXIgLS0+DQoJCTx1aXRleHQgbmFtZT0iQk9PS01BUktTTElERSIgdmFsdWU9IkFkb2JlIFByZXNlbnRlcjogJXAgJXMiLz4NCgkJPHVpdGV4dCBuYW1lPSJTSE9XU0lERUJBUiIgdmFsdWU9Ik1vc3RyYXIgYmFycmEgbGF0ZXJhbCBhIGxvcyBwYXJ0aWNpcGFudGVzIi8+DQoJCTx1aXRleHQgbmFtZT0iTVVURSIgdmFsdWU9IlNpbGVuY2lhciIvPg0KCQk8dWl0ZXh0IG5hbWU9IkRPQ1dSQVBfVElUTEUiIHZhbHVlPSJBcmNoaXZvIGFkanVudG8gZGUgUHJlc2VudGVyIi8+DQoJCTx1aXRleHQgbmFtZT0iRE9DV1JBUF9NU0ciIHZhbHVlPSJHdWFyZGFyIGVuIE1pIFBDIi8+DQoJCTx1aXRleHQgbmFtZT0iRE9DV1JBUF9QUk9NUFQiIHZhbHVlPSJIYWdhIGNsaWMgZW4gRGVzY2FyZ2FyIi8+DQoJPC9sYW5ndWFnZT4NCgk8bGFuZ3VhZ2UgaWQ9InB0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lNsaWRlICVuIi8+DQoJCTwhLS0gc3Vic3RpdHV0aW9uOiAlbiA9PSBzbGlkZSBudW1iZXIgLS0+DQoJCTwhLS0gc3Vic3RpdHV0aW9uOiAldCA9PSB0b3RhbCBzbGlkZSBjb3VudCAtLT4NCgkJPHVpdGV4dCBuYW1lPSJTQ1JVQkJBUlNUQVRVU19TTElERUlORk8iIHZhbHVlPSJTbGlkZSAlbiAvICV0IHwgIi8+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DQoJCTwhLS0gc3Vic3RpdHV0aW9uOiAlcCA9PSBjdXJyZW50IHNwZWFrZXIncyB0aXRsZSAtLT4NCgkJPHVpdGV4dCBuYW1lPSJCSU9XSU5fVElUTEUiIHZhbHVlPSJCaW86ICVwIi8+DQoJCTx1aXRleHQgbmFtZT0iQklPQlROX1RJVExFIiB2YWx1ZT0iQmlvIi8+DQoJCTx1aXRleHQgbmFtZT0iRElWSURFUkJUTl9USVRMRSIgdmFsdWU9InwiLz4NCgkJPHVpdGV4dCBuYW1lPSJDT05UQUNUQlROX1RJVExFIiB2YWx1ZT0iQ29udGF0byIvPg0KCQk8dWl0ZXh0IG5hbWU9IlRBQl9RVUlaIiB2YWx1ZT0iUXVlc3QuIi8+DQoJCTx1aXRleHQgbmFtZT0iVEFCX09VVExJTkUiIHZhbHVlPSJFc3F1ZW1hIi8+DQoJCTx1aXRleHQgbmFtZT0iVEFCX1RIVU1CIiB2YWx1ZT0iTWluaSIvPg0KCQk8dWl0ZXh0IG5hbWU9IlRBQl9OT1RFUyIgdmFsdWU9Ik5vdGFzIi8+DQoJCTx1aXRleHQgbmFtZT0iVEFCX1NFQVJDSCIgdmFsdWU9IkJ1c2NhIi8+DQoJCTx1aXRleHQgbmFtZT0iU0xJREVfSEVBRElORyIgdmFsdWU9IlTDrXR1bG8gZG8gc2xpZGUiLz4NCgkJPHVpdGV4dCBuYW1lPSJEVVJBVElPTl9IRUFESU5HIiB2YWx1ZT0iRHVyYcOnw6NvIi8+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DQoJCTx1aXRleHQgbmFtZT0iU0xJREVfTk9URVMiIHZhbHVlPSJBbm90YcOnw7VlcyBkbyBzbGlkZSIvPg0KCQk8IS0tcXVpeiBwb2QgYW5kIG1lc3NhZ2UgYm94IHRleHRzLS0+DQoJCTx1aXRleHQgbmFtZT0iUVVJWlBPRF9RVUlaX0FUVEVNUFQiIHZhbHVlPSJUZW50YXRpdmEgbm8gcXVlc3Rpb27DoXJpbzoiLz4NCgkJPHVpdGV4dCBuYW1lPSJRVUlaUE9EX1FVSVpfQVRURU1QVF9WQUxVRSIgdmFsdWU9IiVuIGRlICV0Ii8+DQoJCTx1aXRleHQgbmFtZT0iUVVJWlBPRF9RVUlaX1NDT1JFIiB2YWx1ZT0iUG9udHVhw6fDo286Ii8+DQoJCTx1aXRleHQgbmFtZT0iUVVJWlBPRF9RVUlaX1BBU1NTQ09SRSIgdmFsdWU9IlBvbnR1YcOnw6NvIGRlIGFwcm92YcOnw6NvOiIvPg0KCQk8dWl0ZXh0IG5hbWU9IlFVSVpQT0RfUVVJWl9NQVhTQ09SRSIgdmFsdWU9IlBvbnR1YcOnw6NvIG3DoXhpbWE6Ii8+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DQoJCTx1aXRleHQgbmFtZT0iUVVJWlBPRF9RVUlaQVRNUFRfSU5GIiB2YWx1ZT0iSW5maW5pdG8iLz4NCgkJPHVpdGV4dCBuYW1lPSJRVUlaUE9EX1FVRVNBVE1QVF9JTkYiIHZhbHVlPSJJbmZpbml0byIvPg0KCQk8dWl0ZXh0IG5hbWU9IldBUk5JTkdNU0dfWUVTU1RSSU5HIiB2YWx1ZT0iU2ltIi8+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DQoJPC9sYW5ndWFnZT4NCgk8bGFuZ3VhZ2UgaWQ9Iml0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DQoJCTwhLS0gc3Vic3RpdHV0aW9uOiAlbiA9PSBzbGlkZSBudW1iZXIgLS0+DQoJCTwhLS0gc3Vic3RpdHV0aW9uOiAldCA9PSB0b3RhbCBzbGlkZSBjb3VudCAtLT4NCgkJPHVpdGV4dCBuYW1lPSJTQ1JVQkJBUlNUQVRVU19TTElERUlORk8iIHZhbHVlPSJEaWFwb3NpdGl2YSAlbiAvICV0IHwgIi8+DQoJCTx1aXRleHQgbmFtZT0iU0NSVUJCQVJTVEFUVVNfU1RPUFBFRCIgdmFsdWU9IkludGVycm90dG8iLz4NCgkJPHVpdGV4dCBuYW1lPSJTQ1JVQkJBUlNUQVRVU19QTEFZSU5HIiB2YWx1ZT0iUmlwcm9kdXppb25lIi8+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DQoJCTx1aXRleHQgbmFtZT0iRUxBUFNFRCIgdmFsdWU9IiVtIE1pbnV0aSAlcyBTZWNvbmRpIHJpbWFuZW50aSIvPg0KCQk8dWl0ZXh0IG5hbWU9Ik5PVEZPVU5EIiB2YWx1ZT0iTmVzc3VuIGVsZW1lbnRvIHRyb3ZhdG8iLz4NCgkJPHVpdGV4dCBuYW1lPSJBVFRBQ0hNRU5UUyIgdmFsdWU9IkFsbGVnYXRpIi8+DQoJCTwhLS0gc3Vic3RpdHV0aW9uOiAlcCA9PSBjdXJyZW50IHNwZWFrZXIncyB0aXRsZSAtLT4NCgkJPHVpdGV4dCBuYW1lPSJCSU9XSU5fVElUTEUiIHZhbHVlPSJCaW86ICVwIi8+DQoJCTx1aXRleHQgbmFtZT0iQklPQlROX1RJVExFIiB2YWx1ZT0iQmlvIi8+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DQoJCTx1aXRleHQgbmFtZT0iRFVSQVRJT05fSEVBRElORyIgdmFsdWU9IkR1cmF0YSIvPg0KCQk8dWl0ZXh0IG5hbWU9IlNFQVJDSF9IRUFESU5HIiB2YWx1ZT0iQ2VyY2EgdGVzdG86Ii8+DQoJCTx1aXRleHQgbmFtZT0iVEhVTUJfSEVBRElORyIgdmFsdWU9IkRpYXBvc2l0aXZhIi8+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DQoJCTx1aXRleHQgbmFtZT0iUVVJWlBPRF9RVUVTVFlQRV9TVFIiIHZhbHVlPSJUaXBvOiAlcyIvPg0KCQk8dWl0ZXh0IG5hbWU9IlFVSVpQT0RfUVVFU1RZUEVfR1JEIiB2YWx1ZT0iQ29uIHZhbHV0YXppb25lIi8+DQoJCTx1aXRleHQgbmFtZT0iUVVJWlBPRF9RVUVTVFlQRV9TVlkiIHZhbHVlPSJJbmRhZ2luZSIvPg0KCQk8dWl0ZXh0IG5hbWU9IlFVSVpQT0RfUVVJWkFUTVBUX0lORiIgdmFsdWU9IkluZmluaXRpIi8+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DQoJCTx1aXRleHQgbmFtZT0iRE9DV1JBUF9USVRMRSIgdmFsdWU9IkFsbGVnYXRvIGZpbGUgUHJlc2VudGVyIi8+DQoJCTx1aXRleHQgbmFtZT0iRE9DV1JBUF9NU0ciIHZhbHVlPSJTYWx2YSBpbiBSaXNvcnNlIGRlbCBjb21wdXRlciIvPg0KCQk8dWl0ZXh0IG5hbWU9IkRPQ1dSQVBfUFJPTVBUIiB2YWx1ZT0iQ2xpYyBwZXIgc2NhcmljYXJlIi8+DQoJPC9sYW5ndWFnZT4NCgk8bGFuZ3VhZ2UgaWQ9Im5s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DQoJCTx1aXRleHQgbmFtZT0iU0NSVUJCQVJTVEFUVVNfVklEUExBWUlORyIgdmFsdWU9IlZpZGVvIGFmc3BlbGVuIi8+DQoJCTx1aXRleHQgbmFtZT0iU0NSVUJCQVJTVEFUVVNfTE9BRElORyIgdmFsdWU9IkxhZGVuIi8+DQoJCTx1aXRleHQgbmFtZT0iU0NSVUJCQVJTVEFUVVNfQlVGRkVSSU5HIiB2YWx1ZT0iQnVmZmVyZW4iLz4NCgkJPHVpdGV4dCBuYW1lPSJTQ1JVQkJBUlNUQVRVU19RVUVTVElPTiIgdmFsdWU9IlZyYWFnIG1ldCBhbnR3b29yZCIvPg0KCQk8dWl0ZXh0IG5hbWU9IlNDUlVCQkFSU1RBVFVTX1JFVklFV1FVSVoiIHZhbHVlPSJRdWl6IGNvbnRyb2xlcmVuIi8+DQoJCTwhLS0gc3Vic3RpdHV0aW9uOiAlbSA9PSBtaW51dGVzIHJlbWFpbmluZyAtLT4NCgkJPCEtLSBzdWJzdGl0dXRpb246ICVzID09IHNlY29uZHMgcmVtYWluaW5nIC0tPg0KCQk8dWl0ZXh0IG5hbWU9IkVMQVBTRUQiIHZhbHVlPSJFciByZXN0ZXJlbiAlbSBtaW51dGVuICVzIHNlY29uZGVuIi8+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DQoJCTx1aXRleHQgbmFtZT0iVEFCX1FVSVoiIHZhbHVlPSJRdWl6Ii8+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DQoJCTx1aXRleHQgbmFtZT0iU0VBUkNIX0hFQURJTkciIHZhbHVlPSJab2VrZW4gbmFhciB0ZWtzdDoiLz4NCgkJPHVpdGV4dCBuYW1lPSJUSFVNQl9IRUFESU5HIiB2YWx1ZT0iRGlhIi8+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DQoJCTwhLS1xdWl6IHBvZCBhbmQgbWVzc2FnZSBib3ggdGV4dHMtLT4NCgkJPHVpdGV4dCBuYW1lPSJRVUlaUE9EX1FVSVpfQVRURU1QVCIgdmFsdWU9IlF1aXpwb2dpbmc6Ii8+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DQoJCTx1aXRleHQgbmFtZT0iUVVJWlBPRF9RVUVTVFlQRV9TVFIiIHZhbHVlPSJUeXBlOiAlcyIvPg0KCQk8dWl0ZXh0IG5hbWU9IlFVSVpQT0RfUVVFU1RZUEVfR1JEIiB2YWx1ZT0iVGVsdCB2b29yIHNjb3JlIi8+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DQoJCTx1aWZvbnQgbmFtZT0iRk9OVF9QUkVTRU5UQVRJT05OQU1FIiB2YWx1ZT0i5a6L5L2TLTE4MDMwLDE0LGZhbHNlLGZhbHNlLHRydWUiLz4NCgkJPHVpZm9udCBuYW1lPSJGT05UX1BSRVNFTlRFUk5BTUUiIHZhbHVlPSLlrovkvZMtMTgwMzAsMTQsdHJ1ZSxmYWxzZSx0cnVlIi8+DQoJCTx1aWZvbnQgbmFtZT0iRk9OVF9QUkVTRU5URVJUSVRMRSIgdmFsdWU9IuWui+S9ky0xODAzMCwxMyxmYWxzZSxmYWxzZSx0cnVlIi8+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DQoJCTx1aWZvbnQgbmFtZT0iRk9OVF9NU0dCT1hfV0lOVElUTEUiIHZhbHVlPSLlrovkvZMtMTgwMzAsMTIsdHJ1ZSxmYWxzZSx0cnVlIi8+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DQoJCTx1aWZvbnQgbmFtZT0iRk9OVF9RVUlaUE9EX1FVRVNUSU9OX1NDT1JFIiB2YWx1ZT0i5a6L5L2TLTE4MDMwLDEwLGZhbHNlLGZhbHNlLHRydWUiLz4NCgkJPHVpZm9udCBuYW1lPSJGT05UX1FVSVpQT0RfUVVFU1RJT05fU0NPUkVfVkFMVUUiIHZhbHVlPSLlrovkvZMtMTgwMzAsMTAsdHJ1ZSxmYWxzZSx0cnVlIi8+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S9ky0xODAzMCwxMCxmYWxzZSxmYWxzZSx0cnVlIi8+DQoJCTx1aWZvbnQgbmFtZT0iRk9OVF9RVUlaUE9EX1FVSVpfUVVFU1RJT05fQVRURU1QVEVEX1ZBTFVFIiB2YWx1ZT0i5a6L5L2TLTE4MDMwLDEwLHRydWUsZmFsc2UsdHJ1ZSIvPg0KCQk8dWlmb250IG5hbWU9IkZPTlRfUVVJWlBPRF9RVUlaX1NDT1JFX1RBRyIgdmFsdWU9IuWui+S9ky0xODAzMCwxMix0cnVlLGZhbHNlLHRydWUiLz4NCgkJPHVpZm9udCBuYW1lPSJGT05UX1FVSVpQT0RfUVVJWl9TQ09SRSIgdmFsdWU9IuWui+S9ky0xODAzMCwxMCxmYWxzZSxmYWxzZSx0cnVlIi8+DQoJCTx1aWZvbnQgbmFtZT0iRk9OVF9RVUlaUE9EX1FVSVpfU0NPUkVfVkFMVUUiIHZhbHVlPSLlrovkvZMtMTgwMzAsMTAsdHJ1ZSxmYWxzZSx0cnVlIi8+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S9ky0xODAzMCwxMCxmYWxzZSxmYWxzZSx0cnVlIi8+DQoJCTx1aWZvbnQgbmFtZT0iRk9OVF9RVUlaUE9EX1FVSVpfUEFTU1NDT1JFX1ZBTFVFIiB2YWx1ZT0i5a6L5L2TLTE4MDMwLDEwLHRydWUsZmFsc2UsdHJ1ZSIvPg0KCQk8IS0tIHVpdGV4dCAtLT4NCgkJPCEtLSBzdWJzdGl0dXRpb246ICVuID09IHNsaWRlIG51bWJlciAtLT4NCgkJPHVpdGV4dCBuYW1lPSJVTk5BTUVEU0xJREVUSVRMRSIgdmFsdWU9IuW5u+eBr+eJhyAlbiIvPg0KCQk8IS0tIHN1YnN0aXR1dGlvbjogJW4gPT0gc2xpZGUgbnVtYmVyIC0tPg0KCQk8IS0tIHN1YnN0aXR1dGlvbjogJXQgPT0gdG90YWwgc2xpZGUgY291bnQgLS0+DQoJCTx1aXRleHQgbmFtZT0iU0NSVUJCQVJTVEFUVVNfU0xJREVJTkZPIiB2YWx1ZT0i5bm754Gv54mHICVuIC8gJXQgfCAiLz4NCgkJPHVpdGV4dCBuYW1lPSJTQ1JVQkJBUlNUQVRVU19TVE9QUEVEIiB2YWx1ZT0i5bey5YGc5q2iIi8+DQoJCTx1aXRleHQgbmFtZT0iU0NSVUJCQVJTVEFUVVNfUExBWUlORyIgdmFsdWU9Iuato+WcqOaSreaUviIvPg0KCQk8dWl0ZXh0IG5hbWU9IlNDUlVCQkFSU1RBVFVTX05PQVVESU8iIHZhbHVlPSLml6Dpn7PpopEiLz4NCgkJPHVpdGV4dCBuYW1lPSJTQ1JVQkJBUlNUQVRVU19WSURQTEFZSU5HIiB2YWx1ZT0i6KeG6aKR5pKt5pS+Ii8+DQoJCTx1aXRleHQgbmFtZT0iU0NSVUJCQVJTVEFUVVNfTE9BRElORyIgdmFsdWU9Iuato+WcqOi9veWFpSIvPg0KCQk8dWl0ZXh0IG5hbWU9IlNDUlVCQkFSU1RBVFVTX0JVRkZFUklORyIgdmFsdWU9Iuato+WcqOi/m+ihjOe8k+WGsuWkhOeQhiIvPg0KCQk8dWl0ZXh0IG5hbWU9IlNDUlVCQkFSU1RBVFVTX1FVRVNUSU9OIiB2YWx1ZT0i5Zue562U6Zeu6aKYIi8+DQoJCTx1aXRleHQgbmFtZT0iU0NSVUJCQVJTVEFUVVNfUkVWSUVXUVVJWiIgdmFsdWU9Iuato+WcqOWuoemYhea1i+mqjCIvPg0KCQk8IS0tIHN1YnN0aXR1dGlvbjogJW0gPT0gbWludXRlcyByZW1haW5pbmcgLS0+DQoJCTwhLS0gc3Vic3RpdHV0aW9uOiAlcyA9PSBzZWNvbmRzIHJlbWFpbmluZyAtLT4NCgkJPHVpdGV4dCBuYW1lPSJFTEFQU0VEIiB2YWx1ZT0i5Ymp5L2ZICVtIOWIhumSnyAlcyDnp5IiLz4NCgkJPHVpdGV4dCBuYW1lPSJOT1RGT1VORCIgdmFsdWU9IuacquaJvuWIsOS7u+S9leWGheWuuSIvPg0KCQk8dWl0ZXh0IG5hbWU9IkFUVEFDSE1FTlRTIiB2YWx1ZT0i6ZmE5Lu2Ii8+DQoJCTwhLS0gc3Vic3RpdHV0aW9uOiAlcCA9PSBjdXJyZW50IHNwZWFrZXIncyB0aXRsZSAtLT4NCgkJPHVpdGV4dCBuYW1lPSJCSU9XSU5fVElUTEUiIHZhbHVlPSLkuKrkurrnroDku4s6ICVwIi8+DQoJCTx1aXRleHQgbmFtZT0iQklPQlROX1RJVExFIiB2YWx1ZT0i5Liq5Lq6566A5LuLIi8+DQoJCTx1aXRleHQgbmFtZT0iRElWSURFUkJUTl9USVRMRSIgdmFsdWU9InwiLz4NCgkJPHVpdGV4dCBuYW1lPSJDT05UQUNUQlROX1RJVExFIiB2YWx1ZT0i6IGU57O75pa55byPIi8+DQoJCTx1aXRleHQgbmFtZT0iVEFCX1FVSVoiIHZhbHVlPSLmtYvpqowiLz4NCgkJPHVpdGV4dCBuYW1lPSJUQUJfT1VUTElORSIgdmFsdWU9IuWkp+e6siIvPg0KCQk8dWl0ZXh0IG5hbWU9IlRBQl9USFVNQiIgdmFsdWU9Iue8qeeVpeWbviIvPg0KCQk8dWl0ZXh0IG5hbWU9IlRBQl9OT1RFUyIgdmFsdWU9IuWkh+azqCIvPg0KCQk8dWl0ZXh0IG5hbWU9IlRBQl9TRUFSQ0giIHZhbHVlPSLmkJzntKIiLz4NCgkJPHVpdGV4dCBuYW1lPSJTTElERV9IRUFESU5HIiB2YWx1ZT0i5bm754Gv54mH5qCH6aKYIi8+DQoJCTx1aXRleHQgbmFtZT0iRFVSQVRJT05fSEVBRElORyIgdmFsdWU9IuaMgee7reaXtumXtCIvPg0KCQk8dWl0ZXh0IG5hbWU9IlNFQVJDSF9IRUFESU5HIiB2YWx1ZT0i5pCc57Si5paH5pysOiIvPg0KCQk8dWl0ZXh0IG5hbWU9IlRIVU1CX0hFQURJTkciIHZhbHVlPSLlubvnga/niYciLz4NCgkJPHVpdGV4dCBuYW1lPSJUSFVNQl9JTkZPIiB2YWx1ZT0i5bm754Gv54mH5qCH6aKYL+aMgee7reaXtumXtCIvPg0KCQk8dWl0ZXh0IG5hbWU9IkFUVEFDSE5BTUVfSEVBRElORyIgdmFsdWU9IuaWh+S7tuWQjSIvPg0KCQk8dWl0ZXh0IG5hbWU9IkFUVEFDSFNJWkVfSEVBRElORyIgdmFsdWU9IuWkp+WwjyIvPg0KCQk8dWl0ZXh0IG5hbWU9IlNMSURFX05PVEVTIiB2YWx1ZT0i5bm754Gv54mH5aSH5rOoIi8+DQoJCTwhLS1xdWl6IHBvZCBhbmQgbWVzc2FnZSBib3ggdGV4dHMtLT4NCgkJPHVpdGV4dCBuYW1lPSJRVUlaUE9EX1FVSVpfQVRURU1QVCIgdmFsdWU9Iua1i+mqjOWwneivleasoeaVsDoiLz4NCgkJPHVpdGV4dCBuYW1lPSJRVUlaUE9EX1FVSVpfQVRURU1QVF9WQUxVRSIgdmFsdWU9IuesrCAlbiDmrKHvvIzlhbEgJXQg5qyhIi8+DQoJCTx1aXRleHQgbmFtZT0iUVVJWlBPRF9RVUlaX1NDT1JFIiB2YWx1ZT0i5b6X5YiGOiIvPg0KCQk8dWl0ZXh0IG5hbWU9IlFVSVpQT0RfUVVJWl9QQVNTU0NPUkUiIHZhbHVlPSLlj4rmoLzliIbmlbA6Ii8+DQoJCTx1aXRleHQgbmFtZT0iUVVJWlBPRF9RVUlaX01BWFNDT1JFIiB2YWx1ZT0i5pyA6auY5YiG5pWwOiIvPg0KCQk8dWl0ZXh0IG5hbWU9IlFVSVpQT0RfUVVFU0FUTVBUX1NUUiIgdmFsdWU9IuWwneivleasoeaVsDog56ysICVuIOasoe+8jOWFsSAldCDmrKEiLz4NCgkJPHVpdGV4dCBuYW1lPSJRVUlaUE9EX1FVRVNUWVBFX1NUUiIgdmFsdWU9Iuexu+WeizogJXMiLz4NCgkJPHVpdGV4dCBuYW1lPSJRVUlaUE9EX1FVRVNUWVBFX0dSRCIgdmFsdWU9IuivhOe6pyIvPg0KCQk8dWl0ZXh0IG5hbWU9IlFVSVpQT0RfUVVFU1RZUEVfU1ZZIiB2YWx1ZT0i6LCD5p+lIi8+DQoJCTx1aXRleHQgbmFtZT0iUVVJWlBPRF9RVUlaQVRNUFRfSU5GIiB2YWx1ZT0i5peg6ZmQIi8+DQoJCTx1aXRleHQgbmFtZT0iUVVJWlBPRF9RVUVTQVRNUFRfSU5GIiB2YWx1ZT0i5peg6ZmQIi8+DQoJCTx1aXRleHQgbmFtZT0iV0FSTklOR01TR19ZRVNTVFJJTkciIHZhbHVlPSLmmK8iLz4NCgkJPHVpdGV4dCBuYW1lPSJXQVJOSU5HTVNHX05PU1RSSU5HIiB2YWx1ZT0i5ZCmIi8+DQoJCTx1aXRleHQgbmFtZT0iV0FSTklOR01TR19USVRMRVNUUklORyIgdmFsdWU9Iua1i+mqjOWvvOiIquitpuWRiiIvPg0KCQk8dWl0ZXh0IG5hbWU9IldBUk5JTkdNU0dfTVNHU1RSSU5HIiB2YWx1ZT0i5q2k5rWL6aqM5Lit5pyJ5pyq5bCd6K+V5L2c562U55qE6Zeu6aKY44CCJiN4QTsmI3hBO+WNleWHu+KAnOaYr+KAnemAgOWHuuatpOa1i+mqjOOAguWNleWHu+KAnOWQpuKAnee7p+e7rea1i+mqjOOAgiIvPg0KCQk8dWl0ZXh0IG5hbWU9IklORk9STUFUSU9OX0gyNjRfRkxBU0hQTEFZRVIiIHZhbHVlPSLlvZPliY3lronoo4XlnKjmgqjnmoTorqHnrpfmnLrkuIrnmoQgRmxhc2ggUGxheWVyIOeJiOacrOS4jeaUr+aMgeivpeinhumikeOAguWNleWHu+inhumikeWMuuWfn+S4i+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C5Yqg6ICF5pi+56S65o+Q6KaB5qCPIi8+DQoJCTx1aXRleHQgbmFtZT0iTVVURSIgdmFsdWU9IumdmemfsyIvPg0KCQk8dWl0ZXh0IG5hbWU9IkRPQ1dSQVBfVElUTEUiIHZhbHVlPSJQcmVzZW50ZXIg5paH5Lu26ZmE5Lu2Ii8+DQoJCTx1aXRleHQgbmFtZT0iRE9DV1JBUF9NU0ciIHZhbHVlPSLkv53lrZjliLDmiJHnmoTorqHnrpfmnLoiLz4NCgkJPHVpdGV4dCBuYW1lPSJET0NXUkFQX1BST01QVCIgdmFsdWU9IuWNleWHu+S7peS4i+i9vSIvPg0KCTwvbGFuZ3VhZ2U+DQo8L2NvbmZpZ3VyYXRpb24+DQo="/>
  <p:tag name="MMPROD_UIDATA" val="&lt;database version=&quot;7.0&quot;&gt;&lt;object type=&quot;1&quot; unique_id=&quot;10001&quot;&gt;&lt;property id=&quot;20141&quot; value=&quot;Template dj 2010&quot;/&gt;&lt;property id=&quot;20144&quot; value=&quot;1&quot;/&gt;&lt;property id=&quot;20146&quot; value=&quot;0&quot;/&gt;&lt;property id=&quot;20147&quot; value=&quot;0&quot;/&gt;&lt;property id=&quot;20148&quot; value=&quot;5&quot;/&gt;&lt;property id=&quot;20180&quot; value=&quot;0&quot;/&gt;&lt;property id=&quot;20181&quot; value=&quot;0&quot;/&gt;&lt;property id=&quot;20182&quot; value=&quot;0&quot;/&gt;&lt;property id=&quot;20183&quot; value=&quot;1&quot;/&gt;&lt;property id=&quot;20184&quot; value=&quot;7&quot;/&gt;&lt;property id=&quot;20193&quot; value=&quot;-1&quot;/&gt;&lt;property id=&quot;20221&quot; value=&quot;G:\laptop nebeng\gambar\&quot;/&gt;&lt;property id=&quot;20224&quot; value=&quot;D:\template ppt\template darmajaya\flash template&quot;/&gt;&lt;property id=&quot;20250&quot; value=&quot;0&quot;/&gt;&lt;property id=&quot;20251&quot; value=&quot;0&quot;/&gt;&lt;property id=&quot;20259&quot; value=&quot;1&quot;/&gt;&lt;object type=&quot;2&quot; unique_id=&quot;11561&quot;&gt;&lt;object type=&quot;3&quot; unique_id=&quot;11562&quot;&gt;&lt;property id=&quot;20148&quot; value=&quot;5&quot;/&gt;&lt;property id=&quot;20300&quot; value=&quot;Slide 1 - &amp;quot;Sub title …………….&amp;quot;&quot;/&gt;&lt;property id=&quot;20307&quot; value=&quot;256&quot;/&gt;&lt;property id=&quot;20309&quot; value=&quot;-1&quot;/&gt;&lt;/object&gt;&lt;object type=&quot;3&quot; unique_id=&quot;11563&quot;&gt;&lt;property id=&quot;20148&quot; value=&quot;5&quot;/&gt;&lt;property id=&quot;20300&quot; value=&quot;Slide 2 - &amp;quot;Introducing Template dj 2010&amp;quot;&quot;/&gt;&lt;property id=&quot;20307&quot; value=&quot;258&quot;/&gt;&lt;property id=&quot;20309&quot; value=&quot;-1&quot;/&gt;&lt;/object&gt;&lt;object type=&quot;3&quot; unique_id=&quot;11564&quot;&gt;&lt;property id=&quot;20148&quot; value=&quot;5&quot;/&gt;&lt;property id=&quot;20300&quot; value=&quot;Slide 3&quot;/&gt;&lt;property id=&quot;20307&quot; value=&quot;259&quot;/&gt;&lt;property id=&quot;20309&quot; value=&quot;-1&quot;/&gt;&lt;/object&gt;&lt;object type=&quot;3&quot; unique_id=&quot;11565&quot;&gt;&lt;property id=&quot;20148&quot; value=&quot;5&quot;/&gt;&lt;property id=&quot;20300&quot; value=&quot;Slide 4&quot;/&gt;&lt;property id=&quot;20307&quot; value=&quot;260&quot;/&gt;&lt;property id=&quot;20309&quot; value=&quot;-1&quot;/&gt;&lt;/object&gt;&lt;object type=&quot;3&quot; unique_id=&quot;11566&quot;&gt;&lt;property id=&quot;20148&quot; value=&quot;5&quot;/&gt;&lt;property id=&quot;20300&quot; value=&quot;Slide 5&quot;/&gt;&lt;property id=&quot;20307&quot; value=&quot;261&quot;/&gt;&lt;property id=&quot;20309&quot; value=&quot;-1&quot;/&gt;&lt;/object&gt;&lt;object type=&quot;3&quot; unique_id=&quot;11567&quot;&gt;&lt;property id=&quot;20148&quot; value=&quot;5&quot;/&gt;&lt;property id=&quot;20300&quot; value=&quot;Slide 6 - &amp;quot;Quick Styles&amp;quot;&quot;/&gt;&lt;property id=&quot;20307&quot; value=&quot;262&quot;/&gt;&lt;property id=&quot;20309&quot; value=&quot;-1&quot;/&gt;&lt;/object&gt;&lt;object type=&quot;3&quot; unique_id=&quot;11568&quot;&gt;&lt;property id=&quot;20148&quot; value=&quot;5&quot;/&gt;&lt;property id=&quot;20300&quot; value=&quot;Slide 7 - &amp;quot;PowerPoint 2007&amp;quot;&quot;/&gt;&lt;property id=&quot;20307&quot; value=&quot;263&quot;/&gt;&lt;property id=&quot;20309&quot; value=&quot;-1&quot;/&gt;&lt;/object&gt;&lt;object type=&quot;3&quot; unique_id=&quot;11569&quot;&gt;&lt;property id=&quot;20148&quot; value=&quot;5&quot;/&gt;&lt;property id=&quot;20300&quot; value=&quot;Slide 8 - &amp;quot;Text, graphics and pictures&amp;quot;&quot;/&gt;&lt;property id=&quot;20307&quot; value=&quot;264&quot;/&gt;&lt;property id=&quot;20309&quot; value=&quot;-1&quot;/&gt;&lt;/object&gt;&lt;object type=&quot;3&quot; unique_id=&quot;11570&quot;&gt;&lt;property id=&quot;20148&quot; value=&quot;5&quot;/&gt;&lt;property id=&quot;20300&quot; value=&quot;Slide 9 - &amp;quot;Superior Text&amp;quot;&quot;/&gt;&lt;property id=&quot;20307&quot; value=&quot;265&quot;/&gt;&lt;property id=&quot;20309&quot; value=&quot;-1&quot;/&gt;&lt;/object&gt;&lt;object type=&quot;3&quot; unique_id=&quot;11571&quot;&gt;&lt;property id=&quot;20148&quot; value=&quot;5&quot;/&gt;&lt;property id=&quot;20300&quot; value=&quot;Slide 10 - &amp;quot;The Power of OfficeArt Graphics&amp;quot;&quot;/&gt;&lt;property id=&quot;20307&quot; value=&quot;266&quot;/&gt;&lt;property id=&quot;20309&quot; value=&quot;-1&quot;/&gt;&lt;/object&gt;&lt;object type=&quot;3&quot; unique_id=&quot;11572&quot;&gt;&lt;property id=&quot;20148&quot; value=&quot;5&quot;/&gt;&lt;property id=&quot;20300&quot; value=&quot;Slide 11 - &amp;quot;Picture This…&amp;quot;&quot;/&gt;&lt;property id=&quot;20307&quot; value=&quot;267&quot;/&gt;&lt;property id=&quot;20309&quot; value=&quot;-1&quot;/&gt;&lt;/object&gt;&lt;object type=&quot;3&quot; unique_id=&quot;11573&quot;&gt;&lt;property id=&quot;20148&quot; value=&quot;5&quot;/&gt;&lt;property id=&quot;20300&quot; value=&quot;Slide 12 - &amp;quot;Picture This…&amp;quot;&quot;/&gt;&lt;property id=&quot;20307&quot; value=&quot;268&quot;/&gt;&lt;property id=&quot;20309&quot; value=&quot;-1&quot;/&gt;&lt;/object&gt;&lt;object type=&quot;3&quot; unique_id=&quot;11574&quot;&gt;&lt;property id=&quot;20148&quot; value=&quot;5&quot;/&gt;&lt;property id=&quot;20300&quot; value=&quot;Slide 13 - &amp;quot;Smart art&amp;quot;&quot;/&gt;&lt;property id=&quot;20307&quot; value=&quot;270&quot;/&gt;&lt;property id=&quot;20309&quot; value=&quot;-1&quot;/&gt;&lt;/object&gt;&lt;object type=&quot;3&quot; unique_id=&quot;11575&quot;&gt;&lt;property id=&quot;20148&quot; value=&quot;5&quot;/&gt;&lt;property id=&quot;20300&quot; value=&quot;Slide 14 - &amp;quot;Visualize It!&amp;quot;&quot;/&gt;&lt;property id=&quot;20307&quot; value=&quot;271&quot;/&gt;&lt;property id=&quot;20309&quot; value=&quot;-1&quot;/&gt;&lt;/object&gt;&lt;object type=&quot;3&quot; unique_id=&quot;11576&quot;&gt;&lt;property id=&quot;20148&quot; value=&quot;5&quot;/&gt;&lt;property id=&quot;20300&quot; value=&quot;Slide 15&quot;/&gt;&lt;property id=&quot;20307&quot; value=&quot;272&quot;/&gt;&lt;property id=&quot;20309&quot; value=&quot;-1&quot;/&gt;&lt;/object&gt;&lt;object type=&quot;3&quot; unique_id=&quot;11577&quot;&gt;&lt;property id=&quot;20148&quot; value=&quot;5&quot;/&gt;&lt;property id=&quot;20300&quot; value=&quot;Slide 16&quot;/&gt;&lt;property id=&quot;20307&quot; value=&quot;273&quot;/&gt;&lt;property id=&quot;20309&quot; value=&quot;-1&quot;/&gt;&lt;/object&gt;&lt;object type=&quot;3&quot; unique_id=&quot;11578&quot;&gt;&lt;property id=&quot;20148&quot; value=&quot;5&quot;/&gt;&lt;property id=&quot;20300&quot; value=&quot;Slide 17 - &amp;quot;end&amp;quot;&quot;/&gt;&lt;property id=&quot;20307&quot; value=&quot;275&quot;/&gt;&lt;property id=&quot;20309&quot; value=&quot;-1&quot;/&gt;&lt;/object&gt;&lt;/object&gt;&lt;object type=&quot;8&quot; unique_id=&quot;11597&quot;&gt;&lt;/object&gt;&lt;object type=&quot;4&quot; unique_id=&quot;11598&quot;&gt;&lt;object type=&quot;5&quot; unique_id=&quot;11599&quot;&gt;&lt;property id=&quot;20149&quot; value=&quot;Supadi,S.Kom&quot;/&gt;&lt;property id=&quot;20150&quot; value=&quot;Dosen Teknik Informatika&quot;/&gt;&lt;property id=&quot;20151&quot; value=&quot;foto.jpg&quot;/&gt;&lt;property id=&quot;20153&quot; value=&quot;sup4di@gmail.com&quot;/&gt;&lt;property id=&quot;20155&quot; value=&quot;Salah satu dosen teknik informatika ............................&amp;#x0D;&amp;#x0A;&quot;/&gt;&lt;property id=&quot;20159&quot; value=&quot;logo ibi small.png&quot;/&gt;&lt;/object&gt;&lt;/object&gt;&lt;object type=&quot;10&quot; unique_id=&quot;11663&quot;&gt;&lt;object type=&quot;11&quot; unique_id=&quot;11664&quot;&gt;&lt;property id=&quot;20180&quot; value=&quot;0&quot;/&gt;&lt;property id=&quot;20181&quot; value=&quot;0&quot;/&gt;&lt;property id=&quot;20182&quot; value=&quot;0&quot;/&gt;&lt;property id=&quot;20183&quot; value=&quot;1&quot;/&gt;&lt;/object&gt;&lt;object type=&quot;12&quot; unique_id=&quot;11665&quot;&gt;&lt;/object&gt;&lt;/object&gt;&lt;/object&gt;&lt;/database&gt;"/>
  <p:tag name="SECTOMILLISECCONVERTED" val="1"/>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2963</TotalTime>
  <Words>647</Words>
  <Application>Microsoft Office PowerPoint</Application>
  <PresentationFormat>Tampilan Layar (4:3)</PresentationFormat>
  <Paragraphs>21</Paragraphs>
  <Slides>9</Slides>
  <Notes>0</Notes>
  <HiddenSlides>0</HiddenSlides>
  <MMClips>0</MMClips>
  <ScaleCrop>false</ScaleCrop>
  <HeadingPairs>
    <vt:vector size="6" baseType="variant">
      <vt:variant>
        <vt:lpstr>Font Dipakai</vt:lpstr>
      </vt:variant>
      <vt:variant>
        <vt:i4>5</vt:i4>
      </vt:variant>
      <vt:variant>
        <vt:lpstr>Tema</vt:lpstr>
      </vt:variant>
      <vt:variant>
        <vt:i4>1</vt:i4>
      </vt:variant>
      <vt:variant>
        <vt:lpstr>Judul Slide</vt:lpstr>
      </vt:variant>
      <vt:variant>
        <vt:i4>9</vt:i4>
      </vt:variant>
    </vt:vector>
  </HeadingPairs>
  <TitlesOfParts>
    <vt:vector size="15" baseType="lpstr">
      <vt:lpstr>Arial</vt:lpstr>
      <vt:lpstr>Calibri</vt:lpstr>
      <vt:lpstr>Cambria</vt:lpstr>
      <vt:lpstr>Google Sans</vt:lpstr>
      <vt:lpstr>Times New Roman</vt:lpstr>
      <vt:lpstr>Office Theme</vt:lpstr>
      <vt:lpstr>GAMBARAN UMUM DESTINASI WISATA</vt:lpstr>
      <vt:lpstr>Presentasi PowerPoint</vt:lpstr>
      <vt:lpstr>Presentasi PowerPoint</vt:lpstr>
      <vt:lpstr>Dalam perencanaan suatu destinasi wisata harus mempertimbangkan kebutuhan yang hendak dicapai oleh wisatawan yaitu tersedianya:  Something to see, terdapat daya tarik khusus yang bisa disaksikan secara visual tampak indah dan menarik;  Something to do, adalah aktivitas yang bisa dilakukan oleh wisatawan untuk mendapatkan pengalaman dan memperpanjang masa tinggal di objek wisata;  Something to buy, adalah tersedianya fasilitas berbelanja oleh-oleh baik produk kuliner maupun kerajinan tangan yang memberikan banyak referensi dan pilihan bagi wisatawan;  Something to know, adalah memberikan nilai tambah pada suatu destinasi dengan menampilkan informasi tentang keberadaan suatu destinasi sebagai bentuk edukasi kepada pengunjung. </vt:lpstr>
      <vt:lpstr>Elemen-elemen destinasi tersebut terdiri dari (Robert Christie Mill and Alastair M. Morrison, 2009):  1. Atraksi (Attractions) 2. Fasilitas (Facilities) 3. Infrastruktur (Infrastructure) 4. Transportasi (Transportation) 5. Keramahtamahan (Hospitality) </vt:lpstr>
      <vt:lpstr>Presentasi PowerPoint</vt:lpstr>
      <vt:lpstr>Menurut Dwyer dalam (Robert Christie Mill and Alastair M. Morrison, 2009) satu model daya saing suatu destinasi dapat dibandingkan dengan destinasi lain dengan membandingkan indikator-indikator berikut:  1. Manajemen Destinasi 2. Sumber Daya Pariwisata Berbasis Alam 3. Sumber Daya Pariwisata Berbasis Sejarah Budaya 4. Kualitas Layanan 5. Pelayanan Publik Yang Efisien 6. Pusat Perbelanjaan Pariwisata 7. Komitmen Pemerintah 8. Lokasi dan Aksesibilitas 9. E-Bisnis 10. Kehidupan Malam 11. Persyaratan Visa 12. Taman Hiburan </vt:lpstr>
      <vt:lpstr>paling tidak terdapat 3 (tiga) komponen pelaku usaha dan pemangku kepentingan pengembangan kepariwisataan di Indonesia yaitu:  1. Pihak Pemerintah dan atau  Pemerintah Daerah 2. Pihak Swasta/Industri baik  yang merupakan investor  asing dan ataupun pelaku  industri dalam negeri. 3. Pihak Masyarakat yang  terkait, baik sebagai tenaga kerja, pelaku kegiatan usaha kepariwisataan maupun sebagai tuan rumah (host). </vt:lpstr>
      <vt:lpstr>Presentasi PowerPoint</vt:lpstr>
    </vt:vector>
  </TitlesOfParts>
  <Company>IBI Darmajaya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Sub title …………….</dc:title>
  <dc:creator>CTC</dc:creator>
  <cp:lastModifiedBy>yusminar wahyuningsih</cp:lastModifiedBy>
  <cp:revision>444</cp:revision>
  <cp:lastPrinted>2017-08-29T02:54:51Z</cp:lastPrinted>
  <dcterms:created xsi:type="dcterms:W3CDTF">2010-04-18T12:06:30Z</dcterms:created>
  <dcterms:modified xsi:type="dcterms:W3CDTF">2023-12-12T03:02:53Z</dcterms:modified>
</cp:coreProperties>
</file>