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18" r:id="rId4"/>
  </p:sldMasterIdLst>
  <p:notesMasterIdLst>
    <p:notesMasterId r:id="rId15"/>
  </p:notesMasterIdLst>
  <p:sldIdLst>
    <p:sldId id="310" r:id="rId5"/>
    <p:sldId id="311" r:id="rId6"/>
    <p:sldId id="312" r:id="rId7"/>
    <p:sldId id="313" r:id="rId8"/>
    <p:sldId id="266" r:id="rId9"/>
    <p:sldId id="314" r:id="rId10"/>
    <p:sldId id="315" r:id="rId11"/>
    <p:sldId id="275" r:id="rId12"/>
    <p:sldId id="317" r:id="rId13"/>
    <p:sldId id="316" r:id="rId14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7" autoAdjust="0"/>
    <p:restoredTop sz="94660"/>
  </p:normalViewPr>
  <p:slideViewPr>
    <p:cSldViewPr snapToGrid="0">
      <p:cViewPr>
        <p:scale>
          <a:sx n="50" d="100"/>
          <a:sy n="50" d="100"/>
        </p:scale>
        <p:origin x="1248" y="408"/>
      </p:cViewPr>
      <p:guideLst>
        <p:guide orient="horz" pos="2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5DBF5D-C3CC-45DD-8E1B-71E674701E8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274CCDF3-86C0-46E0-A2CA-B2016662F18F}">
      <dgm:prSet phldrT="[Text]" custT="1"/>
      <dgm:spPr>
        <a:xfrm>
          <a:off x="2976" y="1219199"/>
          <a:ext cx="1839515" cy="162560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3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Unfreezing</a:t>
          </a:r>
          <a:endParaRPr lang="id-ID" sz="3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9CACE98-76A0-428C-834B-0CB280332E7E}" type="parTrans" cxnId="{3AFAF03C-6933-43A0-B63A-584BC6DDABA9}">
      <dgm:prSet/>
      <dgm:spPr/>
      <dgm:t>
        <a:bodyPr/>
        <a:lstStyle/>
        <a:p>
          <a:endParaRPr lang="id-ID"/>
        </a:p>
      </dgm:t>
    </dgm:pt>
    <dgm:pt modelId="{860C95C6-9127-41FF-8D54-0B6CF4EB5B69}" type="sibTrans" cxnId="{3AFAF03C-6933-43A0-B63A-584BC6DDABA9}">
      <dgm:prSet/>
      <dgm:spPr/>
      <dgm:t>
        <a:bodyPr/>
        <a:lstStyle/>
        <a:p>
          <a:endParaRPr lang="id-ID"/>
        </a:p>
      </dgm:t>
    </dgm:pt>
    <dgm:pt modelId="{82B3BA77-9EEA-4F4B-BC7E-D53AB85C7186}">
      <dgm:prSet phldrT="[Text]" custT="1"/>
      <dgm:spPr>
        <a:xfrm>
          <a:off x="2128242" y="1219199"/>
          <a:ext cx="1839515" cy="162560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3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Changing</a:t>
          </a:r>
          <a:endParaRPr lang="id-ID" sz="3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789C4B8-465A-4749-AC4C-9E3A7624B83E}" type="parTrans" cxnId="{525AB2A9-D8AB-4ED9-AF25-E18423C1D8F8}">
      <dgm:prSet/>
      <dgm:spPr/>
      <dgm:t>
        <a:bodyPr/>
        <a:lstStyle/>
        <a:p>
          <a:endParaRPr lang="id-ID"/>
        </a:p>
      </dgm:t>
    </dgm:pt>
    <dgm:pt modelId="{32354018-5ADD-4A2D-89E2-51DDD1CB67C9}" type="sibTrans" cxnId="{525AB2A9-D8AB-4ED9-AF25-E18423C1D8F8}">
      <dgm:prSet/>
      <dgm:spPr/>
      <dgm:t>
        <a:bodyPr/>
        <a:lstStyle/>
        <a:p>
          <a:endParaRPr lang="id-ID"/>
        </a:p>
      </dgm:t>
    </dgm:pt>
    <dgm:pt modelId="{AA5FBDBA-8FA5-47A7-B388-A82E348DF1C9}">
      <dgm:prSet phldrT="[Text]" custT="1"/>
      <dgm:spPr>
        <a:xfrm>
          <a:off x="4253507" y="1219199"/>
          <a:ext cx="1839515" cy="162560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3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Refreezing</a:t>
          </a:r>
          <a:endParaRPr lang="id-ID" sz="3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D5DB77-2EEC-453F-B0CD-218F061F54AE}" type="parTrans" cxnId="{4139AAA3-46B1-4A08-9C53-68A5A5489A6E}">
      <dgm:prSet/>
      <dgm:spPr/>
      <dgm:t>
        <a:bodyPr/>
        <a:lstStyle/>
        <a:p>
          <a:endParaRPr lang="id-ID"/>
        </a:p>
      </dgm:t>
    </dgm:pt>
    <dgm:pt modelId="{A095207E-ED6D-40FE-BD65-29DE96697904}" type="sibTrans" cxnId="{4139AAA3-46B1-4A08-9C53-68A5A5489A6E}">
      <dgm:prSet/>
      <dgm:spPr/>
      <dgm:t>
        <a:bodyPr/>
        <a:lstStyle/>
        <a:p>
          <a:endParaRPr lang="id-ID"/>
        </a:p>
      </dgm:t>
    </dgm:pt>
    <dgm:pt modelId="{45B0A797-B11E-4DE7-9DA6-C0F312E35430}" type="pres">
      <dgm:prSet presAssocID="{F35DBF5D-C3CC-45DD-8E1B-71E674701E82}" presName="CompostProcess" presStyleCnt="0">
        <dgm:presLayoutVars>
          <dgm:dir/>
          <dgm:resizeHandles val="exact"/>
        </dgm:presLayoutVars>
      </dgm:prSet>
      <dgm:spPr/>
    </dgm:pt>
    <dgm:pt modelId="{3EB49DB2-02F8-4F42-A3B9-214EE8D8E923}" type="pres">
      <dgm:prSet presAssocID="{F35DBF5D-C3CC-45DD-8E1B-71E674701E82}" presName="arrow" presStyleLbl="bgShp" presStyleIdx="0" presStyleCnt="1"/>
      <dgm:spPr>
        <a:xfrm>
          <a:off x="457199" y="0"/>
          <a:ext cx="5181600" cy="4064000"/>
        </a:xfrm>
        <a:prstGeom prst="rightArrow">
          <a:avLst/>
        </a:prstGeom>
        <a:solidFill>
          <a:srgbClr val="E1C1C1"/>
        </a:solidFill>
        <a:ln>
          <a:noFill/>
        </a:ln>
        <a:effectLst/>
      </dgm:spPr>
    </dgm:pt>
    <dgm:pt modelId="{DA32BE65-6BFC-4E88-8F9E-71ED916B2C0D}" type="pres">
      <dgm:prSet presAssocID="{F35DBF5D-C3CC-45DD-8E1B-71E674701E82}" presName="linearProcess" presStyleCnt="0"/>
      <dgm:spPr/>
    </dgm:pt>
    <dgm:pt modelId="{64423F10-2795-406E-BC19-B63E1B469A05}" type="pres">
      <dgm:prSet presAssocID="{274CCDF3-86C0-46E0-A2CA-B2016662F18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FDCCA-041C-4021-875F-200D90D4E45B}" type="pres">
      <dgm:prSet presAssocID="{860C95C6-9127-41FF-8D54-0B6CF4EB5B69}" presName="sibTrans" presStyleCnt="0"/>
      <dgm:spPr/>
    </dgm:pt>
    <dgm:pt modelId="{9DCA091C-303E-48A4-89A6-A6806105AD3F}" type="pres">
      <dgm:prSet presAssocID="{82B3BA77-9EEA-4F4B-BC7E-D53AB85C718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8FF82-9789-4D91-9F50-5F985D6BB3D4}" type="pres">
      <dgm:prSet presAssocID="{32354018-5ADD-4A2D-89E2-51DDD1CB67C9}" presName="sibTrans" presStyleCnt="0"/>
      <dgm:spPr/>
    </dgm:pt>
    <dgm:pt modelId="{9AEAC82A-B536-4032-8497-96D1219DA356}" type="pres">
      <dgm:prSet presAssocID="{AA5FBDBA-8FA5-47A7-B388-A82E348DF1C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1C1150-2C17-43FC-94FD-A39687685F0B}" type="presOf" srcId="{82B3BA77-9EEA-4F4B-BC7E-D53AB85C7186}" destId="{9DCA091C-303E-48A4-89A6-A6806105AD3F}" srcOrd="0" destOrd="0" presId="urn:microsoft.com/office/officeart/2005/8/layout/hProcess9"/>
    <dgm:cxn modelId="{3AFAF03C-6933-43A0-B63A-584BC6DDABA9}" srcId="{F35DBF5D-C3CC-45DD-8E1B-71E674701E82}" destId="{274CCDF3-86C0-46E0-A2CA-B2016662F18F}" srcOrd="0" destOrd="0" parTransId="{B9CACE98-76A0-428C-834B-0CB280332E7E}" sibTransId="{860C95C6-9127-41FF-8D54-0B6CF4EB5B69}"/>
    <dgm:cxn modelId="{4139AAA3-46B1-4A08-9C53-68A5A5489A6E}" srcId="{F35DBF5D-C3CC-45DD-8E1B-71E674701E82}" destId="{AA5FBDBA-8FA5-47A7-B388-A82E348DF1C9}" srcOrd="2" destOrd="0" parTransId="{20D5DB77-2EEC-453F-B0CD-218F061F54AE}" sibTransId="{A095207E-ED6D-40FE-BD65-29DE96697904}"/>
    <dgm:cxn modelId="{525AB2A9-D8AB-4ED9-AF25-E18423C1D8F8}" srcId="{F35DBF5D-C3CC-45DD-8E1B-71E674701E82}" destId="{82B3BA77-9EEA-4F4B-BC7E-D53AB85C7186}" srcOrd="1" destOrd="0" parTransId="{1789C4B8-465A-4749-AC4C-9E3A7624B83E}" sibTransId="{32354018-5ADD-4A2D-89E2-51DDD1CB67C9}"/>
    <dgm:cxn modelId="{D173709B-86CA-4FE5-B79D-29AABEF76C74}" type="presOf" srcId="{AA5FBDBA-8FA5-47A7-B388-A82E348DF1C9}" destId="{9AEAC82A-B536-4032-8497-96D1219DA356}" srcOrd="0" destOrd="0" presId="urn:microsoft.com/office/officeart/2005/8/layout/hProcess9"/>
    <dgm:cxn modelId="{47F91BFE-245E-422D-BF2D-CCB2E4163192}" type="presOf" srcId="{F35DBF5D-C3CC-45DD-8E1B-71E674701E82}" destId="{45B0A797-B11E-4DE7-9DA6-C0F312E35430}" srcOrd="0" destOrd="0" presId="urn:microsoft.com/office/officeart/2005/8/layout/hProcess9"/>
    <dgm:cxn modelId="{32ACFE39-A92F-4491-83BE-5D5F661391C4}" type="presOf" srcId="{274CCDF3-86C0-46E0-A2CA-B2016662F18F}" destId="{64423F10-2795-406E-BC19-B63E1B469A05}" srcOrd="0" destOrd="0" presId="urn:microsoft.com/office/officeart/2005/8/layout/hProcess9"/>
    <dgm:cxn modelId="{488FB105-7BB5-4EA2-80CC-A9F18976306F}" type="presParOf" srcId="{45B0A797-B11E-4DE7-9DA6-C0F312E35430}" destId="{3EB49DB2-02F8-4F42-A3B9-214EE8D8E923}" srcOrd="0" destOrd="0" presId="urn:microsoft.com/office/officeart/2005/8/layout/hProcess9"/>
    <dgm:cxn modelId="{38286306-19AB-473B-AFF2-0C3C3C5CB55C}" type="presParOf" srcId="{45B0A797-B11E-4DE7-9DA6-C0F312E35430}" destId="{DA32BE65-6BFC-4E88-8F9E-71ED916B2C0D}" srcOrd="1" destOrd="0" presId="urn:microsoft.com/office/officeart/2005/8/layout/hProcess9"/>
    <dgm:cxn modelId="{445B180D-56FE-497D-B130-756489AC0D04}" type="presParOf" srcId="{DA32BE65-6BFC-4E88-8F9E-71ED916B2C0D}" destId="{64423F10-2795-406E-BC19-B63E1B469A05}" srcOrd="0" destOrd="0" presId="urn:microsoft.com/office/officeart/2005/8/layout/hProcess9"/>
    <dgm:cxn modelId="{C00844C8-12E0-41CA-B7A7-28B360833A26}" type="presParOf" srcId="{DA32BE65-6BFC-4E88-8F9E-71ED916B2C0D}" destId="{29EFDCCA-041C-4021-875F-200D90D4E45B}" srcOrd="1" destOrd="0" presId="urn:microsoft.com/office/officeart/2005/8/layout/hProcess9"/>
    <dgm:cxn modelId="{90A0E9E4-D55D-4958-9736-C7BCE39C83CB}" type="presParOf" srcId="{DA32BE65-6BFC-4E88-8F9E-71ED916B2C0D}" destId="{9DCA091C-303E-48A4-89A6-A6806105AD3F}" srcOrd="2" destOrd="0" presId="urn:microsoft.com/office/officeart/2005/8/layout/hProcess9"/>
    <dgm:cxn modelId="{9C2BCC2D-FC84-4623-A8D4-AC0FB351E9A8}" type="presParOf" srcId="{DA32BE65-6BFC-4E88-8F9E-71ED916B2C0D}" destId="{31B8FF82-9789-4D91-9F50-5F985D6BB3D4}" srcOrd="3" destOrd="0" presId="urn:microsoft.com/office/officeart/2005/8/layout/hProcess9"/>
    <dgm:cxn modelId="{DD32AE98-0176-48A8-9101-DDEBC2BBC122}" type="presParOf" srcId="{DA32BE65-6BFC-4E88-8F9E-71ED916B2C0D}" destId="{9AEAC82A-B536-4032-8497-96D1219DA3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FD7C0-2A6C-4084-A28F-D602B9902B0D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477898D1-BAF1-4DBD-BC01-15FD9B16A87D}">
      <dgm:prSet phldrT="[Text]" custT="1"/>
      <dgm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Current State</a:t>
          </a:r>
          <a:endParaRPr lang="id-ID" sz="3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8DDBE39-335F-464B-88B6-189C22B34CF8}" type="parTrans" cxnId="{6490195B-6628-4B70-9F77-397013C54AD5}">
      <dgm:prSet/>
      <dgm:spPr/>
      <dgm:t>
        <a:bodyPr/>
        <a:lstStyle/>
        <a:p>
          <a:endParaRPr lang="id-ID"/>
        </a:p>
      </dgm:t>
    </dgm:pt>
    <dgm:pt modelId="{1F4BE1D9-FC89-4DAE-B4A6-E650B9324E87}" type="sibTrans" cxnId="{6490195B-6628-4B70-9F77-397013C54AD5}">
      <dgm:prSet/>
      <dgm:spPr/>
      <dgm:t>
        <a:bodyPr/>
        <a:lstStyle/>
        <a:p>
          <a:endParaRPr lang="id-ID"/>
        </a:p>
      </dgm:t>
    </dgm:pt>
    <dgm:pt modelId="{335222B5-D7D6-4F7C-B881-E172CDD7ED7D}">
      <dgm:prSet phldrT="[Text]" custT="1"/>
      <dgm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id-ID" sz="32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Desired State</a:t>
          </a:r>
          <a:endParaRPr lang="id-ID" sz="32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4D1A223-5864-4585-BB0A-42458B450B08}" type="parTrans" cxnId="{118AE4A0-9597-49A7-9E72-8967B0A82142}">
      <dgm:prSet/>
      <dgm:spPr/>
      <dgm:t>
        <a:bodyPr/>
        <a:lstStyle/>
        <a:p>
          <a:endParaRPr lang="id-ID"/>
        </a:p>
      </dgm:t>
    </dgm:pt>
    <dgm:pt modelId="{C20082AE-912B-4038-B067-768C7159F583}" type="sibTrans" cxnId="{118AE4A0-9597-49A7-9E72-8967B0A82142}">
      <dgm:prSet/>
      <dgm:spPr/>
      <dgm:t>
        <a:bodyPr/>
        <a:lstStyle/>
        <a:p>
          <a:endParaRPr lang="id-ID"/>
        </a:p>
      </dgm:t>
    </dgm:pt>
    <dgm:pt modelId="{590A856D-443D-41A0-9E3C-D727C88A7E0A}" type="pres">
      <dgm:prSet presAssocID="{97DFD7C0-2A6C-4084-A28F-D602B9902B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152C03-A8FA-4CAD-A983-D7AD5806553A}" type="pres">
      <dgm:prSet presAssocID="{477898D1-BAF1-4DBD-BC01-15FD9B16A87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AAB462-082F-42E7-AB18-E298AE5C22EC}" type="pres">
      <dgm:prSet presAssocID="{335222B5-D7D6-4F7C-B881-E172CDD7ED7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8AE4A0-9597-49A7-9E72-8967B0A82142}" srcId="{97DFD7C0-2A6C-4084-A28F-D602B9902B0D}" destId="{335222B5-D7D6-4F7C-B881-E172CDD7ED7D}" srcOrd="1" destOrd="0" parTransId="{14D1A223-5864-4585-BB0A-42458B450B08}" sibTransId="{C20082AE-912B-4038-B067-768C7159F583}"/>
    <dgm:cxn modelId="{29BF1A53-C873-4AA3-BFCC-9C9317FDEDA0}" type="presOf" srcId="{97DFD7C0-2A6C-4084-A28F-D602B9902B0D}" destId="{590A856D-443D-41A0-9E3C-D727C88A7E0A}" srcOrd="0" destOrd="0" presId="urn:microsoft.com/office/officeart/2005/8/layout/arrow5"/>
    <dgm:cxn modelId="{11D9D0AF-5ADD-4BDE-B286-9B40D04514B9}" type="presOf" srcId="{335222B5-D7D6-4F7C-B881-E172CDD7ED7D}" destId="{ABAAB462-082F-42E7-AB18-E298AE5C22EC}" srcOrd="0" destOrd="0" presId="urn:microsoft.com/office/officeart/2005/8/layout/arrow5"/>
    <dgm:cxn modelId="{3F492199-91A7-402C-928A-57D63F66F160}" type="presOf" srcId="{477898D1-BAF1-4DBD-BC01-15FD9B16A87D}" destId="{25152C03-A8FA-4CAD-A983-D7AD5806553A}" srcOrd="0" destOrd="0" presId="urn:microsoft.com/office/officeart/2005/8/layout/arrow5"/>
    <dgm:cxn modelId="{6490195B-6628-4B70-9F77-397013C54AD5}" srcId="{97DFD7C0-2A6C-4084-A28F-D602B9902B0D}" destId="{477898D1-BAF1-4DBD-BC01-15FD9B16A87D}" srcOrd="0" destOrd="0" parTransId="{98DDBE39-335F-464B-88B6-189C22B34CF8}" sibTransId="{1F4BE1D9-FC89-4DAE-B4A6-E650B9324E87}"/>
    <dgm:cxn modelId="{C36BB357-3205-4224-AB51-FD4556047B15}" type="presParOf" srcId="{590A856D-443D-41A0-9E3C-D727C88A7E0A}" destId="{25152C03-A8FA-4CAD-A983-D7AD5806553A}" srcOrd="0" destOrd="0" presId="urn:microsoft.com/office/officeart/2005/8/layout/arrow5"/>
    <dgm:cxn modelId="{1BDDB74C-9E09-4520-9151-7CA445219194}" type="presParOf" srcId="{590A856D-443D-41A0-9E3C-D727C88A7E0A}" destId="{ABAAB462-082F-42E7-AB18-E298AE5C22E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49DB2-02F8-4F42-A3B9-214EE8D8E923}">
      <dsp:nvSpPr>
        <dsp:cNvPr id="0" name=""/>
        <dsp:cNvSpPr/>
      </dsp:nvSpPr>
      <dsp:spPr>
        <a:xfrm>
          <a:off x="588006" y="0"/>
          <a:ext cx="6664079" cy="4948236"/>
        </a:xfrm>
        <a:prstGeom prst="rightArrow">
          <a:avLst/>
        </a:prstGeom>
        <a:solidFill>
          <a:srgbClr val="E1C1C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23F10-2795-406E-BC19-B63E1B469A05}">
      <dsp:nvSpPr>
        <dsp:cNvPr id="0" name=""/>
        <dsp:cNvSpPr/>
      </dsp:nvSpPr>
      <dsp:spPr>
        <a:xfrm>
          <a:off x="0" y="1484471"/>
          <a:ext cx="2352027" cy="1979294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Unfreezing</a:t>
          </a:r>
          <a:endParaRPr lang="id-ID" sz="3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6621" y="1581092"/>
        <a:ext cx="2158785" cy="1786052"/>
      </dsp:txXfrm>
    </dsp:sp>
    <dsp:sp modelId="{9DCA091C-303E-48A4-89A6-A6806105AD3F}">
      <dsp:nvSpPr>
        <dsp:cNvPr id="0" name=""/>
        <dsp:cNvSpPr/>
      </dsp:nvSpPr>
      <dsp:spPr>
        <a:xfrm>
          <a:off x="2744032" y="1484471"/>
          <a:ext cx="2352027" cy="1979294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Changing</a:t>
          </a:r>
          <a:endParaRPr lang="id-ID" sz="3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40653" y="1581092"/>
        <a:ext cx="2158785" cy="1786052"/>
      </dsp:txXfrm>
    </dsp:sp>
    <dsp:sp modelId="{9AEAC82A-B536-4032-8497-96D1219DA356}">
      <dsp:nvSpPr>
        <dsp:cNvPr id="0" name=""/>
        <dsp:cNvSpPr/>
      </dsp:nvSpPr>
      <dsp:spPr>
        <a:xfrm>
          <a:off x="5488065" y="1484471"/>
          <a:ext cx="2352027" cy="1979294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Refreezing</a:t>
          </a:r>
          <a:endParaRPr lang="id-ID" sz="3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84686" y="1581092"/>
        <a:ext cx="2158785" cy="1786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52C03-A8FA-4CAD-A983-D7AD5806553A}">
      <dsp:nvSpPr>
        <dsp:cNvPr id="0" name=""/>
        <dsp:cNvSpPr/>
      </dsp:nvSpPr>
      <dsp:spPr>
        <a:xfrm rot="16200000">
          <a:off x="1515" y="846893"/>
          <a:ext cx="3653079" cy="3653079"/>
        </a:xfrm>
        <a:prstGeom prst="downArrow">
          <a:avLst>
            <a:gd name="adj1" fmla="val 50000"/>
            <a:gd name="adj2" fmla="val 35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Current State</a:t>
          </a:r>
          <a:endParaRPr lang="id-ID" sz="3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1516" y="1760163"/>
        <a:ext cx="3013790" cy="1826539"/>
      </dsp:txXfrm>
    </dsp:sp>
    <dsp:sp modelId="{ABAAB462-082F-42E7-AB18-E298AE5C22EC}">
      <dsp:nvSpPr>
        <dsp:cNvPr id="0" name=""/>
        <dsp:cNvSpPr/>
      </dsp:nvSpPr>
      <dsp:spPr>
        <a:xfrm rot="5400000">
          <a:off x="3917779" y="846893"/>
          <a:ext cx="3653079" cy="3653079"/>
        </a:xfrm>
        <a:prstGeom prst="downArrow">
          <a:avLst>
            <a:gd name="adj1" fmla="val 50000"/>
            <a:gd name="adj2" fmla="val 35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The Desired State</a:t>
          </a:r>
          <a:endParaRPr lang="id-ID" sz="32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557069" y="1760163"/>
        <a:ext cx="3013790" cy="1826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C466A-BEE1-465C-8B45-A5956C557BA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E45D-C88A-4E28-88AF-6B7BE2B1A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2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63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752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4779E88-F9CF-46EF-AD4D-47450CCF4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637" y="944834"/>
            <a:ext cx="4968333" cy="4968333"/>
          </a:xfrm>
          <a:custGeom>
            <a:avLst/>
            <a:gdLst>
              <a:gd name="connsiteX0" fmla="*/ 1806860 w 7452500"/>
              <a:gd name="connsiteY0" fmla="*/ 0 h 7452500"/>
              <a:gd name="connsiteX1" fmla="*/ 3726250 w 7452500"/>
              <a:gd name="connsiteY1" fmla="*/ 1919390 h 7452500"/>
              <a:gd name="connsiteX2" fmla="*/ 5645640 w 7452500"/>
              <a:gd name="connsiteY2" fmla="*/ 0 h 7452500"/>
              <a:gd name="connsiteX3" fmla="*/ 7452500 w 7452500"/>
              <a:gd name="connsiteY3" fmla="*/ 1806860 h 7452500"/>
              <a:gd name="connsiteX4" fmla="*/ 5533110 w 7452500"/>
              <a:gd name="connsiteY4" fmla="*/ 3726250 h 7452500"/>
              <a:gd name="connsiteX5" fmla="*/ 7452500 w 7452500"/>
              <a:gd name="connsiteY5" fmla="*/ 5645640 h 7452500"/>
              <a:gd name="connsiteX6" fmla="*/ 5645640 w 7452500"/>
              <a:gd name="connsiteY6" fmla="*/ 7452500 h 7452500"/>
              <a:gd name="connsiteX7" fmla="*/ 3726250 w 7452500"/>
              <a:gd name="connsiteY7" fmla="*/ 5533110 h 7452500"/>
              <a:gd name="connsiteX8" fmla="*/ 1806860 w 7452500"/>
              <a:gd name="connsiteY8" fmla="*/ 7452500 h 7452500"/>
              <a:gd name="connsiteX9" fmla="*/ 0 w 7452500"/>
              <a:gd name="connsiteY9" fmla="*/ 5645640 h 7452500"/>
              <a:gd name="connsiteX10" fmla="*/ 1919390 w 7452500"/>
              <a:gd name="connsiteY10" fmla="*/ 3726250 h 7452500"/>
              <a:gd name="connsiteX11" fmla="*/ 0 w 7452500"/>
              <a:gd name="connsiteY11" fmla="*/ 1806860 h 74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2500" h="7452500">
                <a:moveTo>
                  <a:pt x="1806860" y="0"/>
                </a:moveTo>
                <a:lnTo>
                  <a:pt x="3726250" y="1919390"/>
                </a:lnTo>
                <a:lnTo>
                  <a:pt x="5645640" y="0"/>
                </a:lnTo>
                <a:lnTo>
                  <a:pt x="7452500" y="1806860"/>
                </a:lnTo>
                <a:lnTo>
                  <a:pt x="5533110" y="3726250"/>
                </a:lnTo>
                <a:lnTo>
                  <a:pt x="7452500" y="5645640"/>
                </a:lnTo>
                <a:lnTo>
                  <a:pt x="5645640" y="7452500"/>
                </a:lnTo>
                <a:lnTo>
                  <a:pt x="3726250" y="5533110"/>
                </a:lnTo>
                <a:lnTo>
                  <a:pt x="1806860" y="7452500"/>
                </a:lnTo>
                <a:lnTo>
                  <a:pt x="0" y="5645640"/>
                </a:lnTo>
                <a:lnTo>
                  <a:pt x="1919390" y="3726250"/>
                </a:lnTo>
                <a:lnTo>
                  <a:pt x="0" y="1806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96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8D73045-0B82-42B3-AACE-D96E45E3E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771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xmlns="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620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31D701F7-6536-4EA0-BC87-9BB13963D926}"/>
              </a:ext>
            </a:extLst>
          </p:cNvPr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8706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311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1622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:a16="http://schemas.microsoft.com/office/drawing/2014/main" xmlns="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0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4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2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6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429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63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25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76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3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08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7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9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05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02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28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48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922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6288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19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85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4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C16816E-120B-4EE4-BA99-A3865910D1F9}"/>
              </a:ext>
            </a:extLst>
          </p:cNvPr>
          <p:cNvSpPr/>
          <p:nvPr userDrawn="1"/>
        </p:nvSpPr>
        <p:spPr>
          <a:xfrm>
            <a:off x="0" y="1711853"/>
            <a:ext cx="12192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xmlns="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502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xmlns="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5221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45638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xmlns="" id="{683784F2-CEBF-4D2D-AED0-CC5F6B943072}"/>
              </a:ext>
            </a:extLst>
          </p:cNvPr>
          <p:cNvGrpSpPr/>
          <p:nvPr userDrawn="1"/>
        </p:nvGrpSpPr>
        <p:grpSpPr>
          <a:xfrm>
            <a:off x="4354502" y="3657845"/>
            <a:ext cx="2077328" cy="936104"/>
            <a:chOff x="4446036" y="3296029"/>
            <a:chExt cx="1852059" cy="9361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xmlns="" id="{3E4851FF-0276-4DB9-9D79-C6FD78B81B2B}"/>
              </a:ext>
            </a:extLst>
          </p:cNvPr>
          <p:cNvGrpSpPr/>
          <p:nvPr userDrawn="1"/>
        </p:nvGrpSpPr>
        <p:grpSpPr>
          <a:xfrm>
            <a:off x="6845221" y="3657845"/>
            <a:ext cx="2077328" cy="936104"/>
            <a:chOff x="7046603" y="3303644"/>
            <a:chExt cx="1852059" cy="9361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xmlns="" id="{CF3D58A7-D9A0-46D6-A473-550BA988535F}"/>
              </a:ext>
            </a:extLst>
          </p:cNvPr>
          <p:cNvGrpSpPr/>
          <p:nvPr userDrawn="1"/>
        </p:nvGrpSpPr>
        <p:grpSpPr>
          <a:xfrm>
            <a:off x="9345638" y="3657845"/>
            <a:ext cx="2077328" cy="936104"/>
            <a:chOff x="9446869" y="3311259"/>
            <a:chExt cx="1852059" cy="9361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D53399F-4B30-4CD5-AF8B-0759923C1817}"/>
              </a:ext>
            </a:extLst>
          </p:cNvPr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171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13A6664-83E5-4487-B534-989C9B886DA9}"/>
              </a:ext>
            </a:extLst>
          </p:cNvPr>
          <p:cNvSpPr/>
          <p:nvPr userDrawn="1"/>
        </p:nvSpPr>
        <p:spPr>
          <a:xfrm>
            <a:off x="0" y="3952112"/>
            <a:ext cx="12192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xmlns="" id="{D0A8E277-D47A-4CA2-B364-4F48F87985A9}"/>
              </a:ext>
            </a:extLst>
          </p:cNvPr>
          <p:cNvSpPr/>
          <p:nvPr userDrawn="1"/>
        </p:nvSpPr>
        <p:spPr>
          <a:xfrm>
            <a:off x="7723676" y="1530984"/>
            <a:ext cx="2780705" cy="226346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6" name="Trapezoid 18">
            <a:extLst>
              <a:ext uri="{FF2B5EF4-FFF2-40B4-BE49-F238E27FC236}">
                <a16:creationId xmlns:a16="http://schemas.microsoft.com/office/drawing/2014/main" xmlns="" id="{E5026CD6-24EE-46BC-860C-5C52904E9C7E}"/>
              </a:ext>
            </a:extLst>
          </p:cNvPr>
          <p:cNvSpPr/>
          <p:nvPr userDrawn="1"/>
        </p:nvSpPr>
        <p:spPr>
          <a:xfrm rot="10800000">
            <a:off x="1518939" y="4358054"/>
            <a:ext cx="3392680" cy="1877283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19702" y="1604299"/>
            <a:ext cx="2582979" cy="1527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>
            <a:extLst>
              <a:ext uri="{FF2B5EF4-FFF2-40B4-BE49-F238E27FC236}">
                <a16:creationId xmlns:a16="http://schemas.microsoft.com/office/drawing/2014/main" xmlns="" id="{242FF9A1-C321-419F-80C3-AFB36D2C5F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60508" y="4443714"/>
            <a:ext cx="2509540" cy="15303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164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0" r:id="rId3"/>
    <p:sldLayoutId id="2147483691" r:id="rId4"/>
    <p:sldLayoutId id="2147483654" r:id="rId5"/>
    <p:sldLayoutId id="2147483692" r:id="rId6"/>
    <p:sldLayoutId id="2147483693" r:id="rId7"/>
    <p:sldLayoutId id="2147483694" r:id="rId8"/>
    <p:sldLayoutId id="2147483696" r:id="rId9"/>
    <p:sldLayoutId id="2147483699" r:id="rId10"/>
    <p:sldLayoutId id="2147483695" r:id="rId11"/>
    <p:sldLayoutId id="2147483697" r:id="rId12"/>
    <p:sldLayoutId id="2147483698" r:id="rId13"/>
    <p:sldLayoutId id="2147483700" r:id="rId14"/>
    <p:sldLayoutId id="2147483701" r:id="rId15"/>
    <p:sldLayoutId id="2147483702" r:id="rId16"/>
    <p:sldLayoutId id="2147483656" r:id="rId17"/>
    <p:sldLayoutId id="2147483703" r:id="rId18"/>
    <p:sldLayoutId id="2147483687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9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2" r:id="rId13"/>
    <p:sldLayoutId id="2147483735" r:id="rId14"/>
    <p:sldLayoutId id="214748373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3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4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75000">
              <a:schemeClr val="accent1">
                <a:lumMod val="20000"/>
                <a:lumOff val="8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93DCFF5F-49F6-49E5-B27D-15539D2BB336}"/>
              </a:ext>
            </a:extLst>
          </p:cNvPr>
          <p:cNvSpPr/>
          <p:nvPr/>
        </p:nvSpPr>
        <p:spPr>
          <a:xfrm>
            <a:off x="-3144" y="-17143"/>
            <a:ext cx="4207345" cy="6875143"/>
          </a:xfrm>
          <a:custGeom>
            <a:avLst/>
            <a:gdLst>
              <a:gd name="connsiteX0" fmla="*/ 0 w 6311018"/>
              <a:gd name="connsiteY0" fmla="*/ 0 h 10312714"/>
              <a:gd name="connsiteX1" fmla="*/ 3285486 w 6311018"/>
              <a:gd name="connsiteY1" fmla="*/ 0 h 10312714"/>
              <a:gd name="connsiteX2" fmla="*/ 3502227 w 6311018"/>
              <a:gd name="connsiteY2" fmla="*/ 134600 h 10312714"/>
              <a:gd name="connsiteX3" fmla="*/ 5465249 w 6311018"/>
              <a:gd name="connsiteY3" fmla="*/ 2228309 h 10312714"/>
              <a:gd name="connsiteX4" fmla="*/ 5465805 w 6311018"/>
              <a:gd name="connsiteY4" fmla="*/ 8538352 h 10312714"/>
              <a:gd name="connsiteX5" fmla="*/ 4152955 w 6311018"/>
              <a:gd name="connsiteY5" fmla="*/ 10135242 h 10312714"/>
              <a:gd name="connsiteX6" fmla="*/ 3935942 w 6311018"/>
              <a:gd name="connsiteY6" fmla="*/ 10312714 h 10312714"/>
              <a:gd name="connsiteX7" fmla="*/ 909 w 631101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018" h="10312714">
                <a:moveTo>
                  <a:pt x="0" y="0"/>
                </a:moveTo>
                <a:lnTo>
                  <a:pt x="3285486" y="0"/>
                </a:lnTo>
                <a:lnTo>
                  <a:pt x="3502227" y="134600"/>
                </a:lnTo>
                <a:cubicBezTo>
                  <a:pt x="4295718" y="663675"/>
                  <a:pt x="4971971" y="1374223"/>
                  <a:pt x="5465249" y="2228309"/>
                </a:cubicBezTo>
                <a:cubicBezTo>
                  <a:pt x="6592743" y="4180506"/>
                  <a:pt x="6592955" y="6585957"/>
                  <a:pt x="5465805" y="8538352"/>
                </a:cubicBezTo>
                <a:cubicBezTo>
                  <a:pt x="5113571" y="9148476"/>
                  <a:pt x="4667970" y="9685382"/>
                  <a:pt x="4152955" y="10135242"/>
                </a:cubicBezTo>
                <a:lnTo>
                  <a:pt x="3935942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211CB6B0-5B95-4EB2-9420-3767B8ED91E4}"/>
              </a:ext>
            </a:extLst>
          </p:cNvPr>
          <p:cNvSpPr/>
          <p:nvPr/>
        </p:nvSpPr>
        <p:spPr>
          <a:xfrm>
            <a:off x="-3144" y="-17143"/>
            <a:ext cx="4054919" cy="6875143"/>
          </a:xfrm>
          <a:custGeom>
            <a:avLst/>
            <a:gdLst>
              <a:gd name="connsiteX0" fmla="*/ 0 w 6082378"/>
              <a:gd name="connsiteY0" fmla="*/ 0 h 10312714"/>
              <a:gd name="connsiteX1" fmla="*/ 2737357 w 6082378"/>
              <a:gd name="connsiteY1" fmla="*/ 0 h 10312714"/>
              <a:gd name="connsiteX2" fmla="*/ 3040876 w 6082378"/>
              <a:gd name="connsiteY2" fmla="*/ 162300 h 10312714"/>
              <a:gd name="connsiteX3" fmla="*/ 5267253 w 6082378"/>
              <a:gd name="connsiteY3" fmla="*/ 2387867 h 10312714"/>
              <a:gd name="connsiteX4" fmla="*/ 5267789 w 6082378"/>
              <a:gd name="connsiteY4" fmla="*/ 8469286 h 10312714"/>
              <a:gd name="connsiteX5" fmla="*/ 3696850 w 6082378"/>
              <a:gd name="connsiteY5" fmla="*/ 10258281 h 10312714"/>
              <a:gd name="connsiteX6" fmla="*/ 3620706 w 6082378"/>
              <a:gd name="connsiteY6" fmla="*/ 10312714 h 10312714"/>
              <a:gd name="connsiteX7" fmla="*/ 909 w 608237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2378" h="10312714">
                <a:moveTo>
                  <a:pt x="0" y="0"/>
                </a:moveTo>
                <a:lnTo>
                  <a:pt x="2737357" y="0"/>
                </a:lnTo>
                <a:lnTo>
                  <a:pt x="3040876" y="162300"/>
                </a:lnTo>
                <a:cubicBezTo>
                  <a:pt x="3950284" y="687089"/>
                  <a:pt x="4723932" y="1447135"/>
                  <a:pt x="5267253" y="2387867"/>
                </a:cubicBezTo>
                <a:cubicBezTo>
                  <a:pt x="6353896" y="4269332"/>
                  <a:pt x="6354100" y="6587629"/>
                  <a:pt x="5267789" y="8469286"/>
                </a:cubicBezTo>
                <a:cubicBezTo>
                  <a:pt x="4860423" y="9174907"/>
                  <a:pt x="4323479" y="9778915"/>
                  <a:pt x="3696850" y="10258281"/>
                </a:cubicBezTo>
                <a:lnTo>
                  <a:pt x="3620706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B534F045-E450-4128-A730-A7CE59CDD95E}"/>
              </a:ext>
            </a:extLst>
          </p:cNvPr>
          <p:cNvSpPr/>
          <p:nvPr/>
        </p:nvSpPr>
        <p:spPr>
          <a:xfrm>
            <a:off x="-3144" y="-17143"/>
            <a:ext cx="3902487" cy="6875143"/>
          </a:xfrm>
          <a:custGeom>
            <a:avLst/>
            <a:gdLst>
              <a:gd name="connsiteX0" fmla="*/ 0 w 5853730"/>
              <a:gd name="connsiteY0" fmla="*/ 0 h 10312714"/>
              <a:gd name="connsiteX1" fmla="*/ 2336459 w 5853730"/>
              <a:gd name="connsiteY1" fmla="*/ 0 h 10312714"/>
              <a:gd name="connsiteX2" fmla="*/ 2592416 w 5853730"/>
              <a:gd name="connsiteY2" fmla="*/ 116247 h 10312714"/>
              <a:gd name="connsiteX3" fmla="*/ 5069249 w 5853730"/>
              <a:gd name="connsiteY3" fmla="*/ 2436828 h 10312714"/>
              <a:gd name="connsiteX4" fmla="*/ 5069765 w 5853730"/>
              <a:gd name="connsiteY4" fmla="*/ 8289622 h 10312714"/>
              <a:gd name="connsiteX5" fmla="*/ 3249334 w 5853730"/>
              <a:gd name="connsiteY5" fmla="*/ 10231935 h 10312714"/>
              <a:gd name="connsiteX6" fmla="*/ 3119309 w 5853730"/>
              <a:gd name="connsiteY6" fmla="*/ 10312714 h 10312714"/>
              <a:gd name="connsiteX7" fmla="*/ 909 w 5853730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3730" h="10312714">
                <a:moveTo>
                  <a:pt x="0" y="0"/>
                </a:moveTo>
                <a:lnTo>
                  <a:pt x="2336459" y="0"/>
                </a:lnTo>
                <a:lnTo>
                  <a:pt x="2592416" y="116247"/>
                </a:lnTo>
                <a:cubicBezTo>
                  <a:pt x="3612185" y="619837"/>
                  <a:pt x="4480992" y="1418291"/>
                  <a:pt x="5069249" y="2436828"/>
                </a:cubicBezTo>
                <a:cubicBezTo>
                  <a:pt x="6115040" y="4247563"/>
                  <a:pt x="6115237" y="6478704"/>
                  <a:pt x="5069765" y="8289622"/>
                </a:cubicBezTo>
                <a:cubicBezTo>
                  <a:pt x="4612371" y="9081899"/>
                  <a:pt x="3985239" y="9741068"/>
                  <a:pt x="3249334" y="10231935"/>
                </a:cubicBezTo>
                <a:lnTo>
                  <a:pt x="3119309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EC3651D6-A4F0-4F3E-8C87-E20A4C76A70A}"/>
              </a:ext>
            </a:extLst>
          </p:cNvPr>
          <p:cNvSpPr/>
          <p:nvPr/>
        </p:nvSpPr>
        <p:spPr>
          <a:xfrm>
            <a:off x="-3144" y="-17143"/>
            <a:ext cx="3750060" cy="6875143"/>
          </a:xfrm>
          <a:custGeom>
            <a:avLst/>
            <a:gdLst>
              <a:gd name="connsiteX0" fmla="*/ 0 w 5625090"/>
              <a:gd name="connsiteY0" fmla="*/ 0 h 10312714"/>
              <a:gd name="connsiteX1" fmla="*/ 1570228 w 5625090"/>
              <a:gd name="connsiteY1" fmla="*/ 0 h 10312714"/>
              <a:gd name="connsiteX2" fmla="*/ 1817757 w 5625090"/>
              <a:gd name="connsiteY2" fmla="*/ 75589 h 10312714"/>
              <a:gd name="connsiteX3" fmla="*/ 4871253 w 5625090"/>
              <a:gd name="connsiteY3" fmla="*/ 2585369 h 10312714"/>
              <a:gd name="connsiteX4" fmla="*/ 4871749 w 5625090"/>
              <a:gd name="connsiteY4" fmla="*/ 8209538 h 10312714"/>
              <a:gd name="connsiteX5" fmla="*/ 2813132 w 5625090"/>
              <a:gd name="connsiteY5" fmla="*/ 10268133 h 10312714"/>
              <a:gd name="connsiteX6" fmla="*/ 2729795 w 5625090"/>
              <a:gd name="connsiteY6" fmla="*/ 10312714 h 10312714"/>
              <a:gd name="connsiteX7" fmla="*/ 910 w 5625090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5090" h="10312714">
                <a:moveTo>
                  <a:pt x="0" y="0"/>
                </a:moveTo>
                <a:lnTo>
                  <a:pt x="1570228" y="0"/>
                </a:lnTo>
                <a:lnTo>
                  <a:pt x="1817757" y="75589"/>
                </a:lnTo>
                <a:cubicBezTo>
                  <a:pt x="3086740" y="508792"/>
                  <a:pt x="4180357" y="1389118"/>
                  <a:pt x="4871253" y="2585369"/>
                </a:cubicBezTo>
                <a:cubicBezTo>
                  <a:pt x="5876193" y="4325371"/>
                  <a:pt x="5876382" y="6469359"/>
                  <a:pt x="4871749" y="8209538"/>
                </a:cubicBezTo>
                <a:cubicBezTo>
                  <a:pt x="4369433" y="9079628"/>
                  <a:pt x="3654077" y="9782654"/>
                  <a:pt x="2813132" y="10268133"/>
                </a:cubicBezTo>
                <a:lnTo>
                  <a:pt x="2729795" y="10312714"/>
                </a:lnTo>
                <a:lnTo>
                  <a:pt x="910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C9A1CD-3617-4A19-B301-4B40BA084589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8EE955-AD3E-42FC-9498-7A9AC486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0" y="502920"/>
            <a:ext cx="2280497" cy="6015582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EFF730DA-98C4-4E8F-8005-1D8BD939DCCF}"/>
              </a:ext>
            </a:extLst>
          </p:cNvPr>
          <p:cNvSpPr/>
          <p:nvPr/>
        </p:nvSpPr>
        <p:spPr>
          <a:xfrm>
            <a:off x="2180111" y="-10885"/>
            <a:ext cx="1803076" cy="2229499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656510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579019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08110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29625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155160"/>
              <a:gd name="connsiteY0" fmla="*/ 0 h 3348155"/>
              <a:gd name="connsiteX1" fmla="*/ 2718867 w 5155160"/>
              <a:gd name="connsiteY1" fmla="*/ 3332097 h 3348155"/>
              <a:gd name="connsiteX2" fmla="*/ 5155160 w 5155160"/>
              <a:gd name="connsiteY2" fmla="*/ 3348155 h 3348155"/>
              <a:gd name="connsiteX0" fmla="*/ 0 w 5133645"/>
              <a:gd name="connsiteY0" fmla="*/ 0 h 3332097"/>
              <a:gd name="connsiteX1" fmla="*/ 2718867 w 5133645"/>
              <a:gd name="connsiteY1" fmla="*/ 3332097 h 3332097"/>
              <a:gd name="connsiteX2" fmla="*/ 5133645 w 5133645"/>
              <a:gd name="connsiteY2" fmla="*/ 3326639 h 3332097"/>
              <a:gd name="connsiteX0" fmla="*/ 0 w 2945006"/>
              <a:gd name="connsiteY0" fmla="*/ 0 h 3332097"/>
              <a:gd name="connsiteX1" fmla="*/ 2718867 w 2945006"/>
              <a:gd name="connsiteY1" fmla="*/ 3332097 h 3332097"/>
              <a:gd name="connsiteX2" fmla="*/ 2663245 w 2945006"/>
              <a:gd name="connsiteY2" fmla="*/ 3298064 h 3332097"/>
              <a:gd name="connsiteX0" fmla="*/ 0 w 2949795"/>
              <a:gd name="connsiteY0" fmla="*/ 0 h 3332097"/>
              <a:gd name="connsiteX1" fmla="*/ 2718867 w 2949795"/>
              <a:gd name="connsiteY1" fmla="*/ 3332097 h 3332097"/>
              <a:gd name="connsiteX2" fmla="*/ 2706333 w 2949795"/>
              <a:gd name="connsiteY2" fmla="*/ 3312351 h 3332097"/>
              <a:gd name="connsiteX0" fmla="*/ 0 w 5191096"/>
              <a:gd name="connsiteY0" fmla="*/ 0 h 3332097"/>
              <a:gd name="connsiteX1" fmla="*/ 2718867 w 5191096"/>
              <a:gd name="connsiteY1" fmla="*/ 3332097 h 3332097"/>
              <a:gd name="connsiteX2" fmla="*/ 5191096 w 5191096"/>
              <a:gd name="connsiteY2" fmla="*/ 2426526 h 3332097"/>
              <a:gd name="connsiteX0" fmla="*/ 0 w 9701013"/>
              <a:gd name="connsiteY0" fmla="*/ 0 h 3332097"/>
              <a:gd name="connsiteX1" fmla="*/ 2718867 w 9701013"/>
              <a:gd name="connsiteY1" fmla="*/ 3332097 h 3332097"/>
              <a:gd name="connsiteX2" fmla="*/ 9701013 w 9701013"/>
              <a:gd name="connsiteY2" fmla="*/ 3326639 h 3332097"/>
              <a:gd name="connsiteX0" fmla="*/ 0 w 9701013"/>
              <a:gd name="connsiteY0" fmla="*/ 0 h 3332097"/>
              <a:gd name="connsiteX1" fmla="*/ 2718867 w 9701013"/>
              <a:gd name="connsiteY1" fmla="*/ 3332097 h 3332097"/>
              <a:gd name="connsiteX2" fmla="*/ 9701013 w 9701013"/>
              <a:gd name="connsiteY2" fmla="*/ 3326639 h 3332097"/>
              <a:gd name="connsiteX0" fmla="*/ 0 w 9701013"/>
              <a:gd name="connsiteY0" fmla="*/ 0 h 3332097"/>
              <a:gd name="connsiteX1" fmla="*/ 2718867 w 9701013"/>
              <a:gd name="connsiteY1" fmla="*/ 3332097 h 3332097"/>
              <a:gd name="connsiteX2" fmla="*/ 9701013 w 9701013"/>
              <a:gd name="connsiteY2" fmla="*/ 3326639 h 3332097"/>
              <a:gd name="connsiteX0" fmla="*/ 0 w 4745850"/>
              <a:gd name="connsiteY0" fmla="*/ 0 h 3332097"/>
              <a:gd name="connsiteX1" fmla="*/ 2718867 w 4745850"/>
              <a:gd name="connsiteY1" fmla="*/ 3332097 h 3332097"/>
              <a:gd name="connsiteX2" fmla="*/ 4745850 w 4745850"/>
              <a:gd name="connsiteY2" fmla="*/ 3226626 h 3332097"/>
              <a:gd name="connsiteX0" fmla="*/ 0 w 4559134"/>
              <a:gd name="connsiteY0" fmla="*/ 0 h 3355214"/>
              <a:gd name="connsiteX1" fmla="*/ 2718867 w 4559134"/>
              <a:gd name="connsiteY1" fmla="*/ 3332097 h 3355214"/>
              <a:gd name="connsiteX2" fmla="*/ 4559134 w 4559134"/>
              <a:gd name="connsiteY2" fmla="*/ 3355214 h 3355214"/>
              <a:gd name="connsiteX0" fmla="*/ 0 w 2735059"/>
              <a:gd name="connsiteY0" fmla="*/ 0 h 3332097"/>
              <a:gd name="connsiteX1" fmla="*/ 2718867 w 2735059"/>
              <a:gd name="connsiteY1" fmla="*/ 3332097 h 3332097"/>
              <a:gd name="connsiteX2" fmla="*/ 2735059 w 2735059"/>
              <a:gd name="connsiteY2" fmla="*/ 3312351 h 3332097"/>
              <a:gd name="connsiteX0" fmla="*/ 0 w 4081822"/>
              <a:gd name="connsiteY0" fmla="*/ 0 h 3332097"/>
              <a:gd name="connsiteX1" fmla="*/ 2718867 w 4081822"/>
              <a:gd name="connsiteY1" fmla="*/ 3332097 h 3332097"/>
              <a:gd name="connsiteX2" fmla="*/ 4081822 w 4081822"/>
              <a:gd name="connsiteY2" fmla="*/ 3296402 h 3332097"/>
              <a:gd name="connsiteX0" fmla="*/ 0 w 2718867"/>
              <a:gd name="connsiteY0" fmla="*/ 0 h 3344249"/>
              <a:gd name="connsiteX1" fmla="*/ 2718867 w 2718867"/>
              <a:gd name="connsiteY1" fmla="*/ 3332097 h 3344249"/>
              <a:gd name="connsiteX2" fmla="*/ 2711011 w 2718867"/>
              <a:gd name="connsiteY2" fmla="*/ 3344249 h 33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8867" h="3344249">
                <a:moveTo>
                  <a:pt x="0" y="0"/>
                </a:moveTo>
                <a:cubicBezTo>
                  <a:pt x="1405490" y="882964"/>
                  <a:pt x="2182073" y="1971959"/>
                  <a:pt x="2718867" y="3332097"/>
                </a:cubicBezTo>
                <a:lnTo>
                  <a:pt x="2711011" y="3344249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A6A6DF8A-8591-4A85-ACE4-660919D8E9C8}"/>
              </a:ext>
            </a:extLst>
          </p:cNvPr>
          <p:cNvSpPr/>
          <p:nvPr/>
        </p:nvSpPr>
        <p:spPr>
          <a:xfrm>
            <a:off x="1837372" y="-23082"/>
            <a:ext cx="2187750" cy="3363828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  <a:gd name="connsiteX0" fmla="*/ 0 w 8214622"/>
              <a:gd name="connsiteY0" fmla="*/ 0 h 5041653"/>
              <a:gd name="connsiteX1" fmla="*/ 3043967 w 8214622"/>
              <a:gd name="connsiteY1" fmla="*/ 5041653 h 5041653"/>
              <a:gd name="connsiteX2" fmla="*/ 8214622 w 8214622"/>
              <a:gd name="connsiteY2" fmla="*/ 5031455 h 5041653"/>
              <a:gd name="connsiteX0" fmla="*/ 0 w 3049655"/>
              <a:gd name="connsiteY0" fmla="*/ 0 h 5045742"/>
              <a:gd name="connsiteX1" fmla="*/ 3043967 w 3049655"/>
              <a:gd name="connsiteY1" fmla="*/ 5041653 h 5045742"/>
              <a:gd name="connsiteX2" fmla="*/ 3049655 w 3049655"/>
              <a:gd name="connsiteY2" fmla="*/ 5045742 h 50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9655" h="5045742">
                <a:moveTo>
                  <a:pt x="0" y="0"/>
                </a:moveTo>
                <a:cubicBezTo>
                  <a:pt x="1988349" y="1026811"/>
                  <a:pt x="3009136" y="3355306"/>
                  <a:pt x="3043967" y="5041653"/>
                </a:cubicBezTo>
                <a:lnTo>
                  <a:pt x="3049655" y="5045742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B1273512-87A4-4173-893B-258E5B762C94}"/>
              </a:ext>
            </a:extLst>
          </p:cNvPr>
          <p:cNvSpPr/>
          <p:nvPr/>
        </p:nvSpPr>
        <p:spPr>
          <a:xfrm>
            <a:off x="1552668" y="-2941"/>
            <a:ext cx="2338225" cy="4531126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157481"/>
              <a:gd name="connsiteY0" fmla="*/ 0 h 5042211"/>
              <a:gd name="connsiteX1" fmla="*/ 3043967 w 6157481"/>
              <a:gd name="connsiteY1" fmla="*/ 5041653 h 5042211"/>
              <a:gd name="connsiteX2" fmla="*/ 6157481 w 6157481"/>
              <a:gd name="connsiteY2" fmla="*/ 5042211 h 5042211"/>
              <a:gd name="connsiteX0" fmla="*/ 0 w 9270611"/>
              <a:gd name="connsiteY0" fmla="*/ 0 h 5048155"/>
              <a:gd name="connsiteX1" fmla="*/ 3043967 w 9270611"/>
              <a:gd name="connsiteY1" fmla="*/ 5041653 h 5048155"/>
              <a:gd name="connsiteX2" fmla="*/ 9270611 w 9270611"/>
              <a:gd name="connsiteY2" fmla="*/ 5048155 h 5048155"/>
              <a:gd name="connsiteX0" fmla="*/ 0 w 3191673"/>
              <a:gd name="connsiteY0" fmla="*/ 0 h 5065987"/>
              <a:gd name="connsiteX1" fmla="*/ 3043967 w 3191673"/>
              <a:gd name="connsiteY1" fmla="*/ 5041653 h 5065987"/>
              <a:gd name="connsiteX2" fmla="*/ 3044352 w 3191673"/>
              <a:gd name="connsiteY2" fmla="*/ 5065987 h 506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1673" h="5065987">
                <a:moveTo>
                  <a:pt x="0" y="0"/>
                </a:moveTo>
                <a:cubicBezTo>
                  <a:pt x="2647339" y="886277"/>
                  <a:pt x="3586715" y="3365578"/>
                  <a:pt x="3043967" y="5041653"/>
                </a:cubicBezTo>
                <a:cubicBezTo>
                  <a:pt x="3044095" y="5049764"/>
                  <a:pt x="3044224" y="5057876"/>
                  <a:pt x="3044352" y="5065987"/>
                </a:cubicBez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55C48170-CABF-4EBA-AF92-698382BC512A}"/>
              </a:ext>
            </a:extLst>
          </p:cNvPr>
          <p:cNvSpPr/>
          <p:nvPr/>
        </p:nvSpPr>
        <p:spPr>
          <a:xfrm>
            <a:off x="1162387" y="-9791"/>
            <a:ext cx="2582157" cy="5626008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157481"/>
              <a:gd name="connsiteY0" fmla="*/ 0 h 5042211"/>
              <a:gd name="connsiteX1" fmla="*/ 3043967 w 6157481"/>
              <a:gd name="connsiteY1" fmla="*/ 5041653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73403 w 6157481"/>
              <a:gd name="connsiteY1" fmla="*/ 5016076 h 5042211"/>
              <a:gd name="connsiteX2" fmla="*/ 6157481 w 6157481"/>
              <a:gd name="connsiteY2" fmla="*/ 5042211 h 5042211"/>
              <a:gd name="connsiteX0" fmla="*/ 0 w 5453192"/>
              <a:gd name="connsiteY0" fmla="*/ 0 h 5035817"/>
              <a:gd name="connsiteX1" fmla="*/ 2473403 w 5453192"/>
              <a:gd name="connsiteY1" fmla="*/ 5016076 h 5035817"/>
              <a:gd name="connsiteX2" fmla="*/ 5453192 w 5453192"/>
              <a:gd name="connsiteY2" fmla="*/ 5035817 h 5035817"/>
              <a:gd name="connsiteX0" fmla="*/ 0 w 5453192"/>
              <a:gd name="connsiteY0" fmla="*/ 0 h 5035817"/>
              <a:gd name="connsiteX1" fmla="*/ 2447860 w 5453192"/>
              <a:gd name="connsiteY1" fmla="*/ 5016076 h 5035817"/>
              <a:gd name="connsiteX2" fmla="*/ 5453192 w 5453192"/>
              <a:gd name="connsiteY2" fmla="*/ 5035817 h 5035817"/>
              <a:gd name="connsiteX0" fmla="*/ 0 w 5453192"/>
              <a:gd name="connsiteY0" fmla="*/ 0 h 5035817"/>
              <a:gd name="connsiteX1" fmla="*/ 2447860 w 5453192"/>
              <a:gd name="connsiteY1" fmla="*/ 5016076 h 5035817"/>
              <a:gd name="connsiteX2" fmla="*/ 5453192 w 5453192"/>
              <a:gd name="connsiteY2" fmla="*/ 5035817 h 5035817"/>
              <a:gd name="connsiteX0" fmla="*/ 0 w 5453192"/>
              <a:gd name="connsiteY0" fmla="*/ 0 h 5035817"/>
              <a:gd name="connsiteX1" fmla="*/ 2447860 w 5453192"/>
              <a:gd name="connsiteY1" fmla="*/ 5016076 h 5035817"/>
              <a:gd name="connsiteX2" fmla="*/ 5453192 w 5453192"/>
              <a:gd name="connsiteY2" fmla="*/ 5035817 h 5035817"/>
              <a:gd name="connsiteX0" fmla="*/ 0 w 5737359"/>
              <a:gd name="connsiteY0" fmla="*/ 0 h 5035817"/>
              <a:gd name="connsiteX1" fmla="*/ 2447860 w 5737359"/>
              <a:gd name="connsiteY1" fmla="*/ 5016076 h 5035817"/>
              <a:gd name="connsiteX2" fmla="*/ 5737359 w 5737359"/>
              <a:gd name="connsiteY2" fmla="*/ 5035817 h 5035817"/>
              <a:gd name="connsiteX0" fmla="*/ 0 w 3209820"/>
              <a:gd name="connsiteY0" fmla="*/ 0 h 5016076"/>
              <a:gd name="connsiteX1" fmla="*/ 2447860 w 3209820"/>
              <a:gd name="connsiteY1" fmla="*/ 5016076 h 5016076"/>
              <a:gd name="connsiteX2" fmla="*/ 2439695 w 3209820"/>
              <a:gd name="connsiteY2" fmla="*/ 5002637 h 501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9820" h="5016076">
                <a:moveTo>
                  <a:pt x="0" y="0"/>
                </a:moveTo>
                <a:cubicBezTo>
                  <a:pt x="3150690" y="849061"/>
                  <a:pt x="4013837" y="3301636"/>
                  <a:pt x="2447860" y="5016076"/>
                </a:cubicBezTo>
                <a:lnTo>
                  <a:pt x="2439695" y="5002637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6890206-8580-4FC7-A158-1E69B2B51C5E}"/>
              </a:ext>
            </a:extLst>
          </p:cNvPr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627A97D-D8E2-4240-9113-6E033FC81188}"/>
              </a:ext>
            </a:extLst>
          </p:cNvPr>
          <p:cNvSpPr/>
          <p:nvPr/>
        </p:nvSpPr>
        <p:spPr>
          <a:xfrm flipH="1">
            <a:off x="-3" y="2082799"/>
            <a:ext cx="10325102" cy="208803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90000"/>
                </a:schemeClr>
              </a:gs>
              <a:gs pos="54000">
                <a:schemeClr val="tx1">
                  <a:alpha val="76000"/>
                </a:schemeClr>
              </a:gs>
              <a:gs pos="75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4281174" y="2413337"/>
            <a:ext cx="56254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000" dirty="0" smtClean="0">
                <a:solidFill>
                  <a:schemeClr val="bg1"/>
                </a:solidFill>
                <a:cs typeface="Arial" pitchFamily="34" charset="0"/>
              </a:rPr>
              <a:t>PERUBAHAN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6219952" y="3366862"/>
            <a:ext cx="36866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 smtClean="0">
                <a:solidFill>
                  <a:schemeClr val="bg1"/>
                </a:solidFill>
                <a:cs typeface="Arial" pitchFamily="34" charset="0"/>
              </a:rPr>
              <a:t>PERTEMUAN </a:t>
            </a:r>
            <a:r>
              <a:rPr lang="en-US" altLang="ko-KR" sz="2800" dirty="0" smtClean="0">
                <a:solidFill>
                  <a:schemeClr val="bg1"/>
                </a:solidFill>
                <a:cs typeface="Arial" pitchFamily="34" charset="0"/>
              </a:rPr>
              <a:t>KE-4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0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725" y="144189"/>
            <a:ext cx="1964450" cy="169052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0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accent1">
                <a:lumMod val="20000"/>
                <a:lumOff val="80000"/>
              </a:schemeClr>
            </a:gs>
            <a:gs pos="77000">
              <a:schemeClr val="accent1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>
            <a:extLst>
              <a:ext uri="{FF2B5EF4-FFF2-40B4-BE49-F238E27FC236}">
                <a16:creationId xmlns="" xmlns:a16="http://schemas.microsoft.com/office/drawing/2014/main" id="{EADDC60C-D515-4BEF-B700-58B5D22465A1}"/>
              </a:ext>
            </a:extLst>
          </p:cNvPr>
          <p:cNvGrpSpPr/>
          <p:nvPr/>
        </p:nvGrpSpPr>
        <p:grpSpPr>
          <a:xfrm>
            <a:off x="726838" y="1349857"/>
            <a:ext cx="3473022" cy="4059359"/>
            <a:chOff x="4389329" y="2708921"/>
            <a:chExt cx="2987325" cy="3504804"/>
          </a:xfrm>
        </p:grpSpPr>
        <p:sp>
          <p:nvSpPr>
            <p:cNvPr id="3" name="Freeform 2">
              <a:extLst>
                <a:ext uri="{FF2B5EF4-FFF2-40B4-BE49-F238E27FC236}">
                  <a16:creationId xmlns="" xmlns:a16="http://schemas.microsoft.com/office/drawing/2014/main" id="{28E7C65B-B0A7-4862-A8DD-0BFD39A5F21C}"/>
                </a:ext>
              </a:extLst>
            </p:cNvPr>
            <p:cNvSpPr/>
            <p:nvPr/>
          </p:nvSpPr>
          <p:spPr>
            <a:xfrm flipH="1">
              <a:off x="5804264" y="4676931"/>
              <a:ext cx="1572390" cy="1536794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93B244E8-EE81-457B-A433-A1FEBA0EE864}"/>
                </a:ext>
              </a:extLst>
            </p:cNvPr>
            <p:cNvSpPr/>
            <p:nvPr/>
          </p:nvSpPr>
          <p:spPr>
            <a:xfrm flipH="1">
              <a:off x="4389329" y="4349265"/>
              <a:ext cx="1699617" cy="1864460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="" xmlns:a16="http://schemas.microsoft.com/office/drawing/2014/main" id="{26D77244-6499-4C3B-8607-5B7F5F15782F}"/>
                </a:ext>
              </a:extLst>
            </p:cNvPr>
            <p:cNvSpPr/>
            <p:nvPr/>
          </p:nvSpPr>
          <p:spPr>
            <a:xfrm flipH="1">
              <a:off x="4923562" y="2708921"/>
              <a:ext cx="1470219" cy="1921729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21">
              <a:extLst>
                <a:ext uri="{FF2B5EF4-FFF2-40B4-BE49-F238E27FC236}">
                  <a16:creationId xmlns="" xmlns:a16="http://schemas.microsoft.com/office/drawing/2014/main" id="{8D60EEC0-9176-4733-A489-6A3A81C0FFA7}"/>
                </a:ext>
              </a:extLst>
            </p:cNvPr>
            <p:cNvSpPr/>
            <p:nvPr/>
          </p:nvSpPr>
          <p:spPr>
            <a:xfrm>
              <a:off x="6118916" y="2711957"/>
              <a:ext cx="1252757" cy="2246116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454EEA2-BB85-4D67-902A-006AB232D43C}"/>
              </a:ext>
            </a:extLst>
          </p:cNvPr>
          <p:cNvSpPr/>
          <p:nvPr/>
        </p:nvSpPr>
        <p:spPr>
          <a:xfrm>
            <a:off x="5144169" y="2342147"/>
            <a:ext cx="7047831" cy="2074781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5892802" y="2656262"/>
            <a:ext cx="629919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8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BBEEEE87-7D2C-4BC6-AD29-F540009F5685}"/>
              </a:ext>
            </a:extLst>
          </p:cNvPr>
          <p:cNvSpPr txBox="1">
            <a:spLocks/>
          </p:cNvSpPr>
          <p:nvPr/>
        </p:nvSpPr>
        <p:spPr>
          <a:xfrm>
            <a:off x="323529" y="655555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OUTLINE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84300" y="1816100"/>
            <a:ext cx="4432300" cy="25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defRPr/>
            </a:pP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Mengatasi Resistensi</a:t>
            </a:r>
          </a:p>
          <a:p>
            <a:pPr defTabSz="914400" eaLnBrk="1" hangingPunct="1">
              <a:defRPr/>
            </a:pP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Tantangan Perubahan</a:t>
            </a:r>
          </a:p>
          <a:p>
            <a:pPr defTabSz="914400" eaLnBrk="1" hangingPunct="1">
              <a:defRPr/>
            </a:pP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Model Perubahan</a:t>
            </a:r>
          </a:p>
          <a:p>
            <a:pPr defTabSz="914400" eaLnBrk="1" hangingPunct="1">
              <a:defRPr/>
            </a:pP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Pendekatan Perubahan</a:t>
            </a:r>
          </a:p>
          <a:p>
            <a:pPr defTabSz="914400" eaLnBrk="1" hangingPunct="1">
              <a:defRPr/>
            </a:pP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Kecepatan Perubahan</a:t>
            </a:r>
          </a:p>
          <a:p>
            <a:pPr defTabSz="914400" eaLnBrk="1" hangingPunct="1">
              <a:defRPr/>
            </a:pPr>
            <a:endParaRPr lang="id-ID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defRPr/>
            </a:pPr>
            <a:endParaRPr lang="id-ID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 eaLnBrk="1" hangingPunct="1">
              <a:buFont typeface="Arial" panose="020B0604020202020204" pitchFamily="34" charset="0"/>
              <a:buNone/>
              <a:defRPr/>
            </a:pPr>
            <a:endParaRPr lang="id-ID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 eaLnBrk="1" hangingPunct="1">
              <a:buFont typeface="Arial" panose="020B0604020202020204" pitchFamily="34" charset="0"/>
              <a:buNone/>
              <a:defRPr/>
            </a:pPr>
            <a:endParaRPr lang="id-ID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5609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BBEEEE87-7D2C-4BC6-AD29-F540009F5685}"/>
              </a:ext>
            </a:extLst>
          </p:cNvPr>
          <p:cNvSpPr txBox="1">
            <a:spLocks/>
          </p:cNvSpPr>
          <p:nvPr/>
        </p:nvSpPr>
        <p:spPr>
          <a:xfrm>
            <a:off x="0" y="477755"/>
            <a:ext cx="12191999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MENGATASI RESISTENSI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5609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-12700" y="1333500"/>
            <a:ext cx="12204700" cy="5230970"/>
            <a:chOff x="-12700" y="1333500"/>
            <a:chExt cx="12204700" cy="5230970"/>
          </a:xfrm>
        </p:grpSpPr>
        <p:sp>
          <p:nvSpPr>
            <p:cNvPr id="3" name="Rectangle 2"/>
            <p:cNvSpPr/>
            <p:nvPr/>
          </p:nvSpPr>
          <p:spPr>
            <a:xfrm>
              <a:off x="0" y="1333500"/>
              <a:ext cx="12192000" cy="139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2700" y="1536699"/>
              <a:ext cx="12204700" cy="502777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54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685800" y="1753969"/>
            <a:ext cx="1092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Kirpatrick dalam Ian Palmer et al (2006) menyatakan beberapa cara mengatasi resistensi: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100" y="2757328"/>
            <a:ext cx="17491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id-ID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3100" y="3176428"/>
            <a:ext cx="15456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100" y="3582828"/>
            <a:ext cx="18614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100" y="4001928"/>
            <a:ext cx="299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id-ID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tatus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Prestige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100" y="4408328"/>
            <a:ext cx="26019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100" y="4827428"/>
            <a:ext cx="42486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Working Condition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3100" y="5233828"/>
            <a:ext cx="29562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id-ID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lf-Satisfaction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100" y="5652928"/>
            <a:ext cx="43669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Personal 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Contratcs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100" y="6072028"/>
            <a:ext cx="29494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Time Effort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BBEEEE87-7D2C-4BC6-AD29-F540009F5685}"/>
              </a:ext>
            </a:extLst>
          </p:cNvPr>
          <p:cNvSpPr txBox="1">
            <a:spLocks/>
          </p:cNvSpPr>
          <p:nvPr/>
        </p:nvSpPr>
        <p:spPr>
          <a:xfrm>
            <a:off x="0" y="477755"/>
            <a:ext cx="12191999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 (Heading)"/>
                <a:ea typeface="Arial Unicode MS"/>
              </a:rPr>
              <a:t>MENGATASI RESISTENSI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 (Heading)"/>
                <a:ea typeface="Arial Unicode MS"/>
              </a:rPr>
              <a:t>(continue …)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 (Heading)"/>
              <a:ea typeface="Arial Unicode MS"/>
            </a:endParaRPr>
          </a:p>
        </p:txBody>
      </p:sp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5609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7000" y="1408212"/>
            <a:ext cx="11887200" cy="345757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000" y="1854199"/>
            <a:ext cx="11887200" cy="453390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1">
                  <a:lumMod val="20000"/>
                  <a:lumOff val="80000"/>
                </a:schemeClr>
              </a:gs>
              <a:gs pos="7700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2020669"/>
            <a:ext cx="1092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id-ID" sz="2600" kern="0" dirty="0">
                <a:latin typeface="Arial" panose="020B0604020202020204" pitchFamily="34" charset="0"/>
                <a:cs typeface="Arial" panose="020B0604020202020204" pitchFamily="34" charset="0"/>
              </a:rPr>
              <a:t>Greenberg dan Baron (2003) menyatakan beberapa cara mengatasi resistensi perubahan: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100" y="3024028"/>
            <a:ext cx="43091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id-ID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hape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Political Dynamics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100" y="3443128"/>
            <a:ext cx="66127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and Neutralize Change Resisters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100" y="3849528"/>
            <a:ext cx="42426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The Work Force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100" y="4268628"/>
            <a:ext cx="66952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 Employees In The Change Efforts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100" y="4675028"/>
            <a:ext cx="50513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Contructive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Behaviors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100" y="5094128"/>
            <a:ext cx="52037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Learning Organization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3100" y="5500528"/>
            <a:ext cx="52368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The Situation Into Account</a:t>
            </a:r>
            <a:endParaRPr lang="id-ID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1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439655"/>
            <a:ext cx="12192000" cy="724247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TANTANGAN PERUBAHAN</a:t>
            </a:r>
            <a:endParaRPr lang="en-US" sz="4400" b="1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D973E179-D3B1-4BA2-A478-84A3251E6A0E}"/>
              </a:ext>
            </a:extLst>
          </p:cNvPr>
          <p:cNvSpPr/>
          <p:nvPr/>
        </p:nvSpPr>
        <p:spPr>
          <a:xfrm>
            <a:off x="6314468" y="1595395"/>
            <a:ext cx="4976385" cy="128765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err="1" smtClean="0">
                <a:solidFill>
                  <a:schemeClr val="bg1"/>
                </a:solidFill>
                <a:latin typeface="Arial (Heading)"/>
              </a:rPr>
              <a:t>Tantangan</a:t>
            </a:r>
            <a:r>
              <a:rPr lang="en-US" altLang="ko-KR" sz="2800" b="1" dirty="0" smtClean="0">
                <a:solidFill>
                  <a:schemeClr val="bg1"/>
                </a:solidFill>
                <a:latin typeface="Arial (Heading)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latin typeface="Arial (Heading)"/>
              </a:rPr>
              <a:t>Dalam</a:t>
            </a:r>
            <a:r>
              <a:rPr lang="en-US" altLang="ko-KR" sz="2800" b="1" dirty="0" smtClean="0">
                <a:solidFill>
                  <a:schemeClr val="bg1"/>
                </a:solidFill>
                <a:latin typeface="Arial (Heading)"/>
              </a:rPr>
              <a:t> </a:t>
            </a:r>
            <a:r>
              <a:rPr lang="en-US" altLang="ko-KR" sz="2800" b="1" dirty="0" err="1" smtClean="0">
                <a:solidFill>
                  <a:schemeClr val="bg1"/>
                </a:solidFill>
                <a:latin typeface="Arial (Heading)"/>
              </a:rPr>
              <a:t>Tahap</a:t>
            </a:r>
            <a:r>
              <a:rPr lang="en-US" altLang="ko-KR" sz="2800" b="1" dirty="0" smtClean="0">
                <a:solidFill>
                  <a:schemeClr val="bg1"/>
                </a:solidFill>
                <a:latin typeface="Arial (Heading)"/>
              </a:rPr>
              <a:t> Prakarsa </a:t>
            </a:r>
            <a:r>
              <a:rPr lang="en-US" altLang="ko-KR" sz="2800" b="1" dirty="0" err="1" smtClean="0">
                <a:solidFill>
                  <a:schemeClr val="bg1"/>
                </a:solidFill>
                <a:latin typeface="Arial (Heading)"/>
              </a:rPr>
              <a:t>Perubahan</a:t>
            </a:r>
            <a:endParaRPr lang="ko-KR" altLang="en-US" sz="2700" b="1" dirty="0">
              <a:solidFill>
                <a:schemeClr val="bg1"/>
              </a:solidFill>
              <a:latin typeface="Arial (Heading)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3D7ED9C5-CE3F-4C4A-A29B-7E30D7BF130B}"/>
              </a:ext>
            </a:extLst>
          </p:cNvPr>
          <p:cNvSpPr/>
          <p:nvPr/>
        </p:nvSpPr>
        <p:spPr>
          <a:xfrm>
            <a:off x="6314468" y="3173418"/>
            <a:ext cx="4976385" cy="12876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en-US" sz="2800" b="1" dirty="0"/>
              <a:t>Tantangan Dalam Meneruskan Transformasi</a:t>
            </a:r>
            <a:endParaRPr lang="ko-KR" altLang="en-US" sz="27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99254D37-B791-488F-A6A8-063D5D8DE4E1}"/>
              </a:ext>
            </a:extLst>
          </p:cNvPr>
          <p:cNvSpPr/>
          <p:nvPr/>
        </p:nvSpPr>
        <p:spPr>
          <a:xfrm>
            <a:off x="6314468" y="4751441"/>
            <a:ext cx="4976385" cy="128765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en-US" sz="2800" b="1" dirty="0"/>
              <a:t>Tantangan Tahap Desain dan Berpikir Ulang</a:t>
            </a:r>
            <a:endParaRPr lang="ko-KR" altLang="en-US" sz="27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9E804CC-4065-49C8-884F-9C3CA44AEEFE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3898900" y="2239221"/>
            <a:ext cx="2415568" cy="15671"/>
          </a:xfrm>
          <a:prstGeom prst="straightConnector1">
            <a:avLst/>
          </a:prstGeom>
          <a:ln w="25400">
            <a:solidFill>
              <a:schemeClr val="accent4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069CC31-D356-46E3-ABC1-07A57F4D0FCD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143470" y="3817244"/>
            <a:ext cx="2170998" cy="10972"/>
          </a:xfrm>
          <a:prstGeom prst="straightConnector1">
            <a:avLst/>
          </a:prstGeom>
          <a:ln w="25400">
            <a:solidFill>
              <a:schemeClr val="accent3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6B1EC75-2461-4F3D-8846-56A2C3FE13B0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654773" y="5390568"/>
            <a:ext cx="2659695" cy="4699"/>
          </a:xfrm>
          <a:prstGeom prst="straightConnector1">
            <a:avLst/>
          </a:prstGeom>
          <a:ln w="25400">
            <a:solidFill>
              <a:schemeClr val="accent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026773" y="1894892"/>
            <a:ext cx="4068000" cy="4068000"/>
            <a:chOff x="1026773" y="1894892"/>
            <a:chExt cx="4068000" cy="4068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FA5BDB9-BA3E-4E71-A663-10BB0C4EBB03}"/>
                </a:ext>
              </a:extLst>
            </p:cNvPr>
            <p:cNvGrpSpPr/>
            <p:nvPr/>
          </p:nvGrpSpPr>
          <p:grpSpPr>
            <a:xfrm>
              <a:off x="1026773" y="1894892"/>
              <a:ext cx="4068000" cy="4068000"/>
              <a:chOff x="2514579" y="1730962"/>
              <a:chExt cx="4068000" cy="4068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4CE023F3-96ED-4688-926A-1A67B248CD71}"/>
                  </a:ext>
                </a:extLst>
              </p:cNvPr>
              <p:cNvSpPr/>
              <p:nvPr/>
            </p:nvSpPr>
            <p:spPr>
              <a:xfrm>
                <a:off x="2514579" y="1730962"/>
                <a:ext cx="4068000" cy="40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Pie 10">
                <a:extLst>
                  <a:ext uri="{FF2B5EF4-FFF2-40B4-BE49-F238E27FC236}">
                    <a16:creationId xmlns:a16="http://schemas.microsoft.com/office/drawing/2014/main" xmlns="" id="{A776F697-A039-4233-92A8-B4E8BB1AC4AF}"/>
                  </a:ext>
                </a:extLst>
              </p:cNvPr>
              <p:cNvSpPr/>
              <p:nvPr/>
            </p:nvSpPr>
            <p:spPr>
              <a:xfrm>
                <a:off x="2514579" y="1730962"/>
                <a:ext cx="4068000" cy="4068000"/>
              </a:xfrm>
              <a:prstGeom prst="pie">
                <a:avLst>
                  <a:gd name="adj1" fmla="val 16160009"/>
                  <a:gd name="adj2" fmla="val 1927144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92FCB2D-13F1-464F-A62D-22E1A1C8DAFF}"/>
                </a:ext>
              </a:extLst>
            </p:cNvPr>
            <p:cNvGrpSpPr/>
            <p:nvPr/>
          </p:nvGrpSpPr>
          <p:grpSpPr>
            <a:xfrm>
              <a:off x="1386773" y="2254892"/>
              <a:ext cx="3348000" cy="3348000"/>
              <a:chOff x="2514579" y="1730962"/>
              <a:chExt cx="4068000" cy="4068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075CE00B-D9C0-4C31-A215-CE360E9FBE20}"/>
                  </a:ext>
                </a:extLst>
              </p:cNvPr>
              <p:cNvSpPr/>
              <p:nvPr/>
            </p:nvSpPr>
            <p:spPr>
              <a:xfrm>
                <a:off x="2514579" y="1730962"/>
                <a:ext cx="4068000" cy="40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Pie 14">
                <a:extLst>
                  <a:ext uri="{FF2B5EF4-FFF2-40B4-BE49-F238E27FC236}">
                    <a16:creationId xmlns:a16="http://schemas.microsoft.com/office/drawing/2014/main" xmlns="" id="{19D711BB-C56F-48E9-969D-ADE563F53044}"/>
                  </a:ext>
                </a:extLst>
              </p:cNvPr>
              <p:cNvSpPr/>
              <p:nvPr/>
            </p:nvSpPr>
            <p:spPr>
              <a:xfrm>
                <a:off x="2514579" y="1730962"/>
                <a:ext cx="4068000" cy="4068000"/>
              </a:xfrm>
              <a:prstGeom prst="pie">
                <a:avLst>
                  <a:gd name="adj1" fmla="val 16145699"/>
                  <a:gd name="adj2" fmla="val 4626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25176B57-8C6F-451A-823E-1CE152FAF5BD}"/>
                </a:ext>
              </a:extLst>
            </p:cNvPr>
            <p:cNvGrpSpPr/>
            <p:nvPr/>
          </p:nvGrpSpPr>
          <p:grpSpPr>
            <a:xfrm>
              <a:off x="1746773" y="2614892"/>
              <a:ext cx="2628000" cy="2628000"/>
              <a:chOff x="2514579" y="1730962"/>
              <a:chExt cx="4068000" cy="4068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689B7B1C-5CA9-4E9D-BC31-CBF962753033}"/>
                  </a:ext>
                </a:extLst>
              </p:cNvPr>
              <p:cNvSpPr/>
              <p:nvPr/>
            </p:nvSpPr>
            <p:spPr>
              <a:xfrm>
                <a:off x="2514579" y="1730962"/>
                <a:ext cx="4068000" cy="40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8" name="Pie 18">
                <a:extLst>
                  <a:ext uri="{FF2B5EF4-FFF2-40B4-BE49-F238E27FC236}">
                    <a16:creationId xmlns:a16="http://schemas.microsoft.com/office/drawing/2014/main" xmlns="" id="{354097B1-AB8D-4230-BA10-64D0505B67F4}"/>
                  </a:ext>
                </a:extLst>
              </p:cNvPr>
              <p:cNvSpPr/>
              <p:nvPr/>
            </p:nvSpPr>
            <p:spPr>
              <a:xfrm>
                <a:off x="2514579" y="1730962"/>
                <a:ext cx="4068000" cy="4068000"/>
              </a:xfrm>
              <a:prstGeom prst="pie">
                <a:avLst>
                  <a:gd name="adj1" fmla="val 16176551"/>
                  <a:gd name="adj2" fmla="val 527794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73FA14A-A3FA-4164-99D1-2A82DB380ADD}"/>
                </a:ext>
              </a:extLst>
            </p:cNvPr>
            <p:cNvGrpSpPr/>
            <p:nvPr/>
          </p:nvGrpSpPr>
          <p:grpSpPr>
            <a:xfrm>
              <a:off x="2106773" y="2974892"/>
              <a:ext cx="1908000" cy="1908000"/>
              <a:chOff x="2514579" y="1730962"/>
              <a:chExt cx="4068000" cy="4068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641988BD-FB79-4844-8D40-98F6A0311128}"/>
                  </a:ext>
                </a:extLst>
              </p:cNvPr>
              <p:cNvSpPr/>
              <p:nvPr/>
            </p:nvSpPr>
            <p:spPr>
              <a:xfrm>
                <a:off x="2514579" y="1730962"/>
                <a:ext cx="4068000" cy="406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" name="Pie 21">
                <a:extLst>
                  <a:ext uri="{FF2B5EF4-FFF2-40B4-BE49-F238E27FC236}">
                    <a16:creationId xmlns:a16="http://schemas.microsoft.com/office/drawing/2014/main" xmlns="" id="{5D6EE563-F175-4241-B720-8C9948DADABE}"/>
                  </a:ext>
                </a:extLst>
              </p:cNvPr>
              <p:cNvSpPr/>
              <p:nvPr/>
            </p:nvSpPr>
            <p:spPr>
              <a:xfrm>
                <a:off x="2514579" y="1730962"/>
                <a:ext cx="4068000" cy="4068000"/>
              </a:xfrm>
              <a:prstGeom prst="pie">
                <a:avLst>
                  <a:gd name="adj1" fmla="val 16115061"/>
                  <a:gd name="adj2" fmla="val 799925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38726AD7-8AE3-4A85-A515-424CCC76BC9E}"/>
                </a:ext>
              </a:extLst>
            </p:cNvPr>
            <p:cNvSpPr/>
            <p:nvPr/>
          </p:nvSpPr>
          <p:spPr>
            <a:xfrm>
              <a:off x="2466773" y="3334892"/>
              <a:ext cx="1188000" cy="118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Rounded Rectangle 51">
              <a:extLst>
                <a:ext uri="{FF2B5EF4-FFF2-40B4-BE49-F238E27FC236}">
                  <a16:creationId xmlns:a16="http://schemas.microsoft.com/office/drawing/2014/main" xmlns="" id="{A8E91347-B957-48E7-83D7-CFE895BBF11A}"/>
                </a:ext>
              </a:extLst>
            </p:cNvPr>
            <p:cNvSpPr/>
            <p:nvPr/>
          </p:nvSpPr>
          <p:spPr>
            <a:xfrm rot="16200000" flipH="1">
              <a:off x="2807826" y="3674118"/>
              <a:ext cx="541062" cy="509551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9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3" y="15609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7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" y="3199119"/>
            <a:ext cx="3658881" cy="3658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201251">
            <a:off x="5507850" y="-1600687"/>
            <a:ext cx="2395742" cy="10137361"/>
          </a:xfrm>
          <a:custGeom>
            <a:avLst/>
            <a:gdLst>
              <a:gd name="connsiteX0" fmla="*/ 0 w 2132800"/>
              <a:gd name="connsiteY0" fmla="*/ 0 h 10137361"/>
              <a:gd name="connsiteX1" fmla="*/ 2132800 w 2132800"/>
              <a:gd name="connsiteY1" fmla="*/ 0 h 10137361"/>
              <a:gd name="connsiteX2" fmla="*/ 2132800 w 2132800"/>
              <a:gd name="connsiteY2" fmla="*/ 10137361 h 10137361"/>
              <a:gd name="connsiteX3" fmla="*/ 0 w 2132800"/>
              <a:gd name="connsiteY3" fmla="*/ 10137361 h 10137361"/>
              <a:gd name="connsiteX4" fmla="*/ 0 w 2132800"/>
              <a:gd name="connsiteY4" fmla="*/ 0 h 10137361"/>
              <a:gd name="connsiteX0" fmla="*/ 718571 w 2132800"/>
              <a:gd name="connsiteY0" fmla="*/ 1045030 h 10137361"/>
              <a:gd name="connsiteX1" fmla="*/ 2132800 w 2132800"/>
              <a:gd name="connsiteY1" fmla="*/ 0 h 10137361"/>
              <a:gd name="connsiteX2" fmla="*/ 2132800 w 2132800"/>
              <a:gd name="connsiteY2" fmla="*/ 10137361 h 10137361"/>
              <a:gd name="connsiteX3" fmla="*/ 0 w 2132800"/>
              <a:gd name="connsiteY3" fmla="*/ 10137361 h 10137361"/>
              <a:gd name="connsiteX4" fmla="*/ 718571 w 2132800"/>
              <a:gd name="connsiteY4" fmla="*/ 1045030 h 10137361"/>
              <a:gd name="connsiteX0" fmla="*/ 0 w 2186085"/>
              <a:gd name="connsiteY0" fmla="*/ 1620092 h 10137361"/>
              <a:gd name="connsiteX1" fmla="*/ 2186085 w 2186085"/>
              <a:gd name="connsiteY1" fmla="*/ 0 h 10137361"/>
              <a:gd name="connsiteX2" fmla="*/ 2186085 w 2186085"/>
              <a:gd name="connsiteY2" fmla="*/ 10137361 h 10137361"/>
              <a:gd name="connsiteX3" fmla="*/ 53285 w 2186085"/>
              <a:gd name="connsiteY3" fmla="*/ 10137361 h 10137361"/>
              <a:gd name="connsiteX4" fmla="*/ 0 w 2186085"/>
              <a:gd name="connsiteY4" fmla="*/ 1620092 h 10137361"/>
              <a:gd name="connsiteX0" fmla="*/ 0 w 2200776"/>
              <a:gd name="connsiteY0" fmla="*/ 1620092 h 10137361"/>
              <a:gd name="connsiteX1" fmla="*/ 2186085 w 2200776"/>
              <a:gd name="connsiteY1" fmla="*/ 0 h 10137361"/>
              <a:gd name="connsiteX2" fmla="*/ 2200776 w 2200776"/>
              <a:gd name="connsiteY2" fmla="*/ 8546024 h 10137361"/>
              <a:gd name="connsiteX3" fmla="*/ 53285 w 2200776"/>
              <a:gd name="connsiteY3" fmla="*/ 10137361 h 10137361"/>
              <a:gd name="connsiteX4" fmla="*/ 0 w 2200776"/>
              <a:gd name="connsiteY4" fmla="*/ 1620092 h 10137361"/>
              <a:gd name="connsiteX0" fmla="*/ 0 w 2419469"/>
              <a:gd name="connsiteY0" fmla="*/ 1620092 h 10137361"/>
              <a:gd name="connsiteX1" fmla="*/ 2186085 w 2419469"/>
              <a:gd name="connsiteY1" fmla="*/ 0 h 10137361"/>
              <a:gd name="connsiteX2" fmla="*/ 2419469 w 2419469"/>
              <a:gd name="connsiteY2" fmla="*/ 8383090 h 10137361"/>
              <a:gd name="connsiteX3" fmla="*/ 53285 w 2419469"/>
              <a:gd name="connsiteY3" fmla="*/ 10137361 h 10137361"/>
              <a:gd name="connsiteX4" fmla="*/ 0 w 2419469"/>
              <a:gd name="connsiteY4" fmla="*/ 1620092 h 1013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9469" h="10137361">
                <a:moveTo>
                  <a:pt x="0" y="1620092"/>
                </a:moveTo>
                <a:lnTo>
                  <a:pt x="2186085" y="0"/>
                </a:lnTo>
                <a:lnTo>
                  <a:pt x="2419469" y="8383090"/>
                </a:lnTo>
                <a:lnTo>
                  <a:pt x="53285" y="10137361"/>
                </a:lnTo>
                <a:lnTo>
                  <a:pt x="0" y="162009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26695" cy="24865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61102" y="4371474"/>
            <a:ext cx="1026695" cy="24865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95904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(Heading)"/>
                <a:cs typeface="Arial" pitchFamily="34" charset="0"/>
              </a:rPr>
              <a:t>MODEL PERUBAHAN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 (Heading)"/>
              <a:cs typeface="Arial" pitchFamily="34" charset="0"/>
            </a:endParaRPr>
          </a:p>
        </p:txBody>
      </p:sp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83311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452699" y="2070336"/>
            <a:ext cx="7777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kumimoji="0" lang="id-ID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Perubahan Lewin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665915345"/>
              </p:ext>
            </p:extLst>
          </p:nvPr>
        </p:nvGraphicFramePr>
        <p:xfrm>
          <a:off x="3430651" y="1483403"/>
          <a:ext cx="7840093" cy="494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382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02" y="4889352"/>
            <a:ext cx="4195763" cy="149616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302656" y="-17143"/>
            <a:ext cx="3902487" cy="6875143"/>
            <a:chOff x="-3144" y="-17143"/>
            <a:chExt cx="3902487" cy="6875143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534F045-E450-4128-A730-A7CE59CDD95E}"/>
                </a:ext>
              </a:extLst>
            </p:cNvPr>
            <p:cNvSpPr/>
            <p:nvPr/>
          </p:nvSpPr>
          <p:spPr>
            <a:xfrm flipH="1">
              <a:off x="-3144" y="-17143"/>
              <a:ext cx="3902487" cy="6875143"/>
            </a:xfrm>
            <a:custGeom>
              <a:avLst/>
              <a:gdLst>
                <a:gd name="connsiteX0" fmla="*/ 0 w 5853730"/>
                <a:gd name="connsiteY0" fmla="*/ 0 h 10312714"/>
                <a:gd name="connsiteX1" fmla="*/ 2336459 w 5853730"/>
                <a:gd name="connsiteY1" fmla="*/ 0 h 10312714"/>
                <a:gd name="connsiteX2" fmla="*/ 2592416 w 5853730"/>
                <a:gd name="connsiteY2" fmla="*/ 116247 h 10312714"/>
                <a:gd name="connsiteX3" fmla="*/ 5069249 w 5853730"/>
                <a:gd name="connsiteY3" fmla="*/ 2436828 h 10312714"/>
                <a:gd name="connsiteX4" fmla="*/ 5069765 w 5853730"/>
                <a:gd name="connsiteY4" fmla="*/ 8289622 h 10312714"/>
                <a:gd name="connsiteX5" fmla="*/ 3249334 w 5853730"/>
                <a:gd name="connsiteY5" fmla="*/ 10231935 h 10312714"/>
                <a:gd name="connsiteX6" fmla="*/ 3119309 w 5853730"/>
                <a:gd name="connsiteY6" fmla="*/ 10312714 h 10312714"/>
                <a:gd name="connsiteX7" fmla="*/ 909 w 5853730"/>
                <a:gd name="connsiteY7" fmla="*/ 10312714 h 10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3730" h="10312714">
                  <a:moveTo>
                    <a:pt x="0" y="0"/>
                  </a:moveTo>
                  <a:lnTo>
                    <a:pt x="2336459" y="0"/>
                  </a:lnTo>
                  <a:lnTo>
                    <a:pt x="2592416" y="116247"/>
                  </a:lnTo>
                  <a:cubicBezTo>
                    <a:pt x="3612185" y="619837"/>
                    <a:pt x="4480992" y="1418291"/>
                    <a:pt x="5069249" y="2436828"/>
                  </a:cubicBezTo>
                  <a:cubicBezTo>
                    <a:pt x="6115040" y="4247563"/>
                    <a:pt x="6115237" y="6478704"/>
                    <a:pt x="5069765" y="8289622"/>
                  </a:cubicBezTo>
                  <a:cubicBezTo>
                    <a:pt x="4612371" y="9081899"/>
                    <a:pt x="3985239" y="9741068"/>
                    <a:pt x="3249334" y="10231935"/>
                  </a:cubicBezTo>
                  <a:lnTo>
                    <a:pt x="3119309" y="10312714"/>
                  </a:lnTo>
                  <a:lnTo>
                    <a:pt x="909" y="103127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EC3651D6-A4F0-4F3E-8C87-E20A4C76A70A}"/>
                </a:ext>
              </a:extLst>
            </p:cNvPr>
            <p:cNvSpPr/>
            <p:nvPr/>
          </p:nvSpPr>
          <p:spPr>
            <a:xfrm flipH="1">
              <a:off x="139731" y="-17143"/>
              <a:ext cx="3750060" cy="6875143"/>
            </a:xfrm>
            <a:custGeom>
              <a:avLst/>
              <a:gdLst>
                <a:gd name="connsiteX0" fmla="*/ 0 w 5625090"/>
                <a:gd name="connsiteY0" fmla="*/ 0 h 10312714"/>
                <a:gd name="connsiteX1" fmla="*/ 1570228 w 5625090"/>
                <a:gd name="connsiteY1" fmla="*/ 0 h 10312714"/>
                <a:gd name="connsiteX2" fmla="*/ 1817757 w 5625090"/>
                <a:gd name="connsiteY2" fmla="*/ 75589 h 10312714"/>
                <a:gd name="connsiteX3" fmla="*/ 4871253 w 5625090"/>
                <a:gd name="connsiteY3" fmla="*/ 2585369 h 10312714"/>
                <a:gd name="connsiteX4" fmla="*/ 4871749 w 5625090"/>
                <a:gd name="connsiteY4" fmla="*/ 8209538 h 10312714"/>
                <a:gd name="connsiteX5" fmla="*/ 2813132 w 5625090"/>
                <a:gd name="connsiteY5" fmla="*/ 10268133 h 10312714"/>
                <a:gd name="connsiteX6" fmla="*/ 2729795 w 5625090"/>
                <a:gd name="connsiteY6" fmla="*/ 10312714 h 10312714"/>
                <a:gd name="connsiteX7" fmla="*/ 910 w 5625090"/>
                <a:gd name="connsiteY7" fmla="*/ 10312714 h 10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25090" h="10312714">
                  <a:moveTo>
                    <a:pt x="0" y="0"/>
                  </a:moveTo>
                  <a:lnTo>
                    <a:pt x="1570228" y="0"/>
                  </a:lnTo>
                  <a:lnTo>
                    <a:pt x="1817757" y="75589"/>
                  </a:lnTo>
                  <a:cubicBezTo>
                    <a:pt x="3086740" y="508792"/>
                    <a:pt x="4180357" y="1389118"/>
                    <a:pt x="4871253" y="2585369"/>
                  </a:cubicBezTo>
                  <a:cubicBezTo>
                    <a:pt x="5876193" y="4325371"/>
                    <a:pt x="5876382" y="6469359"/>
                    <a:pt x="4871749" y="8209538"/>
                  </a:cubicBezTo>
                  <a:cubicBezTo>
                    <a:pt x="4369433" y="9079628"/>
                    <a:pt x="3654077" y="9782654"/>
                    <a:pt x="2813132" y="10268133"/>
                  </a:cubicBezTo>
                  <a:lnTo>
                    <a:pt x="2729795" y="10312714"/>
                  </a:lnTo>
                  <a:lnTo>
                    <a:pt x="910" y="103127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7C9A1CD-3617-4A19-B301-4B40BA084589}"/>
              </a:ext>
            </a:extLst>
          </p:cNvPr>
          <p:cNvSpPr/>
          <p:nvPr/>
        </p:nvSpPr>
        <p:spPr>
          <a:xfrm>
            <a:off x="0" y="0"/>
            <a:ext cx="447675" cy="2190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0" y="332182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(Heading)"/>
                <a:cs typeface="Arial" pitchFamily="34" charset="0"/>
              </a:rPr>
              <a:t>MODEL PERUBAHAN</a:t>
            </a:r>
          </a:p>
          <a:p>
            <a:pPr algn="ctr"/>
            <a:r>
              <a:rPr lang="en-US" altLang="ko-K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(Heading)"/>
                <a:cs typeface="Arial" pitchFamily="34" charset="0"/>
              </a:rPr>
              <a:t>(continue…)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 (Heading)"/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56890206-8580-4FC7-A158-1E69B2B51C5E}"/>
              </a:ext>
            </a:extLst>
          </p:cNvPr>
          <p:cNvSpPr/>
          <p:nvPr/>
        </p:nvSpPr>
        <p:spPr>
          <a:xfrm>
            <a:off x="-4786" y="6391275"/>
            <a:ext cx="12196786" cy="466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531132" y="1902169"/>
            <a:ext cx="95821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514350" indent="-5143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  <a:p>
            <a:pPr marL="514350" indent="-5143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Analyzing Strengths and Weaknesses</a:t>
            </a:r>
          </a:p>
          <a:p>
            <a:pPr marL="514350" indent="-5143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Designing New Organizational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Sub-Units</a:t>
            </a: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Designing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Desain Work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Designing Support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Designing Integrative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Implementing Change</a:t>
            </a: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5609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1302532" y="1469527"/>
            <a:ext cx="7777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kumimoji="0" lang="id-ID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Perubahan Lewin</a:t>
            </a:r>
          </a:p>
        </p:txBody>
      </p:sp>
    </p:spTree>
    <p:extLst>
      <p:ext uri="{BB962C8B-B14F-4D97-AF65-F5344CB8AC3E}">
        <p14:creationId xmlns:p14="http://schemas.microsoft.com/office/powerpoint/2010/main" val="36179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87255"/>
            <a:ext cx="12191999" cy="72424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PENDEKATAN PERUBAHAN</a:t>
            </a:r>
            <a:endParaRPr lang="en-US" sz="48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2D160E-8306-43E0-91AB-B85F91AC30A7}"/>
              </a:ext>
            </a:extLst>
          </p:cNvPr>
          <p:cNvSpPr/>
          <p:nvPr/>
        </p:nvSpPr>
        <p:spPr>
          <a:xfrm>
            <a:off x="8417608" y="1700808"/>
            <a:ext cx="3774393" cy="5157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6F12C38-2CB4-4543-A9EE-F824F6D7E6D7}"/>
              </a:ext>
            </a:extLst>
          </p:cNvPr>
          <p:cNvSpPr/>
          <p:nvPr/>
        </p:nvSpPr>
        <p:spPr>
          <a:xfrm rot="16200000">
            <a:off x="9985954" y="4567422"/>
            <a:ext cx="383629" cy="3520321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TextBox 30"/>
          <p:cNvSpPr txBox="1"/>
          <p:nvPr/>
        </p:nvSpPr>
        <p:spPr>
          <a:xfrm>
            <a:off x="958850" y="1624608"/>
            <a:ext cx="734536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800" dirty="0">
                <a:latin typeface="Arial (Heading)"/>
              </a:rPr>
              <a:t>Menurut Abrahamson (2004) terdapat 5 faktor yang penting dalam melakukan pendekatan perubahan</a:t>
            </a:r>
            <a:r>
              <a:rPr lang="id-ID" sz="2800" dirty="0" smtClean="0">
                <a:latin typeface="Arial (Heading)"/>
              </a:rPr>
              <a:t>:</a:t>
            </a:r>
            <a:endParaRPr lang="id-ID" sz="2800" dirty="0">
              <a:latin typeface="Arial (Heading)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57350" y="3009603"/>
            <a:ext cx="7345363" cy="35548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d-ID" sz="3000" dirty="0" smtClean="0">
                <a:latin typeface="Arial (Heading)"/>
              </a:rPr>
              <a:t>People</a:t>
            </a:r>
            <a:endParaRPr lang="id-ID" sz="3000" dirty="0">
              <a:latin typeface="Arial (Heading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d-ID" sz="3000" dirty="0">
                <a:latin typeface="Arial (Heading)"/>
              </a:rPr>
              <a:t>Networks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d-ID" sz="3000" dirty="0">
                <a:latin typeface="Arial (Heading)"/>
              </a:rPr>
              <a:t>Culture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d-ID" sz="3000" dirty="0">
                <a:latin typeface="Arial (Heading)"/>
              </a:rPr>
              <a:t>Processes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d-ID" sz="3000" dirty="0">
                <a:latin typeface="Arial (Heading)"/>
              </a:rPr>
              <a:t>Structure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08" y="2801326"/>
            <a:ext cx="3774392" cy="289659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6F12C38-2CB4-4543-A9EE-F824F6D7E6D7}"/>
              </a:ext>
            </a:extLst>
          </p:cNvPr>
          <p:cNvSpPr/>
          <p:nvPr/>
        </p:nvSpPr>
        <p:spPr>
          <a:xfrm rot="16200000">
            <a:off x="10240024" y="539471"/>
            <a:ext cx="383629" cy="3520321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35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5609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4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69000">
              <a:schemeClr val="bg1">
                <a:lumMod val="85000"/>
              </a:schemeClr>
            </a:gs>
            <a:gs pos="83000">
              <a:schemeClr val="bg2"/>
            </a:gs>
            <a:gs pos="10000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49577" r="9772" b="16999"/>
          <a:stretch/>
        </p:blipFill>
        <p:spPr>
          <a:xfrm>
            <a:off x="376" y="3848100"/>
            <a:ext cx="12191624" cy="300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95904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smtClean="0">
                <a:latin typeface="Arial (Heading)"/>
                <a:cs typeface="Arial" pitchFamily="34" charset="0"/>
              </a:rPr>
              <a:t>KECEPATAN PERUBAHAN</a:t>
            </a:r>
            <a:endParaRPr lang="ko-KR" altLang="en-US" sz="4000" b="1" dirty="0">
              <a:latin typeface="Arial (Heading)"/>
              <a:cs typeface="Arial" pitchFamily="34" charset="0"/>
            </a:endParaRPr>
          </a:p>
        </p:txBody>
      </p:sp>
      <p:pic>
        <p:nvPicPr>
          <p:cNvPr id="4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83311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007944"/>
              </p:ext>
            </p:extLst>
          </p:nvPr>
        </p:nvGraphicFramePr>
        <p:xfrm>
          <a:off x="2309812" y="1057580"/>
          <a:ext cx="7572375" cy="5346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541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6086</TotalTime>
  <Words>186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Unicode MS</vt:lpstr>
      <vt:lpstr>Arial</vt:lpstr>
      <vt:lpstr>Arial (Heading)</vt:lpstr>
      <vt:lpstr>Calibri</vt:lpstr>
      <vt:lpstr>Wingdings</vt:lpstr>
      <vt:lpstr>Cover and End Slide Master</vt:lpstr>
      <vt:lpstr>Contents Slide Master</vt:lpstr>
      <vt:lpstr>Section Break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Agus Eka Priyanto</cp:lastModifiedBy>
  <cp:revision>109</cp:revision>
  <dcterms:created xsi:type="dcterms:W3CDTF">2018-04-24T17:14:44Z</dcterms:created>
  <dcterms:modified xsi:type="dcterms:W3CDTF">2023-03-09T16:00:07Z</dcterms:modified>
</cp:coreProperties>
</file>