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8" r:id="rId3"/>
    <p:sldId id="297" r:id="rId4"/>
    <p:sldId id="291" r:id="rId5"/>
    <p:sldId id="275" r:id="rId6"/>
    <p:sldId id="300" r:id="rId7"/>
    <p:sldId id="299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488573-0D67-453C-A19A-3ED32E5DC270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FE1819-7A0D-4EBB-9D65-E7C5DE888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61131C-95F7-4B66-84BF-72C9C899C13E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396D49-C8A9-410D-9DE0-D88278F48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E7ED-2A50-45DF-8649-A8C938734A4F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8C0D-CE2C-4E5D-BBAA-33483539A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212-4842-4E2F-824D-767818E5FB76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610F-FCF6-4CEC-91EA-EF7D6BE5B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9359-E803-4E5B-B4DC-76616DFA817B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14D7-AFEC-4FC5-BF5A-31E498A5D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3285-286C-4EB4-802F-B62D5267FBB6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BB72-0968-4FFF-B576-EE572B344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0969-A497-4C3F-9777-35C27BE2D58D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C642-4CC0-46F4-8137-7A903C58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3CB9-756A-4CA0-B2D3-CAB02A41399B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03AD-1DC4-427A-A632-940AD6975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1B5C-0579-4B56-9685-5E3DC3F6D40E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ABD6-B3AD-4959-BE78-D33D800F7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A779-2C4A-472D-808D-8E8CEDDDBB80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0982-801C-4633-8EEF-FDCBF8FE4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CD01-37FE-48AE-BC86-80D69A2F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07F0-C20B-40A3-B05B-205B52B7C519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E709-CFE0-4090-947C-B75499B42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35DE-BA7D-4184-9923-08DC0BD8577F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562E-DA0F-4A85-A761-085B9A78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228CCC-6E8A-4064-8249-E99BA4730077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E5455E-AC52-4244-86B1-5B078D7C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5DB2A-D30E-436A-AB51-E1C7A463BA8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8A8B6A-65C7-45D4-84E9-5C6E63A2DAC7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pic>
        <p:nvPicPr>
          <p:cNvPr id="2" name="Picture 3" descr="F:\LAMPUNG\GALERY\PKN\demokrasi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6248" y="1428736"/>
            <a:ext cx="5667783" cy="54292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2143116"/>
            <a:ext cx="914400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ke-7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DEMOKRASI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38" y="4832347"/>
            <a:ext cx="31432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Pelaksanaan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Indonesia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A126-440C-4E7F-B496-CA33C8ED353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Kewargangaraan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3CD01-37FE-48AE-BC86-80D69A2F4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85728"/>
            <a:ext cx="671517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Demokrasi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Indonesia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475025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Periode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1945 – 1959 :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Demokrasi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Parlementer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(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demokrasi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konstitusional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440597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Periode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1959 – 1965 :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Demokrasi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Terpimpin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497748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Periode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1965 – 1998 :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Demokrasi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547754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1998 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Demokrasi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20" y="1142984"/>
            <a:ext cx="77973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Bangsa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Indonesia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berdemokrasui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sejak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dulu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1714488"/>
            <a:ext cx="87366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Indonesia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adalah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Pancasila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2598003"/>
            <a:ext cx="676800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Indonesia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4F82E-F8CB-4588-872E-348268AB52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094FA9-4EF6-43A3-8CD2-0C7EB35B9E0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24" y="438128"/>
            <a:ext cx="750099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latin typeface="Cambria" pitchFamily="18" charset="0"/>
              </a:rPr>
              <a:t>Prinsip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Demokrasi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Pancasila</a:t>
            </a:r>
            <a:endParaRPr lang="en-US" sz="40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310" y="1223946"/>
            <a:ext cx="8001056" cy="526297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Kedaulatan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tangan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rakyat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Pemerintahan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berdasarkan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hukum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Perlindungan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terhadap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HAM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Pengambilan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keputusan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atas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dasar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musyawarah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mufakat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Tidak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ada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dominasi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mayoritas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maupun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tirani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minoritas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Peradilan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merdeka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tidak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terpengaruh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lembaga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lain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Orsos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orpol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berfungsi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sebagai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penyalur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Pelaksanaan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Pemilu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Luber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Keseimbangan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antara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hak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kewajiban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Kebebasan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disertai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tanggung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jawab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terhadap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Tuhan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diri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masyarakat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negara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Date Placeholder 9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BA4CD-C700-47B5-8B92-20171BEF574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10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Kewargangaraan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50004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Demokrasi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dilaksanakan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segala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bidang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F:\LAMPUNG\GALERY\PKN\20091022Sidang paripurna DPR baru y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256"/>
            <a:ext cx="2765915" cy="1837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14546" y="5429264"/>
            <a:ext cx="112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Politik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1" name="Picture 3" descr="F:\LAMPUNG\GALERY\PKN\pasar-pasar-332x4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1857549" cy="247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928662" y="3857628"/>
            <a:ext cx="147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Ekonomi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2" name="Picture 4" descr="F:\LAMPUNG\GALERY\PKN\Demokrat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429132"/>
            <a:ext cx="2537420" cy="1566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72066" y="550070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Sosbud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3" name="Picture 5" descr="F:\LAMPUNG\GALERY\POLITIK\Scales_of_justice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071546"/>
            <a:ext cx="1785950" cy="140101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643306" y="1500174"/>
            <a:ext cx="1255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Hukum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4" name="Picture 6" descr="F:\LAMPUNG\GALERY\PKN\Bela negara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000240"/>
            <a:ext cx="2571742" cy="1928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5-Point Star 18"/>
          <p:cNvSpPr/>
          <p:nvPr/>
        </p:nvSpPr>
        <p:spPr>
          <a:xfrm>
            <a:off x="2643174" y="2143116"/>
            <a:ext cx="3286148" cy="228601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Demo </a:t>
            </a:r>
            <a:r>
              <a:rPr lang="en-US" sz="2800" b="1" dirty="0" err="1" smtClean="0">
                <a:solidFill>
                  <a:srgbClr val="FFFF00"/>
                </a:solidFill>
              </a:rPr>
              <a:t>krasi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2198" y="342900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Hankam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7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57EC3-B399-485D-B902-7DA03C39FEE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E34667F-16DD-4C83-B3B8-8D20DC76CADA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pic>
        <p:nvPicPr>
          <p:cNvPr id="3074" name="Picture 2" descr="F:\LAMPUNG\GALERY\PKN\Demokrasi keliru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8585"/>
            <a:ext cx="6715140" cy="5707869"/>
          </a:xfrm>
          <a:prstGeom prst="rect">
            <a:avLst/>
          </a:prstGeom>
          <a:noFill/>
        </p:spPr>
      </p:pic>
      <p:pic>
        <p:nvPicPr>
          <p:cNvPr id="3075" name="Picture 3" descr="F:\LAMPUNG\GALERY\UNIK DAN LUCU\pogu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4643446"/>
            <a:ext cx="2000232" cy="1846726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571472" y="2428868"/>
            <a:ext cx="1785950" cy="1571636"/>
          </a:xfrm>
          <a:prstGeom prst="cloudCallout">
            <a:avLst>
              <a:gd name="adj1" fmla="val -38753"/>
              <a:gd name="adj2" fmla="val 95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</a:rPr>
              <a:t>Kasihan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kecil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40969-A497-4C3F-9777-35C27BE2D58D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EC642-4CC0-46F4-8137-7A903C58BC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6173" y="428604"/>
            <a:ext cx="73003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PENDIDIKAN DEMOKRASI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1758253"/>
            <a:ext cx="82153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Sikap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demokratis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harus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dimasyarakatkan</a:t>
            </a:r>
            <a:endParaRPr lang="en-US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baik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melalui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media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pendidikan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formal, non-formal,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maupun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informal.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3571876"/>
            <a:ext cx="82153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Pendidikan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demokrasi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bertujuan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mempersiapkan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warga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negara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agar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bersikap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berperilaku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demokratis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40969-A497-4C3F-9777-35C27BE2D58D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EC642-4CC0-46F4-8137-7A903C58BC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5720" y="1714488"/>
            <a:ext cx="85010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Buatlah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rancangan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pendidikan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demokrasi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6218" y="4214818"/>
            <a:ext cx="81948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Diskusikan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dan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presentasikan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 !!!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 spd="slow">
    <p:wheel spokes="2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232</Words>
  <Application>Microsoft Office PowerPoint</Application>
  <PresentationFormat>On-screen Show (4:3)</PresentationFormat>
  <Paragraphs>66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Banon</cp:lastModifiedBy>
  <cp:revision>111</cp:revision>
  <dcterms:created xsi:type="dcterms:W3CDTF">2010-04-18T12:06:30Z</dcterms:created>
  <dcterms:modified xsi:type="dcterms:W3CDTF">2015-09-10T05:48:39Z</dcterms:modified>
</cp:coreProperties>
</file>