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0" r:id="rId13"/>
    <p:sldId id="267" r:id="rId14"/>
    <p:sldId id="268" r:id="rId15"/>
    <p:sldId id="269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8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98"/>
  </p:normalViewPr>
  <p:slideViewPr>
    <p:cSldViewPr>
      <p:cViewPr varScale="1">
        <p:scale>
          <a:sx n="111" d="100"/>
          <a:sy n="111" d="100"/>
        </p:scale>
        <p:origin x="1680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7234780" y="4107023"/>
            <a:ext cx="914400" cy="914400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1181F-A6E1-4935-9C23-C9C95DC74538}" type="datetimeFigureOut">
              <a:rPr lang="id-ID" smtClean="0"/>
              <a:pPr/>
              <a:t>07/12/23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5" y="6272785"/>
            <a:ext cx="4745736" cy="365125"/>
          </a:xfr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4280" y="4227195"/>
            <a:ext cx="895401" cy="640080"/>
          </a:xfrm>
        </p:spPr>
        <p:txBody>
          <a:bodyPr/>
          <a:lstStyle>
            <a:lvl1pPr>
              <a:defRPr sz="2800" b="1"/>
            </a:lvl1pPr>
          </a:lstStyle>
          <a:p>
            <a:fld id="{34CFEFFF-5490-4287-A4FA-4B92A4D9B713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40841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1181F-A6E1-4935-9C23-C9C95DC74538}" type="datetimeFigureOut">
              <a:rPr lang="id-ID" smtClean="0"/>
              <a:pPr/>
              <a:t>07/12/23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FEFFF-5490-4287-A4FA-4B92A4D9B713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11838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1181F-A6E1-4935-9C23-C9C95DC74538}" type="datetimeFigureOut">
              <a:rPr lang="id-ID" smtClean="0"/>
              <a:pPr/>
              <a:t>07/12/23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FEFFF-5490-4287-A4FA-4B92A4D9B713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50640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1181F-A6E1-4935-9C23-C9C95DC74538}" type="datetimeFigureOut">
              <a:rPr lang="id-ID" smtClean="0"/>
              <a:pPr/>
              <a:t>07/12/23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FEFFF-5490-4287-A4FA-4B92A4D9B713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79829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981181F-A6E1-4935-9C23-C9C95DC74538}" type="datetimeFigureOut">
              <a:rPr lang="id-ID" smtClean="0"/>
              <a:pPr/>
              <a:t>07/12/23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6099" y="6272784"/>
            <a:ext cx="4745736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id-ID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633862" y="2430623"/>
            <a:ext cx="914400" cy="914400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450" y="2508607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fld id="{34CFEFFF-5490-4287-A4FA-4B92A4D9B713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4561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1181F-A6E1-4935-9C23-C9C95DC74538}" type="datetimeFigureOut">
              <a:rPr lang="id-ID" smtClean="0"/>
              <a:pPr/>
              <a:t>07/12/23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FEFFF-5490-4287-A4FA-4B92A4D9B713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79701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1181F-A6E1-4935-9C23-C9C95DC74538}" type="datetimeFigureOut">
              <a:rPr lang="id-ID" smtClean="0"/>
              <a:pPr/>
              <a:t>07/12/23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FEFFF-5490-4287-A4FA-4B92A4D9B71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102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981181F-A6E1-4935-9C23-C9C95DC74538}" type="datetimeFigureOut">
              <a:rPr lang="id-ID" smtClean="0"/>
              <a:pPr/>
              <a:t>07/12/23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FEFFF-5490-4287-A4FA-4B92A4D9B71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5927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1181F-A6E1-4935-9C23-C9C95DC74538}" type="datetimeFigureOut">
              <a:rPr lang="id-ID" smtClean="0"/>
              <a:pPr/>
              <a:t>07/12/23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FEFFF-5490-4287-A4FA-4B92A4D9B713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85604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1181F-A6E1-4935-9C23-C9C95DC74538}" type="datetimeFigureOut">
              <a:rPr lang="id-ID" smtClean="0"/>
              <a:pPr/>
              <a:t>07/12/23</a:t>
            </a:fld>
            <a:endParaRPr lang="id-ID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FEFFF-5490-4287-A4FA-4B92A4D9B713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06630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1181F-A6E1-4935-9C23-C9C95DC74538}" type="datetimeFigureOut">
              <a:rPr lang="id-ID" smtClean="0"/>
              <a:pPr/>
              <a:t>07/12/23</a:t>
            </a:fld>
            <a:endParaRPr lang="id-ID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FEFFF-5490-4287-A4FA-4B92A4D9B713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17111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21408"/>
            <a:ext cx="7772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36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981181F-A6E1-4935-9C23-C9C95DC74538}" type="datetimeFigureOut">
              <a:rPr lang="id-ID" smtClean="0"/>
              <a:pPr/>
              <a:t>07/12/23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34CFEFFF-5490-4287-A4FA-4B92A4D9B713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77794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27984" y="1533014"/>
            <a:ext cx="3960440" cy="1607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d-ID" sz="3200" b="1" dirty="0"/>
              <a:t>Seni : Konseptual dan </a:t>
            </a:r>
          </a:p>
          <a:p>
            <a:pPr algn="r"/>
            <a:r>
              <a:rPr lang="id-ID" sz="3200" b="1" dirty="0"/>
              <a:t>Kontekstual</a:t>
            </a:r>
          </a:p>
        </p:txBody>
      </p:sp>
      <p:pic>
        <p:nvPicPr>
          <p:cNvPr id="1027" name="Picture 3" descr="D:\dkv\perkulihaan\Sumber\4bb1c16997a77209941ade0a0bc7b82f.jpg"/>
          <p:cNvPicPr>
            <a:picLocks noChangeAspect="1" noChangeArrowheads="1"/>
          </p:cNvPicPr>
          <p:nvPr/>
        </p:nvPicPr>
        <p:blipFill>
          <a:blip r:embed="rId2"/>
          <a:srcRect l="15714" t="15178" r="15714" b="15714"/>
          <a:stretch>
            <a:fillRect/>
          </a:stretch>
        </p:blipFill>
        <p:spPr bwMode="auto">
          <a:xfrm>
            <a:off x="0" y="2610232"/>
            <a:ext cx="4214810" cy="4247768"/>
          </a:xfrm>
          <a:prstGeom prst="rect">
            <a:avLst/>
          </a:prstGeom>
          <a:noFill/>
        </p:spPr>
      </p:pic>
      <p:pic>
        <p:nvPicPr>
          <p:cNvPr id="1028" name="Picture 4" descr="D:\dkv\lainya\space-travel-vertical-banner-set_1284-2233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"/>
            <a:ext cx="4214810" cy="34876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072066" y="500042"/>
            <a:ext cx="3657568" cy="844660"/>
          </a:xfrm>
        </p:spPr>
        <p:txBody>
          <a:bodyPr>
            <a:noAutofit/>
          </a:bodyPr>
          <a:lstStyle/>
          <a:p>
            <a:pPr algn="r"/>
            <a:br>
              <a:rPr lang="id-ID" sz="2800" b="1" dirty="0"/>
            </a:br>
            <a:r>
              <a:rPr lang="id-ID" sz="2800" b="1" dirty="0"/>
              <a:t>Pengaruh Seni Minimal</a:t>
            </a:r>
            <a:br>
              <a:rPr lang="id-ID" sz="2800" b="1" dirty="0"/>
            </a:br>
            <a:endParaRPr lang="id-ID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642910" y="1500174"/>
            <a:ext cx="5072066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400" b="1" dirty="0"/>
              <a:t>Pemikiran  Seni Minimal :</a:t>
            </a:r>
            <a:r>
              <a:rPr lang="id-ID" b="1" dirty="0"/>
              <a:t> </a:t>
            </a:r>
          </a:p>
          <a:p>
            <a:endParaRPr lang="id-ID" b="1" i="1" dirty="0"/>
          </a:p>
          <a:p>
            <a:r>
              <a:rPr lang="id-ID" sz="4000" b="1" dirty="0"/>
              <a:t>Minimalis adalah Seni</a:t>
            </a:r>
          </a:p>
        </p:txBody>
      </p:sp>
      <p:pic>
        <p:nvPicPr>
          <p:cNvPr id="6147" name="Picture 3" descr="D:\Project Design Ade\lainna\Screen-Shot-2019-03-10-at-20.29.29.jpg"/>
          <p:cNvPicPr>
            <a:picLocks noChangeAspect="1" noChangeArrowheads="1"/>
          </p:cNvPicPr>
          <p:nvPr/>
        </p:nvPicPr>
        <p:blipFill>
          <a:blip r:embed="rId2"/>
          <a:srcRect l="14541" t="33333" r="15584" b="35417"/>
          <a:stretch>
            <a:fillRect/>
          </a:stretch>
        </p:blipFill>
        <p:spPr bwMode="auto">
          <a:xfrm>
            <a:off x="2921750" y="4071918"/>
            <a:ext cx="6222250" cy="27860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57224" y="2406560"/>
            <a:ext cx="24288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dirty="0"/>
              <a:t>Seni Minimal tidak memanipulasi material industri dan mengukuhkan seni pada ambang batas tapi mendorong seni ke seluruh </a:t>
            </a:r>
            <a:r>
              <a:rPr lang="id-ID" i="1" dirty="0"/>
              <a:t>subject-matter</a:t>
            </a:r>
            <a:r>
              <a:rPr lang="id-ID" dirty="0"/>
              <a:t>. </a:t>
            </a:r>
          </a:p>
          <a:p>
            <a:endParaRPr lang="id-ID" dirty="0"/>
          </a:p>
        </p:txBody>
      </p:sp>
      <p:pic>
        <p:nvPicPr>
          <p:cNvPr id="7170" name="Picture 2" descr="E:\bahan ajar referensi\copi post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-1"/>
            <a:ext cx="4857752" cy="68029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D:\Project Design Ade\Desain Kemasan\10-Pottery-Packaging_pizza-Bo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397867"/>
            <a:ext cx="9144001" cy="61029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3749546" cy="1252728"/>
          </a:xfrm>
        </p:spPr>
        <p:txBody>
          <a:bodyPr>
            <a:noAutofit/>
          </a:bodyPr>
          <a:lstStyle/>
          <a:p>
            <a:pPr algn="l"/>
            <a:r>
              <a:rPr lang="id-ID" sz="2800" b="1" dirty="0"/>
              <a:t>Pengaruh gaya Expresioness - Abstrak </a:t>
            </a:r>
          </a:p>
        </p:txBody>
      </p:sp>
      <p:sp>
        <p:nvSpPr>
          <p:cNvPr id="5" name="Rectangle 4"/>
          <p:cNvSpPr/>
          <p:nvPr/>
        </p:nvSpPr>
        <p:spPr>
          <a:xfrm>
            <a:off x="3571900" y="3074915"/>
            <a:ext cx="5072066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d-ID" sz="2400" b="1" dirty="0"/>
              <a:t>Pemikiran  Expresioness - Abstrak:</a:t>
            </a:r>
            <a:r>
              <a:rPr lang="id-ID" b="1" dirty="0"/>
              <a:t> </a:t>
            </a:r>
          </a:p>
          <a:p>
            <a:pPr algn="r"/>
            <a:endParaRPr lang="id-ID" b="1" i="1" dirty="0"/>
          </a:p>
          <a:p>
            <a:pPr algn="r"/>
            <a:r>
              <a:rPr lang="id-ID" sz="4000" b="1" dirty="0"/>
              <a:t>Proses adalah Seni</a:t>
            </a:r>
          </a:p>
        </p:txBody>
      </p:sp>
      <p:pic>
        <p:nvPicPr>
          <p:cNvPr id="8194" name="Picture 2" descr="D:\Project Design Ade\lainna\6a00d834c0d2aa69e201116865b8f3970c-800wi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214554"/>
            <a:ext cx="3659858" cy="46434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38" y="0"/>
            <a:ext cx="6858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24"/>
          <a:stretch/>
        </p:blipFill>
        <p:spPr bwMode="auto">
          <a:xfrm>
            <a:off x="0" y="-70435"/>
            <a:ext cx="9144000" cy="6928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929058" y="155448"/>
            <a:ext cx="4757742" cy="1252728"/>
          </a:xfrm>
        </p:spPr>
        <p:txBody>
          <a:bodyPr>
            <a:noAutofit/>
          </a:bodyPr>
          <a:lstStyle/>
          <a:p>
            <a:pPr algn="r"/>
            <a:br>
              <a:rPr lang="id-ID" sz="3600" b="1" dirty="0"/>
            </a:br>
            <a:r>
              <a:rPr lang="id-ID" sz="3600" b="1" dirty="0"/>
              <a:t>Seni secara kontekstual</a:t>
            </a:r>
            <a:br>
              <a:rPr lang="id-ID" sz="3600" b="1" dirty="0"/>
            </a:br>
            <a:endParaRPr lang="id-ID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4071966" y="1500174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id-ID" dirty="0"/>
              <a:t>Seni secara kontekstual karya seni yang dibuat berdasarkan maksud  tujuan karya seni itu diciptakan. </a:t>
            </a:r>
          </a:p>
          <a:p>
            <a:pPr algn="just"/>
            <a:endParaRPr lang="id-ID" dirty="0"/>
          </a:p>
          <a:p>
            <a:r>
              <a:rPr lang="id-ID"/>
              <a:t>Misalnya : Desainer yang meng-angkat nilai-nilai kearifan  lokal sebagai konsep rancangannya dengan tujuan memperkenalkan kearifan lokal  tersebut.</a:t>
            </a:r>
            <a:endParaRPr lang="id-ID" dirty="0"/>
          </a:p>
        </p:txBody>
      </p:sp>
      <p:pic>
        <p:nvPicPr>
          <p:cNvPr id="6" name="Picture 2" descr="8 Logo Design Types - Zeka Desig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714752"/>
            <a:ext cx="6286496" cy="31432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928662" y="1142984"/>
            <a:ext cx="7186634" cy="4625609"/>
          </a:xfrm>
        </p:spPr>
        <p:txBody>
          <a:bodyPr>
            <a:normAutofit/>
          </a:bodyPr>
          <a:lstStyle/>
          <a:p>
            <a:pPr marL="118872" indent="0" algn="just">
              <a:buNone/>
            </a:pPr>
            <a:r>
              <a:rPr lang="id-ID" sz="3600" dirty="0"/>
              <a:t>Yang lokal yang global :</a:t>
            </a:r>
          </a:p>
          <a:p>
            <a:pPr marL="118872" indent="0" algn="just">
              <a:buNone/>
            </a:pPr>
            <a:r>
              <a:rPr lang="id-ID" sz="3600" dirty="0"/>
              <a:t>Berkarya-lah dengan ide-ide lokal, karena kearifan lokal memiliki daya tarik bagi masyarakat universal (Global)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08" y="-5363"/>
            <a:ext cx="4857784" cy="6873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14480" y="1676206"/>
            <a:ext cx="5657832" cy="966976"/>
          </a:xfrm>
        </p:spPr>
        <p:txBody>
          <a:bodyPr>
            <a:normAutofit fontScale="90000"/>
          </a:bodyPr>
          <a:lstStyle/>
          <a:p>
            <a:r>
              <a:rPr lang="id-ID" b="1" dirty="0"/>
              <a:t>Seni Secara </a:t>
            </a:r>
            <a:br>
              <a:rPr lang="id-ID" b="1" dirty="0"/>
            </a:br>
            <a:r>
              <a:rPr lang="id-ID" sz="6700" b="1" dirty="0"/>
              <a:t>Konseptual</a:t>
            </a:r>
          </a:p>
        </p:txBody>
      </p:sp>
      <p:pic>
        <p:nvPicPr>
          <p:cNvPr id="2050" name="Picture 2" descr="E:\Referensi Untuk Karya\images (74)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90" y="3786190"/>
            <a:ext cx="3071810" cy="3071810"/>
          </a:xfrm>
          <a:prstGeom prst="rect">
            <a:avLst/>
          </a:prstGeom>
          <a:noFill/>
        </p:spPr>
      </p:pic>
      <p:pic>
        <p:nvPicPr>
          <p:cNvPr id="2051" name="Picture 3" descr="E:\Referensi Untuk Karya\images (79)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786198"/>
            <a:ext cx="3071802" cy="3071802"/>
          </a:xfrm>
          <a:prstGeom prst="rect">
            <a:avLst/>
          </a:prstGeom>
          <a:noFill/>
        </p:spPr>
      </p:pic>
      <p:pic>
        <p:nvPicPr>
          <p:cNvPr id="2052" name="Picture 4" descr="E:\Referensi Untuk Karya\images (82)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00364" y="3786190"/>
            <a:ext cx="3071834" cy="30923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:\Project Design Ade\lainna\314e8eb52cc4f0b009870d12800b268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70" y="0"/>
            <a:ext cx="914547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E:\Project Design Ade 2021\Logo Sumbar Madani\Terbaru\revisi 3\logo dan netral logo.jpg"/>
          <p:cNvPicPr>
            <a:picLocks noChangeAspect="1" noChangeArrowheads="1"/>
          </p:cNvPicPr>
          <p:nvPr/>
        </p:nvPicPr>
        <p:blipFill>
          <a:blip r:embed="rId2"/>
          <a:srcRect l="22093" t="22898" r="20930" b="51044"/>
          <a:stretch>
            <a:fillRect/>
          </a:stretch>
        </p:blipFill>
        <p:spPr bwMode="auto">
          <a:xfrm>
            <a:off x="1500166" y="1857364"/>
            <a:ext cx="6020795" cy="30718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>
            <a:noAutofit/>
          </a:bodyPr>
          <a:lstStyle/>
          <a:p>
            <a:pPr algn="l"/>
            <a:r>
              <a:rPr lang="id-ID" sz="3200" b="1" dirty="0"/>
              <a:t>Fungsi Seni Konseptual </a:t>
            </a:r>
            <a:br>
              <a:rPr lang="id-ID" sz="3200" b="1" dirty="0"/>
            </a:br>
            <a:r>
              <a:rPr lang="id-ID" sz="3200" b="1" dirty="0"/>
              <a:t>dan  Kontekstual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57158" y="2000240"/>
            <a:ext cx="4257676" cy="3082569"/>
          </a:xfrm>
        </p:spPr>
        <p:txBody>
          <a:bodyPr>
            <a:normAutofit fontScale="85000" lnSpcReduction="10000"/>
          </a:bodyPr>
          <a:lstStyle/>
          <a:p>
            <a:r>
              <a:rPr lang="id-ID" sz="1800" u="sng" dirty="0"/>
              <a:t>Pemenuh kebutuhan fisik</a:t>
            </a:r>
          </a:p>
          <a:p>
            <a:pPr marL="118872" indent="0">
              <a:buNone/>
            </a:pPr>
            <a:endParaRPr lang="id-ID" sz="1800" dirty="0"/>
          </a:p>
          <a:p>
            <a:pPr marL="118872" indent="0">
              <a:buNone/>
            </a:pPr>
            <a:r>
              <a:rPr lang="id-ID" sz="1800" dirty="0"/>
              <a:t>Manusia mengapresiasi  seni  setelah merasakan </a:t>
            </a:r>
          </a:p>
          <a:p>
            <a:pPr marL="118872" indent="0">
              <a:buNone/>
            </a:pPr>
            <a:r>
              <a:rPr lang="id-ID" sz="1800" dirty="0"/>
              <a:t>pengalaman estetis dan fungsionalnya. </a:t>
            </a:r>
          </a:p>
          <a:p>
            <a:pPr marL="118872" indent="0">
              <a:buNone/>
            </a:pPr>
            <a:endParaRPr lang="id-ID" sz="1800" dirty="0"/>
          </a:p>
          <a:p>
            <a:pPr marL="118872" indent="0">
              <a:buNone/>
            </a:pPr>
            <a:r>
              <a:rPr lang="id-ID" sz="1800" dirty="0"/>
              <a:t>Karena itulah Seni terapan mengacu kepada </a:t>
            </a:r>
          </a:p>
          <a:p>
            <a:pPr marL="118872" indent="0">
              <a:buNone/>
            </a:pPr>
            <a:r>
              <a:rPr lang="id-ID" sz="1800" dirty="0"/>
              <a:t>pemuasan kebutuhan fisik sehingga segi </a:t>
            </a:r>
          </a:p>
          <a:p>
            <a:pPr marL="118872" indent="0">
              <a:buNone/>
            </a:pPr>
            <a:r>
              <a:rPr lang="id-ID" sz="1800" dirty="0"/>
              <a:t>kenyamanan menjadi suatu hal penting. </a:t>
            </a:r>
          </a:p>
        </p:txBody>
      </p:sp>
      <p:pic>
        <p:nvPicPr>
          <p:cNvPr id="12290" name="Picture 2" descr="E:\Project Design Ade 2021\Logo Sumbar Madani\Terbaru\revisi 3\Visual Interface.jpg"/>
          <p:cNvPicPr>
            <a:picLocks noChangeAspect="1" noChangeArrowheads="1"/>
          </p:cNvPicPr>
          <p:nvPr/>
        </p:nvPicPr>
        <p:blipFill>
          <a:blip r:embed="rId2"/>
          <a:srcRect l="54807" t="9145" r="14244" b="10141"/>
          <a:stretch>
            <a:fillRect/>
          </a:stretch>
        </p:blipFill>
        <p:spPr bwMode="auto">
          <a:xfrm>
            <a:off x="5572132" y="642918"/>
            <a:ext cx="3214710" cy="57864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28596" y="2071678"/>
            <a:ext cx="3043230" cy="2725379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id-ID" sz="1800" u="sng" dirty="0"/>
              <a:t>Pemenuh kebutuhan sosial</a:t>
            </a:r>
          </a:p>
          <a:p>
            <a:endParaRPr lang="id-ID" sz="1800" dirty="0"/>
          </a:p>
          <a:p>
            <a:r>
              <a:rPr lang="id-ID" sz="1800" dirty="0"/>
              <a:t>Keagamaan </a:t>
            </a:r>
          </a:p>
          <a:p>
            <a:r>
              <a:rPr lang="id-ID" sz="1800" dirty="0"/>
              <a:t>Pendidikan</a:t>
            </a:r>
          </a:p>
          <a:p>
            <a:r>
              <a:rPr lang="id-ID" sz="1800" dirty="0"/>
              <a:t>Hiburan</a:t>
            </a:r>
          </a:p>
          <a:p>
            <a:r>
              <a:rPr lang="id-ID" sz="1800" dirty="0"/>
              <a:t>Kesehatan</a:t>
            </a:r>
          </a:p>
          <a:p>
            <a:r>
              <a:rPr lang="id-ID" sz="1800" dirty="0"/>
              <a:t>Artistik</a:t>
            </a:r>
          </a:p>
        </p:txBody>
      </p:sp>
      <p:pic>
        <p:nvPicPr>
          <p:cNvPr id="13314" name="Picture 2" descr="E:\Design Prodi\Yuk Daftar DK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0" y="428604"/>
            <a:ext cx="4572000" cy="609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D:\dkv\b.jpg"/>
          <p:cNvPicPr>
            <a:picLocks noChangeAspect="1" noChangeArrowheads="1"/>
          </p:cNvPicPr>
          <p:nvPr/>
        </p:nvPicPr>
        <p:blipFill>
          <a:blip r:embed="rId2" cstate="print"/>
          <a:srcRect l="11894" t="15043" r="11784" b="11107"/>
          <a:stretch>
            <a:fillRect/>
          </a:stretch>
        </p:blipFill>
        <p:spPr bwMode="auto">
          <a:xfrm>
            <a:off x="2182152" y="-928"/>
            <a:ext cx="4890178" cy="68589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:\Grafis Ade\MEROKOK 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357166"/>
            <a:ext cx="4357718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388" y="357166"/>
            <a:ext cx="2400288" cy="582594"/>
          </a:xfrm>
        </p:spPr>
        <p:txBody>
          <a:bodyPr>
            <a:normAutofit fontScale="90000"/>
          </a:bodyPr>
          <a:lstStyle/>
          <a:p>
            <a:pPr algn="l"/>
            <a:r>
              <a:rPr lang="id-ID" sz="2400" dirty="0"/>
              <a:t>Study Case</a:t>
            </a:r>
            <a:br>
              <a:rPr lang="id-ID" sz="2400" dirty="0"/>
            </a:br>
            <a:endParaRPr lang="id-ID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Referensi Untuk Karya\images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7300" y="1857364"/>
            <a:ext cx="3856700" cy="5000636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714348" y="1285860"/>
            <a:ext cx="542928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3200" i="1" dirty="0"/>
              <a:t>conceptual art</a:t>
            </a:r>
            <a:endParaRPr lang="id-ID" sz="3200" dirty="0"/>
          </a:p>
          <a:p>
            <a:endParaRPr lang="id-ID" dirty="0"/>
          </a:p>
          <a:p>
            <a:r>
              <a:rPr lang="id-ID" dirty="0"/>
              <a:t>Seni yang berkaitan dengan konsep. </a:t>
            </a:r>
          </a:p>
          <a:p>
            <a:endParaRPr lang="id-ID" dirty="0"/>
          </a:p>
          <a:p>
            <a:r>
              <a:rPr lang="id-ID" dirty="0"/>
              <a:t>Konsep berasal dari bahasa Latin </a:t>
            </a:r>
            <a:r>
              <a:rPr lang="id-ID" i="1" dirty="0"/>
              <a:t>Conceptus</a:t>
            </a:r>
            <a:r>
              <a:rPr lang="id-ID" dirty="0"/>
              <a:t> berarti pikiran, gagasan atau ide. </a:t>
            </a:r>
          </a:p>
          <a:p>
            <a:endParaRPr lang="id-ID" dirty="0"/>
          </a:p>
          <a:p>
            <a:endParaRPr lang="id-ID" dirty="0"/>
          </a:p>
          <a:p>
            <a:r>
              <a:rPr lang="id-ID" sz="4400" b="1" dirty="0"/>
              <a:t>Jadi apa itu Seni Konseptual ?</a:t>
            </a:r>
          </a:p>
          <a:p>
            <a:endParaRPr lang="id-ID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00034" y="1857364"/>
            <a:ext cx="328614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2800" dirty="0"/>
              <a:t>Seni konseptual </a:t>
            </a:r>
          </a:p>
          <a:p>
            <a:endParaRPr lang="id-ID" sz="2800" dirty="0"/>
          </a:p>
          <a:p>
            <a:r>
              <a:rPr lang="id-ID" sz="2800" dirty="0"/>
              <a:t>Seni yang lebih menekankan pada gagasan atau ide seninya, daripada perupaan karyanya. </a:t>
            </a:r>
          </a:p>
        </p:txBody>
      </p:sp>
      <p:pic>
        <p:nvPicPr>
          <p:cNvPr id="4098" name="Picture 2" descr="E:\Referensi Untuk Karya\images (73)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49" y="-1230"/>
            <a:ext cx="4857752" cy="68592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318884"/>
            <a:ext cx="8229600" cy="1252728"/>
          </a:xfrm>
        </p:spPr>
        <p:txBody>
          <a:bodyPr>
            <a:normAutofit/>
          </a:bodyPr>
          <a:lstStyle/>
          <a:p>
            <a:pPr algn="l"/>
            <a:r>
              <a:rPr lang="id-ID" sz="3100" b="1" dirty="0"/>
              <a:t>Perkembangan </a:t>
            </a:r>
            <a:br>
              <a:rPr lang="id-ID" b="1" dirty="0"/>
            </a:br>
            <a:r>
              <a:rPr lang="id-ID" b="1" dirty="0"/>
              <a:t>Seni Konseptual </a:t>
            </a:r>
          </a:p>
        </p:txBody>
      </p:sp>
      <p:sp>
        <p:nvSpPr>
          <p:cNvPr id="5" name="Rectangle 4"/>
          <p:cNvSpPr/>
          <p:nvPr/>
        </p:nvSpPr>
        <p:spPr>
          <a:xfrm>
            <a:off x="571472" y="2071678"/>
            <a:ext cx="4000528" cy="461665"/>
          </a:xfrm>
          <a:prstGeom prst="rect">
            <a:avLst/>
          </a:prstGeom>
          <a:solidFill>
            <a:srgbClr val="005828"/>
          </a:solidFill>
        </p:spPr>
        <p:txBody>
          <a:bodyPr wrap="square">
            <a:spAutoFit/>
          </a:bodyPr>
          <a:lstStyle/>
          <a:p>
            <a:r>
              <a:rPr lang="id-ID" sz="2400" dirty="0">
                <a:solidFill>
                  <a:schemeClr val="bg1"/>
                </a:solidFill>
              </a:rPr>
              <a:t>1. Pengaruh Dadaisme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71472" y="3038773"/>
            <a:ext cx="4000528" cy="461665"/>
          </a:xfrm>
          <a:prstGeom prst="rect">
            <a:avLst/>
          </a:prstGeom>
          <a:solidFill>
            <a:srgbClr val="005828"/>
          </a:solidFill>
        </p:spPr>
        <p:txBody>
          <a:bodyPr wrap="square">
            <a:spAutoFit/>
          </a:bodyPr>
          <a:lstStyle/>
          <a:p>
            <a:r>
              <a:rPr lang="id-ID" sz="2400" dirty="0">
                <a:solidFill>
                  <a:schemeClr val="bg1"/>
                </a:solidFill>
              </a:rPr>
              <a:t>2. Pengaruh Pop Art  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1472" y="4038905"/>
            <a:ext cx="4000528" cy="461665"/>
          </a:xfrm>
          <a:prstGeom prst="rect">
            <a:avLst/>
          </a:prstGeom>
          <a:solidFill>
            <a:srgbClr val="005828"/>
          </a:solidFill>
        </p:spPr>
        <p:txBody>
          <a:bodyPr wrap="square">
            <a:spAutoFit/>
          </a:bodyPr>
          <a:lstStyle/>
          <a:p>
            <a:r>
              <a:rPr lang="id-ID" sz="2400" dirty="0">
                <a:solidFill>
                  <a:schemeClr val="bg1"/>
                </a:solidFill>
              </a:rPr>
              <a:t>3. Pengaruh Seni Minimal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71472" y="5072074"/>
            <a:ext cx="4000528" cy="461665"/>
          </a:xfrm>
          <a:prstGeom prst="rect">
            <a:avLst/>
          </a:prstGeom>
          <a:solidFill>
            <a:srgbClr val="005828"/>
          </a:solidFill>
        </p:spPr>
        <p:txBody>
          <a:bodyPr wrap="square">
            <a:spAutoFit/>
          </a:bodyPr>
          <a:lstStyle/>
          <a:p>
            <a:r>
              <a:rPr lang="id-ID" sz="2400" dirty="0">
                <a:solidFill>
                  <a:schemeClr val="bg1"/>
                </a:solidFill>
              </a:rPr>
              <a:t>4. Pengaruh Seni Gaya Abstrak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357686" y="428604"/>
            <a:ext cx="4000528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r"/>
            <a:r>
              <a:rPr lang="id-ID" sz="2800" b="1" dirty="0"/>
              <a:t>Pengaruh  Dadaisme  </a:t>
            </a:r>
          </a:p>
        </p:txBody>
      </p:sp>
      <p:sp>
        <p:nvSpPr>
          <p:cNvPr id="6" name="Rectangle 5"/>
          <p:cNvSpPr/>
          <p:nvPr/>
        </p:nvSpPr>
        <p:spPr>
          <a:xfrm>
            <a:off x="785818" y="1928802"/>
            <a:ext cx="4572000" cy="13542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d-ID" sz="2400" b="1" dirty="0"/>
              <a:t>Pemikiran  Dadaisme :</a:t>
            </a:r>
            <a:r>
              <a:rPr lang="id-ID" b="1" dirty="0"/>
              <a:t> </a:t>
            </a:r>
          </a:p>
          <a:p>
            <a:endParaRPr lang="id-ID" b="1" i="1" dirty="0"/>
          </a:p>
          <a:p>
            <a:r>
              <a:rPr lang="id-ID" sz="4000" b="1" dirty="0"/>
              <a:t>Ide adalah Seni</a:t>
            </a:r>
          </a:p>
        </p:txBody>
      </p:sp>
      <p:pic>
        <p:nvPicPr>
          <p:cNvPr id="5124" name="Picture 4" descr="E:\Referensi Untuk Karya\images (76)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76749" y="3357562"/>
            <a:ext cx="4667251" cy="35004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71472" y="2500306"/>
            <a:ext cx="34290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8872" indent="0" algn="just">
              <a:buNone/>
            </a:pPr>
            <a:r>
              <a:rPr lang="id-ID" dirty="0"/>
              <a:t>Seni itu lebih erat berhubungan dengan identitas seniman daripada yang lainnya. </a:t>
            </a:r>
            <a:r>
              <a:rPr lang="id-ID" i="1" dirty="0"/>
              <a:t>Duchamp</a:t>
            </a:r>
            <a:r>
              <a:rPr lang="id-ID" dirty="0"/>
              <a:t> juga mengatakan bahwa ia sangat suka dengan gagasan daripada karya akhir. 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4697" y="0"/>
            <a:ext cx="443930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8596" y="357166"/>
            <a:ext cx="4000528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id-ID" sz="2800" b="1" dirty="0"/>
              <a:t>Pengaruh  Pop Art </a:t>
            </a:r>
          </a:p>
        </p:txBody>
      </p:sp>
      <p:sp>
        <p:nvSpPr>
          <p:cNvPr id="5" name="Rectangle 4"/>
          <p:cNvSpPr/>
          <p:nvPr/>
        </p:nvSpPr>
        <p:spPr>
          <a:xfrm>
            <a:off x="3286116" y="1643050"/>
            <a:ext cx="507206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d-ID" sz="2400" b="1" dirty="0"/>
              <a:t>Pemikiran  Pop Art :</a:t>
            </a:r>
            <a:r>
              <a:rPr lang="id-ID" b="1" dirty="0"/>
              <a:t> </a:t>
            </a:r>
          </a:p>
          <a:p>
            <a:pPr algn="r"/>
            <a:endParaRPr lang="id-ID" b="1" i="1" dirty="0"/>
          </a:p>
          <a:p>
            <a:pPr algn="r"/>
            <a:r>
              <a:rPr lang="id-ID" sz="4000" b="1" dirty="0"/>
              <a:t>Media massa dan warna komplementer  adalah Seni</a:t>
            </a:r>
          </a:p>
        </p:txBody>
      </p:sp>
      <p:pic>
        <p:nvPicPr>
          <p:cNvPr id="6" name="Picture 2" descr="Andy Warhol poster : Campbell&amp;#39;s Soup Can, 1965 (blue &amp;amp; purple)"/>
          <p:cNvPicPr>
            <a:picLocks noChangeAspect="1" noChangeArrowheads="1"/>
          </p:cNvPicPr>
          <p:nvPr/>
        </p:nvPicPr>
        <p:blipFill>
          <a:blip r:embed="rId2"/>
          <a:srcRect l="13822" t="8081" r="15178" b="8238"/>
          <a:stretch>
            <a:fillRect/>
          </a:stretch>
        </p:blipFill>
        <p:spPr bwMode="auto">
          <a:xfrm>
            <a:off x="0" y="1714488"/>
            <a:ext cx="3412984" cy="51435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op Art, Tilman Osterwold | 9783822839454 | Boeken | bol.co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70925" y="0"/>
            <a:ext cx="5373076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428596" y="2714620"/>
            <a:ext cx="30003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dirty="0"/>
              <a:t>Seni adalah bagaimana mengkombinasikan kata/huruf dengan aspek visual lainnya termasuk warna </a:t>
            </a:r>
          </a:p>
          <a:p>
            <a:r>
              <a:rPr lang="id-ID" dirty="0"/>
              <a:t>yang bersebrangan (komplementer)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{871F81F0-0EA1-F14A-A595-3E192E286DE2}tf10001070</Template>
  <TotalTime>205</TotalTime>
  <Words>292</Words>
  <Application>Microsoft Macintosh PowerPoint</Application>
  <PresentationFormat>On-screen Show (4:3)</PresentationFormat>
  <Paragraphs>62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Calibri</vt:lpstr>
      <vt:lpstr>Rockwell</vt:lpstr>
      <vt:lpstr>Rockwell Condensed</vt:lpstr>
      <vt:lpstr>Rockwell Extra Bold</vt:lpstr>
      <vt:lpstr>Wingdings</vt:lpstr>
      <vt:lpstr>Wood Type</vt:lpstr>
      <vt:lpstr>PowerPoint Presentation</vt:lpstr>
      <vt:lpstr>Seni Secara  Konseptual</vt:lpstr>
      <vt:lpstr>PowerPoint Presentation</vt:lpstr>
      <vt:lpstr>PowerPoint Presentation</vt:lpstr>
      <vt:lpstr>Perkembangan  Seni Konseptual </vt:lpstr>
      <vt:lpstr>PowerPoint Presentation</vt:lpstr>
      <vt:lpstr>PowerPoint Presentation</vt:lpstr>
      <vt:lpstr>PowerPoint Presentation</vt:lpstr>
      <vt:lpstr>PowerPoint Presentation</vt:lpstr>
      <vt:lpstr> Pengaruh Seni Minimal </vt:lpstr>
      <vt:lpstr>PowerPoint Presentation</vt:lpstr>
      <vt:lpstr>PowerPoint Presentation</vt:lpstr>
      <vt:lpstr>Pengaruh gaya Expresioness - Abstrak </vt:lpstr>
      <vt:lpstr>PowerPoint Presentation</vt:lpstr>
      <vt:lpstr>PowerPoint Presentation</vt:lpstr>
      <vt:lpstr> Seni secara kontekstual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Fungsi Seni Konseptual  dan  Kontekstual</vt:lpstr>
      <vt:lpstr>PowerPoint Presentation</vt:lpstr>
      <vt:lpstr>PowerPoint Presentation</vt:lpstr>
      <vt:lpstr>Study Case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Microsoft Office User</cp:lastModifiedBy>
  <cp:revision>16</cp:revision>
  <dcterms:created xsi:type="dcterms:W3CDTF">2021-11-06T05:46:52Z</dcterms:created>
  <dcterms:modified xsi:type="dcterms:W3CDTF">2023-12-07T04:07:45Z</dcterms:modified>
</cp:coreProperties>
</file>