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2" r:id="rId4"/>
    <p:sldId id="303" r:id="rId5"/>
    <p:sldId id="311" r:id="rId6"/>
    <p:sldId id="304" r:id="rId7"/>
    <p:sldId id="312" r:id="rId8"/>
    <p:sldId id="313" r:id="rId9"/>
    <p:sldId id="305" r:id="rId10"/>
    <p:sldId id="307" r:id="rId11"/>
    <p:sldId id="306" r:id="rId12"/>
    <p:sldId id="308" r:id="rId13"/>
    <p:sldId id="314" r:id="rId14"/>
    <p:sldId id="315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84545" autoAdjust="0"/>
  </p:normalViewPr>
  <p:slideViewPr>
    <p:cSldViewPr>
      <p:cViewPr varScale="1">
        <p:scale>
          <a:sx n="47" d="100"/>
          <a:sy n="47" d="100"/>
        </p:scale>
        <p:origin x="10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kombinasi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genetik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pengaruh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dianut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produktivitas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keterlibatan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Dalam konteks kerja, model ini menyarankan bahwa karyawan termotivasi oleh pemenuhan kebutuhan mereka secara bertahap, mulai dari gaji (fisiologis) hingga pengakuan dan kesempatan berkembang (aktualisasi diri).</a:t>
            </a:r>
            <a:r>
              <a:rPr lang="en-US" dirty="0"/>
              <a:t>v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dipilih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direkrut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seiring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mempertahankan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tenaga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mental,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(SDM)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memperkirakan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merencanakan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Kelebihan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pemborosan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kekurangan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gangguan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Kualifikasi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kualifikasi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non-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(soft skills):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kepemimpinan.c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455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6A7D-CF06-FD1D-7D4E-3BB8660FD58F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awal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seiring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pasar,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kepemimpinan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dipromosikan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dipersiapkan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manajerial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84514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6A7D-CF06-FD1D-7D4E-3BB8660FD58F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Gaji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kompetitif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kompensasi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sepadan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Benefit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asuransi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kesehatan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tunjangan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berbayar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pensiun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suasana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kondusif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keseimbangan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kerja-hidup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0665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C08FE-B41D-0275-A883-CE7B736D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40199"/>
            <a:ext cx="7137386" cy="6817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D9E72-16E0-FD1F-968D-A149D81E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0198"/>
            <a:ext cx="3397871" cy="209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EED69-6F1E-AC46-3046-7BC602FC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" y="3648671"/>
            <a:ext cx="3397870" cy="30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679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DAAA3-E467-496F-B686-3C6C0D29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3781953" cy="3896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2F39D-F4E6-BD44-B1A0-FB9F79BC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89" y="3933056"/>
            <a:ext cx="3915321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589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Karakter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kumpulan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EC36D-F865-2D4D-84E4-DEA0CCD0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78"/>
          <a:stretch/>
        </p:blipFill>
        <p:spPr>
          <a:xfrm>
            <a:off x="4373331" y="2094852"/>
            <a:ext cx="431346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ditetapkan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0D35-91B7-7D37-4BA7-E2268A7D6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174">
            <a:off x="706555" y="4106366"/>
            <a:ext cx="2711717" cy="1806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8E1A3-E722-37E9-0706-D549C7133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918">
            <a:off x="5768729" y="4298993"/>
            <a:ext cx="2585278" cy="1709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5E3E8-A457-6640-3359-5C969ADB9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617" y="3972237"/>
            <a:ext cx="2724530" cy="18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268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Maslow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Abraham Maslow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lima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Fisiologis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air,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cinta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Penghargaan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Pengakuan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status, dan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hormat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Aktualisasi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03410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E112D-A83A-27D0-ED98-1F4B67BC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64158"/>
            <a:ext cx="8963025" cy="4548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21270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(Self-Determination Theory)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kesenangan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diperoleh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Ekstrinsik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imbalan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uang,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pengakuan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64818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183BB-1717-BED0-DFA0-7C06743F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81"/>
            <a:ext cx="4139952" cy="6794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DE89D-73CC-E54D-4713-93F2A03D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3381"/>
            <a:ext cx="4752528" cy="356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9327B-85EB-DCCE-D436-82AD7B5F3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442" y="3624828"/>
            <a:ext cx="3367376" cy="486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E6CF97-E97A-296F-3B83-6F36BAE72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4394533"/>
            <a:ext cx="4139952" cy="23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250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9DE89D-73CC-E54D-4713-93F2A03D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3381"/>
            <a:ext cx="4752528" cy="356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9327B-85EB-DCCE-D436-82AD7B5F3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42" y="3624828"/>
            <a:ext cx="3367376" cy="486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E6CF97-E97A-296F-3B83-6F36BAE7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394533"/>
            <a:ext cx="4139952" cy="2393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DC406-8EA3-267F-8441-2CBF7F73D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" y="18240"/>
            <a:ext cx="4123155" cy="68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619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X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 McGregor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Douglas McGregor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kategori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X: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malas,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menyukai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diawasi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menyukai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37226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658</Words>
  <Application>Microsoft Office PowerPoint</Application>
  <PresentationFormat>On-screen Show (4:3)</PresentationFormat>
  <Paragraphs>60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476</cp:revision>
  <cp:lastPrinted>2017-08-29T02:54:51Z</cp:lastPrinted>
  <dcterms:created xsi:type="dcterms:W3CDTF">2010-04-18T12:06:30Z</dcterms:created>
  <dcterms:modified xsi:type="dcterms:W3CDTF">2024-10-16T03:23:56Z</dcterms:modified>
</cp:coreProperties>
</file>