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99" r:id="rId3"/>
    <p:sldId id="302" r:id="rId4"/>
    <p:sldId id="303" r:id="rId5"/>
    <p:sldId id="311" r:id="rId6"/>
    <p:sldId id="304" r:id="rId7"/>
    <p:sldId id="312" r:id="rId8"/>
    <p:sldId id="313" r:id="rId9"/>
    <p:sldId id="305" r:id="rId10"/>
    <p:sldId id="307" r:id="rId11"/>
    <p:sldId id="306" r:id="rId12"/>
    <p:sldId id="308" r:id="rId13"/>
    <p:sldId id="314" r:id="rId14"/>
    <p:sldId id="315" r:id="rId15"/>
    <p:sldId id="300" r:id="rId16"/>
  </p:sldIdLst>
  <p:sldSz cx="9144000" cy="6858000" type="screen4x3"/>
  <p:notesSz cx="7045325" cy="9345613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84545" autoAdjust="0"/>
  </p:normalViewPr>
  <p:slideViewPr>
    <p:cSldViewPr>
      <p:cViewPr varScale="1">
        <p:scale>
          <a:sx n="47" d="100"/>
          <a:sy n="47" d="100"/>
        </p:scale>
        <p:origin x="1036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kombinasi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faktor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genetik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pengaruh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pengalaman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dianut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6520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daya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berperan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produktivitas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keterlibatan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36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d-ID" dirty="0"/>
              <a:t>Dalam konteks kerja, model ini menyarankan bahwa karyawan termotivasi oleh pemenuhan kebutuhan mereka secara bertahap, mulai dari gaji (fisiologis) hingga pengakuan dan kesempatan berkembang (aktualisasi diri).</a:t>
            </a:r>
            <a:r>
              <a:rPr lang="en-US" dirty="0"/>
              <a:t>v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6579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400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483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232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dipilih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direkrut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terus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dikembangkan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seiring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160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mempertahankan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tenaga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kesejahteraan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segi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fisik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mental,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r>
              <a:rPr lang="en-US" sz="12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083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en-US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PAR23203 –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SDM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Pariwisata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SUMBER DAYA MANUSIA PARIWISATA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Daya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(SDM)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memperkirakan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merencanakan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jumlah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operasionalnya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b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Kelebihan</a:t>
            </a:r>
            <a:r>
              <a:rPr lang="en-US" sz="2600" b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menyebabkan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pemborosan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kekurangan</a:t>
            </a:r>
            <a:r>
              <a:rPr lang="en-US" sz="2600" b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u="sng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mengakibatkan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gangguan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kualifikasi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pemasaran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non-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(soft skills):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manajemen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kepemimpinan.c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40455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A6A7D-CF06-FD1D-7D4E-3BB8660FD58F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budaya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perusahaan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Pelatihan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berkelanjutan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Meningkatkan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keterampilan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seiring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teknologi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pasar,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bisnis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kepemimpinan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dipromosikan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dipersiapkan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posisi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manajerial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7845146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DA6A7D-CF06-FD1D-7D4E-3BB8660FD58F}"/>
              </a:ext>
            </a:extLst>
          </p:cNvPr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4.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Kesejahteraan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mencakup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Gaji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kompetitif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Memastikan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kompensasi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sepadan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standar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industri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Benefit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tambahan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asuransi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kesehatan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tunjangan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cuti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berbayar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pensiun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sehat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suasana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kondusif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mendukung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keseimbangan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kerja-hidup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550665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E4C08FE-B41D-0275-A883-CE7B736DDF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3" y="40199"/>
            <a:ext cx="7137386" cy="68178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3D9E72-16E0-FD1F-968D-A149D81ECE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3" y="40198"/>
            <a:ext cx="3397871" cy="20926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3EED69-6F1E-AC46-3046-7BC602FCD8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01" y="3648671"/>
            <a:ext cx="3397870" cy="307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916796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CDAAA3-E467-496F-B686-3C6C0D29CF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404664"/>
            <a:ext cx="3781953" cy="38962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E2F39D-F4E6-BD44-B1A0-FB9F79BCD5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0489" y="3933056"/>
            <a:ext cx="3915321" cy="2314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945893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042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Karakter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Manusia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3538736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kumpulan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ciri-ciri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kepribadian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berpikir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merasakan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bertindak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berinteraksi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3EC36D-F865-2D4D-84E4-DEA0CCD09F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0978"/>
          <a:stretch/>
        </p:blipFill>
        <p:spPr>
          <a:xfrm>
            <a:off x="4373331" y="2094852"/>
            <a:ext cx="4313469" cy="3600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</a:t>
            </a: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 (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Daya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dorongan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internal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eksternal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mempengaruhi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sikap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6D0D35-91B7-7D37-4BA7-E2268A7D6A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03174">
            <a:off x="706555" y="4106366"/>
            <a:ext cx="2711717" cy="18062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58E1A3-E722-37E9-0706-D549C7133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651918">
            <a:off x="5768729" y="4298993"/>
            <a:ext cx="2585278" cy="170998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F25E3E8-A457-6640-3359-5C969ADB93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8617" y="3972237"/>
            <a:ext cx="2724530" cy="1814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582687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</a:t>
            </a: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AutoNum type="arabicPeriod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Hierarki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Maslow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Dikembangkan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b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Abraham Maslow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lima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dimulai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Fisiologis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air,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Keamanan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Rasa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fisik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emosional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keamanan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pekerjaan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rasa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cinta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Penghargaan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status, dan rasa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hormat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Kebutuhan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Aktualisasi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Keinginan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potensi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berkembang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pribadi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303410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2E112D-A83A-27D0-ED98-1F4B67BC1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8" y="1164158"/>
            <a:ext cx="8963025" cy="45487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021270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</a:t>
            </a: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(Self-Determination Theory)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Intrinsik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Dorongan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kesenangan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kepuasan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diperoleh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aktivitas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Ekstrinsik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Dorongan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imbalan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eksternal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uang,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pengakuan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pujian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4648188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A183BB-1717-BED0-DFA0-7C06743FA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381"/>
            <a:ext cx="4139952" cy="67946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69DE89D-73CC-E54D-4713-93F2A03D5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63381"/>
            <a:ext cx="4752528" cy="35614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F9327B-85EB-DCCE-D436-82AD7B5F32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1442" y="3624828"/>
            <a:ext cx="3367376" cy="4861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E6CF97-E97A-296F-3B83-6F36BAE725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9952" y="4394533"/>
            <a:ext cx="4139952" cy="239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66250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69DE89D-73CC-E54D-4713-93F2A03D51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63381"/>
            <a:ext cx="4752528" cy="35614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F9327B-85EB-DCCE-D436-82AD7B5F32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1442" y="3624828"/>
            <a:ext cx="3367376" cy="4861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4E6CF97-E97A-296F-3B83-6F36BAE72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952" y="4394533"/>
            <a:ext cx="4139952" cy="23934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D1DC406-8EA3-267F-8441-2CBF7F73D6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97" y="18240"/>
            <a:ext cx="4123155" cy="6839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75619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620688"/>
            <a:ext cx="8229600" cy="550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Motivasi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SDM</a:t>
            </a:r>
          </a:p>
          <a:p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3.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X dan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 McGregor</a:t>
            </a:r>
          </a:p>
          <a:p>
            <a:pPr algn="just"/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Dikembangkan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600" b="1" u="sng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Douglas McGregor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pandangan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manajer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kategori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X: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malas,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menyukai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diawasi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dihukum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mendorong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Karyawan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menyukai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termotivasi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rasa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mencapai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1372261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4569</TotalTime>
  <Words>658</Words>
  <Application>Microsoft Office PowerPoint</Application>
  <PresentationFormat>On-screen Show (4:3)</PresentationFormat>
  <Paragraphs>60</Paragraphs>
  <Slides>15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476</cp:revision>
  <cp:lastPrinted>2017-08-29T02:54:51Z</cp:lastPrinted>
  <dcterms:created xsi:type="dcterms:W3CDTF">2010-04-18T12:06:30Z</dcterms:created>
  <dcterms:modified xsi:type="dcterms:W3CDTF">2024-10-16T03:23:56Z</dcterms:modified>
</cp:coreProperties>
</file>