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6A3DE60-7790-4B9A-9CB0-95DA837C6D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F15EFC0-A271-493F-9690-73474D16E7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2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Anggaran</a:t>
            </a:r>
            <a:r>
              <a:rPr lang="en-US" dirty="0" smtClean="0"/>
              <a:t> :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RAPBD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endParaRPr lang="en-US" dirty="0" smtClean="0"/>
          </a:p>
          <a:p>
            <a:r>
              <a:rPr lang="en-US" dirty="0" err="1" smtClean="0"/>
              <a:t>Tunjuan</a:t>
            </a:r>
            <a:r>
              <a:rPr lang="en-US" dirty="0" smtClean="0"/>
              <a:t> </a:t>
            </a:r>
            <a:r>
              <a:rPr lang="en-US" dirty="0" err="1" smtClean="0"/>
              <a:t>unutuk</a:t>
            </a:r>
            <a:r>
              <a:rPr lang="en-US" dirty="0" smtClean="0"/>
              <a:t> </a:t>
            </a:r>
            <a:r>
              <a:rPr lang="en-US" dirty="0" err="1" smtClean="0"/>
              <a:t>mennetukan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dalammenyediakan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surplus/</a:t>
            </a:r>
            <a:r>
              <a:rPr lang="en-US" dirty="0" err="1" smtClean="0"/>
              <a:t>defisit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1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Penanggaran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Budgeting : </a:t>
            </a:r>
            <a:r>
              <a:rPr lang="en-US" dirty="0" err="1" smtClean="0"/>
              <a:t>Anggaran</a:t>
            </a:r>
            <a:endParaRPr lang="en-US" dirty="0" smtClean="0"/>
          </a:p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merealisasikan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3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Forecasting : </a:t>
            </a:r>
            <a:r>
              <a:rPr lang="en-US" dirty="0" err="1" smtClean="0"/>
              <a:t>Prakiraan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/>
              <a:t>prakiraan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prakiraan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digunkan</a:t>
            </a:r>
            <a:r>
              <a:rPr lang="en-US" dirty="0" smtClean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kata </a:t>
            </a:r>
            <a:r>
              <a:rPr lang="en-US" dirty="0" err="1"/>
              <a:t>lain,hasil</a:t>
            </a:r>
            <a:r>
              <a:rPr lang="en-US" dirty="0"/>
              <a:t> </a:t>
            </a:r>
            <a:r>
              <a:rPr lang="en-US" dirty="0" err="1"/>
              <a:t>prakiraan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 smtClean="0"/>
              <a:t>proyeksi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targetanggaran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prakiraan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pendapatanataupun</a:t>
            </a:r>
            <a:r>
              <a:rPr lang="en-US" dirty="0"/>
              <a:t> </a:t>
            </a:r>
            <a:r>
              <a:rPr lang="en-US" dirty="0" err="1"/>
              <a:t>belanja</a:t>
            </a:r>
            <a:r>
              <a:rPr lang="en-US" dirty="0"/>
              <a:t> agar target yang </a:t>
            </a:r>
            <a:r>
              <a:rPr lang="en-US" dirty="0" err="1" smtClean="0"/>
              <a:t>ditetapkan</a:t>
            </a:r>
            <a:r>
              <a:rPr lang="en-US" dirty="0"/>
              <a:t> </a:t>
            </a:r>
            <a:r>
              <a:rPr lang="en-US" dirty="0" err="1" smtClean="0"/>
              <a:t>dalam</a:t>
            </a:r>
            <a:r>
              <a:rPr lang="en-US" dirty="0"/>
              <a:t> </a:t>
            </a:r>
            <a:r>
              <a:rPr lang="en-US" dirty="0" err="1"/>
              <a:t>anggaran</a:t>
            </a:r>
            <a:r>
              <a:rPr lang="en-US" dirty="0"/>
              <a:t> </a:t>
            </a:r>
            <a:r>
              <a:rPr lang="en-US" dirty="0" err="1" smtClean="0"/>
              <a:t>realistis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rasional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/>
              <a:t> 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 </a:t>
            </a:r>
            <a:r>
              <a:rPr lang="en-US" dirty="0" err="1"/>
              <a:t>mobililisasi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59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: </a:t>
            </a:r>
            <a:r>
              <a:rPr lang="en-US" dirty="0" err="1"/>
              <a:t>J</a:t>
            </a:r>
            <a:r>
              <a:rPr lang="en-US" dirty="0" err="1" smtClean="0"/>
              <a:t>udgement</a:t>
            </a:r>
            <a:endParaRPr lang="en-US" dirty="0" smtClean="0"/>
          </a:p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: Technique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2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Absolute </a:t>
            </a:r>
            <a:r>
              <a:rPr lang="en-US" dirty="0" err="1" smtClean="0"/>
              <a:t>Percetage</a:t>
            </a:r>
            <a:r>
              <a:rPr lang="en-US" dirty="0" smtClean="0"/>
              <a:t> Error </a:t>
            </a:r>
          </a:p>
          <a:p>
            <a:r>
              <a:rPr lang="en-US" dirty="0" smtClean="0"/>
              <a:t>Mean Absolute Percentage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6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Permasalahan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: </a:t>
            </a:r>
            <a:r>
              <a:rPr lang="en-US" dirty="0" err="1" smtClean="0"/>
              <a:t>Teknis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Adminitratif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92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39</TotalTime>
  <Words>156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Pushpin</vt:lpstr>
      <vt:lpstr>Estimasi Pendapatan</vt:lpstr>
      <vt:lpstr>Pendahuluan</vt:lpstr>
      <vt:lpstr>Prakiraan dan Penanggaran</vt:lpstr>
      <vt:lpstr>Prakiraan dan Penganggaran</vt:lpstr>
      <vt:lpstr>Teknik Prakiraan Pendapatan</vt:lpstr>
      <vt:lpstr>Menilai Akurasi Prediksi</vt:lpstr>
      <vt:lpstr>Permasalahan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Estimasi Pendapatan</dc:title>
  <dc:creator>Akuntansi</dc:creator>
  <cp:lastModifiedBy>Akuntansi</cp:lastModifiedBy>
  <cp:revision>4</cp:revision>
  <dcterms:created xsi:type="dcterms:W3CDTF">2021-04-14T00:27:11Z</dcterms:created>
  <dcterms:modified xsi:type="dcterms:W3CDTF">2021-04-14T01:06:24Z</dcterms:modified>
</cp:coreProperties>
</file>