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4"/>
  </p:notesMasterIdLst>
  <p:sldIdLst>
    <p:sldId id="344" r:id="rId4"/>
    <p:sldId id="347" r:id="rId5"/>
    <p:sldId id="348" r:id="rId6"/>
    <p:sldId id="349" r:id="rId7"/>
    <p:sldId id="350" r:id="rId8"/>
    <p:sldId id="351" r:id="rId9"/>
    <p:sldId id="307" r:id="rId10"/>
    <p:sldId id="352" r:id="rId11"/>
    <p:sldId id="333" r:id="rId12"/>
    <p:sldId id="34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9B86"/>
    <a:srgbClr val="FF531D"/>
    <a:srgbClr val="9DD6E3"/>
    <a:srgbClr val="FFD03B"/>
    <a:srgbClr val="FFBC79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99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2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FD1B56-FEC8-4FAC-B79D-C9EE406C2BA1}" type="doc">
      <dgm:prSet loTypeId="urn:microsoft.com/office/officeart/2005/8/layout/pyramid1" loCatId="pyramid" qsTypeId="urn:microsoft.com/office/officeart/2005/8/quickstyle/simple3" qsCatId="simple" csTypeId="urn:microsoft.com/office/officeart/2005/8/colors/accent1_2" csCatId="accent1" phldr="1"/>
      <dgm:spPr/>
    </dgm:pt>
    <dgm:pt modelId="{56AA7EC2-2DB0-42A8-8308-12BCE3EE27A4}">
      <dgm:prSet phldrT="[Text]" custT="1"/>
      <dgm:spPr>
        <a:solidFill>
          <a:srgbClr val="F29B86"/>
        </a:solidFill>
      </dgm:spPr>
      <dgm:t>
        <a:bodyPr/>
        <a:lstStyle/>
        <a:p>
          <a:endParaRPr lang="id-ID" sz="20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id-ID" sz="2000" b="1" dirty="0" smtClean="0">
              <a:latin typeface="Arial" panose="020B0604020202020204" pitchFamily="34" charset="0"/>
              <a:cs typeface="Arial" panose="020B0604020202020204" pitchFamily="34" charset="0"/>
            </a:rPr>
            <a:t>Top </a:t>
          </a:r>
          <a:endParaRPr lang="en-US" sz="2000" b="1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id-ID" sz="2000" b="1" dirty="0" smtClean="0">
              <a:latin typeface="Arial" panose="020B0604020202020204" pitchFamily="34" charset="0"/>
              <a:cs typeface="Arial" panose="020B0604020202020204" pitchFamily="34" charset="0"/>
            </a:rPr>
            <a:t>Level </a:t>
          </a:r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b="1" dirty="0" smtClean="0">
              <a:latin typeface="Arial" panose="020B0604020202020204" pitchFamily="34" charset="0"/>
              <a:cs typeface="Arial" panose="020B0604020202020204" pitchFamily="34" charset="0"/>
            </a:rPr>
            <a:t>Management</a:t>
          </a:r>
          <a:endParaRPr lang="id-ID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43F631-F6B4-49B5-820D-537DF08776E0}" type="parTrans" cxnId="{2E282A6C-BD7E-488B-9E3E-E6CF7FB9BA0C}">
      <dgm:prSet/>
      <dgm:spPr/>
      <dgm:t>
        <a:bodyPr/>
        <a:lstStyle/>
        <a:p>
          <a:endParaRPr lang="id-ID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CBAAD5-40E5-4CC2-B5C7-E5EAD68C0FFF}" type="sibTrans" cxnId="{2E282A6C-BD7E-488B-9E3E-E6CF7FB9BA0C}">
      <dgm:prSet/>
      <dgm:spPr/>
      <dgm:t>
        <a:bodyPr/>
        <a:lstStyle/>
        <a:p>
          <a:endParaRPr lang="id-ID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1FF69C-9EEA-4DB1-BCF0-30DD11E5C456}">
      <dgm:prSet phldrT="[Text]" custT="1"/>
      <dgm:spPr>
        <a:solidFill>
          <a:srgbClr val="9DD6E3"/>
        </a:solidFill>
      </dgm:spPr>
      <dgm:t>
        <a:bodyPr/>
        <a:lstStyle/>
        <a:p>
          <a:r>
            <a:rPr lang="id-ID" sz="2000" b="1" dirty="0" smtClean="0">
              <a:latin typeface="Arial" panose="020B0604020202020204" pitchFamily="34" charset="0"/>
              <a:cs typeface="Arial" panose="020B0604020202020204" pitchFamily="34" charset="0"/>
            </a:rPr>
            <a:t>Middle Management</a:t>
          </a:r>
          <a:endParaRPr lang="id-ID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1C2AE2-555A-4C2C-920B-534FB0AED26D}" type="parTrans" cxnId="{CF473DE4-FF7F-4967-82F2-B038777602F8}">
      <dgm:prSet/>
      <dgm:spPr/>
      <dgm:t>
        <a:bodyPr/>
        <a:lstStyle/>
        <a:p>
          <a:endParaRPr lang="id-ID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F354C7-7444-4B8A-9BDA-A0288C5EE609}" type="sibTrans" cxnId="{CF473DE4-FF7F-4967-82F2-B038777602F8}">
      <dgm:prSet/>
      <dgm:spPr/>
      <dgm:t>
        <a:bodyPr/>
        <a:lstStyle/>
        <a:p>
          <a:endParaRPr lang="id-ID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28D27A-24A0-42FC-8D8E-FEDC90AAF3F8}">
      <dgm:prSet phldrT="[Text]" custT="1"/>
      <dgm:spPr>
        <a:solidFill>
          <a:srgbClr val="FFD03B"/>
        </a:solidFill>
      </dgm:spPr>
      <dgm:t>
        <a:bodyPr/>
        <a:lstStyle/>
        <a:p>
          <a:r>
            <a:rPr lang="id-ID" sz="2000" b="1" dirty="0" smtClean="0">
              <a:latin typeface="Arial" panose="020B0604020202020204" pitchFamily="34" charset="0"/>
              <a:cs typeface="Arial" panose="020B0604020202020204" pitchFamily="34" charset="0"/>
            </a:rPr>
            <a:t>First Level Management</a:t>
          </a:r>
          <a:endParaRPr lang="id-ID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424029-4D99-420C-B226-7EBF7B1429B7}" type="parTrans" cxnId="{0FD558A1-F671-42B7-838C-18FAA54031EC}">
      <dgm:prSet/>
      <dgm:spPr/>
      <dgm:t>
        <a:bodyPr/>
        <a:lstStyle/>
        <a:p>
          <a:endParaRPr lang="id-ID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5D8101-D142-4E72-991C-355115E1784C}" type="sibTrans" cxnId="{0FD558A1-F671-42B7-838C-18FAA54031EC}">
      <dgm:prSet/>
      <dgm:spPr/>
      <dgm:t>
        <a:bodyPr/>
        <a:lstStyle/>
        <a:p>
          <a:endParaRPr lang="id-ID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FA3C68-B9A6-4BB7-8593-B32B95304657}" type="pres">
      <dgm:prSet presAssocID="{10FD1B56-FEC8-4FAC-B79D-C9EE406C2BA1}" presName="Name0" presStyleCnt="0">
        <dgm:presLayoutVars>
          <dgm:dir/>
          <dgm:animLvl val="lvl"/>
          <dgm:resizeHandles val="exact"/>
        </dgm:presLayoutVars>
      </dgm:prSet>
      <dgm:spPr/>
    </dgm:pt>
    <dgm:pt modelId="{29491328-8E69-485D-A4E1-7F38C3000A0F}" type="pres">
      <dgm:prSet presAssocID="{56AA7EC2-2DB0-42A8-8308-12BCE3EE27A4}" presName="Name8" presStyleCnt="0"/>
      <dgm:spPr/>
    </dgm:pt>
    <dgm:pt modelId="{EDEE8BF3-125B-4DEC-A4B3-C500969D2199}" type="pres">
      <dgm:prSet presAssocID="{56AA7EC2-2DB0-42A8-8308-12BCE3EE27A4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5BD9161-C613-4948-AAC4-15F24CE55A08}" type="pres">
      <dgm:prSet presAssocID="{56AA7EC2-2DB0-42A8-8308-12BCE3EE27A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12F782D-E599-44E0-A801-143A317D1686}" type="pres">
      <dgm:prSet presAssocID="{2D1FF69C-9EEA-4DB1-BCF0-30DD11E5C456}" presName="Name8" presStyleCnt="0"/>
      <dgm:spPr/>
    </dgm:pt>
    <dgm:pt modelId="{F9BB3286-1AD8-493D-AA68-31FE5E8361A5}" type="pres">
      <dgm:prSet presAssocID="{2D1FF69C-9EEA-4DB1-BCF0-30DD11E5C456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EBE0B25-6588-472C-9C63-2AE6F14C50E2}" type="pres">
      <dgm:prSet presAssocID="{2D1FF69C-9EEA-4DB1-BCF0-30DD11E5C45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41186A2-513A-4585-9AEB-48E140013E60}" type="pres">
      <dgm:prSet presAssocID="{B828D27A-24A0-42FC-8D8E-FEDC90AAF3F8}" presName="Name8" presStyleCnt="0"/>
      <dgm:spPr/>
    </dgm:pt>
    <dgm:pt modelId="{E8B371ED-34E3-4495-9C39-F91B0137D33E}" type="pres">
      <dgm:prSet presAssocID="{B828D27A-24A0-42FC-8D8E-FEDC90AAF3F8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A9C5D31-1694-485B-8EA0-E47CF88D82FC}" type="pres">
      <dgm:prSet presAssocID="{B828D27A-24A0-42FC-8D8E-FEDC90AAF3F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32930E0D-2E38-42B2-BF16-3987A8B039DC}" type="presOf" srcId="{2D1FF69C-9EEA-4DB1-BCF0-30DD11E5C456}" destId="{F9BB3286-1AD8-493D-AA68-31FE5E8361A5}" srcOrd="0" destOrd="0" presId="urn:microsoft.com/office/officeart/2005/8/layout/pyramid1"/>
    <dgm:cxn modelId="{CF473DE4-FF7F-4967-82F2-B038777602F8}" srcId="{10FD1B56-FEC8-4FAC-B79D-C9EE406C2BA1}" destId="{2D1FF69C-9EEA-4DB1-BCF0-30DD11E5C456}" srcOrd="1" destOrd="0" parTransId="{531C2AE2-555A-4C2C-920B-534FB0AED26D}" sibTransId="{3BF354C7-7444-4B8A-9BDA-A0288C5EE609}"/>
    <dgm:cxn modelId="{2AD34975-7DDB-45B8-A56F-96896BDF6826}" type="presOf" srcId="{56AA7EC2-2DB0-42A8-8308-12BCE3EE27A4}" destId="{B5BD9161-C613-4948-AAC4-15F24CE55A08}" srcOrd="1" destOrd="0" presId="urn:microsoft.com/office/officeart/2005/8/layout/pyramid1"/>
    <dgm:cxn modelId="{0FD558A1-F671-42B7-838C-18FAA54031EC}" srcId="{10FD1B56-FEC8-4FAC-B79D-C9EE406C2BA1}" destId="{B828D27A-24A0-42FC-8D8E-FEDC90AAF3F8}" srcOrd="2" destOrd="0" parTransId="{5E424029-4D99-420C-B226-7EBF7B1429B7}" sibTransId="{D55D8101-D142-4E72-991C-355115E1784C}"/>
    <dgm:cxn modelId="{9106A343-37E5-47F8-8AF4-D61D2FF2CE60}" type="presOf" srcId="{B828D27A-24A0-42FC-8D8E-FEDC90AAF3F8}" destId="{5A9C5D31-1694-485B-8EA0-E47CF88D82FC}" srcOrd="1" destOrd="0" presId="urn:microsoft.com/office/officeart/2005/8/layout/pyramid1"/>
    <dgm:cxn modelId="{61E867B5-F30C-4E62-9DC4-47002F944FD3}" type="presOf" srcId="{2D1FF69C-9EEA-4DB1-BCF0-30DD11E5C456}" destId="{5EBE0B25-6588-472C-9C63-2AE6F14C50E2}" srcOrd="1" destOrd="0" presId="urn:microsoft.com/office/officeart/2005/8/layout/pyramid1"/>
    <dgm:cxn modelId="{B94EAB75-F92C-49F6-99BE-154791139C1E}" type="presOf" srcId="{56AA7EC2-2DB0-42A8-8308-12BCE3EE27A4}" destId="{EDEE8BF3-125B-4DEC-A4B3-C500969D2199}" srcOrd="0" destOrd="0" presId="urn:microsoft.com/office/officeart/2005/8/layout/pyramid1"/>
    <dgm:cxn modelId="{897F881A-2C96-417C-A81E-BCF61205934F}" type="presOf" srcId="{10FD1B56-FEC8-4FAC-B79D-C9EE406C2BA1}" destId="{C0FA3C68-B9A6-4BB7-8593-B32B95304657}" srcOrd="0" destOrd="0" presId="urn:microsoft.com/office/officeart/2005/8/layout/pyramid1"/>
    <dgm:cxn modelId="{3AB6F077-6D3A-48C5-ABDD-7AC7B8FBF252}" type="presOf" srcId="{B828D27A-24A0-42FC-8D8E-FEDC90AAF3F8}" destId="{E8B371ED-34E3-4495-9C39-F91B0137D33E}" srcOrd="0" destOrd="0" presId="urn:microsoft.com/office/officeart/2005/8/layout/pyramid1"/>
    <dgm:cxn modelId="{2E282A6C-BD7E-488B-9E3E-E6CF7FB9BA0C}" srcId="{10FD1B56-FEC8-4FAC-B79D-C9EE406C2BA1}" destId="{56AA7EC2-2DB0-42A8-8308-12BCE3EE27A4}" srcOrd="0" destOrd="0" parTransId="{0443F631-F6B4-49B5-820D-537DF08776E0}" sibTransId="{A2CBAAD5-40E5-4CC2-B5C7-E5EAD68C0FFF}"/>
    <dgm:cxn modelId="{395C9075-9D7C-4152-86DA-138E88F19470}" type="presParOf" srcId="{C0FA3C68-B9A6-4BB7-8593-B32B95304657}" destId="{29491328-8E69-485D-A4E1-7F38C3000A0F}" srcOrd="0" destOrd="0" presId="urn:microsoft.com/office/officeart/2005/8/layout/pyramid1"/>
    <dgm:cxn modelId="{B37E2919-2F3F-4879-BD99-EA7843D873AA}" type="presParOf" srcId="{29491328-8E69-485D-A4E1-7F38C3000A0F}" destId="{EDEE8BF3-125B-4DEC-A4B3-C500969D2199}" srcOrd="0" destOrd="0" presId="urn:microsoft.com/office/officeart/2005/8/layout/pyramid1"/>
    <dgm:cxn modelId="{9CCA08F2-58AD-4792-AC8F-F95FAFA8DD14}" type="presParOf" srcId="{29491328-8E69-485D-A4E1-7F38C3000A0F}" destId="{B5BD9161-C613-4948-AAC4-15F24CE55A08}" srcOrd="1" destOrd="0" presId="urn:microsoft.com/office/officeart/2005/8/layout/pyramid1"/>
    <dgm:cxn modelId="{412F8423-CADA-42C3-B9A5-9DF3B7B8D3EC}" type="presParOf" srcId="{C0FA3C68-B9A6-4BB7-8593-B32B95304657}" destId="{F12F782D-E599-44E0-A801-143A317D1686}" srcOrd="1" destOrd="0" presId="urn:microsoft.com/office/officeart/2005/8/layout/pyramid1"/>
    <dgm:cxn modelId="{71A096A3-8B0B-4F3D-9FB7-E6B781A974D5}" type="presParOf" srcId="{F12F782D-E599-44E0-A801-143A317D1686}" destId="{F9BB3286-1AD8-493D-AA68-31FE5E8361A5}" srcOrd="0" destOrd="0" presId="urn:microsoft.com/office/officeart/2005/8/layout/pyramid1"/>
    <dgm:cxn modelId="{CE3CFB2C-E16C-4615-82B2-C76550A0E03E}" type="presParOf" srcId="{F12F782D-E599-44E0-A801-143A317D1686}" destId="{5EBE0B25-6588-472C-9C63-2AE6F14C50E2}" srcOrd="1" destOrd="0" presId="urn:microsoft.com/office/officeart/2005/8/layout/pyramid1"/>
    <dgm:cxn modelId="{95035BB9-8023-4B55-A758-2F617A7511EF}" type="presParOf" srcId="{C0FA3C68-B9A6-4BB7-8593-B32B95304657}" destId="{241186A2-513A-4585-9AEB-48E140013E60}" srcOrd="2" destOrd="0" presId="urn:microsoft.com/office/officeart/2005/8/layout/pyramid1"/>
    <dgm:cxn modelId="{C4B97F9E-E4C9-46C6-88DE-797149B68D00}" type="presParOf" srcId="{241186A2-513A-4585-9AEB-48E140013E60}" destId="{E8B371ED-34E3-4495-9C39-F91B0137D33E}" srcOrd="0" destOrd="0" presId="urn:microsoft.com/office/officeart/2005/8/layout/pyramid1"/>
    <dgm:cxn modelId="{3363B934-A332-4C3B-ACA8-3CFBF440E34B}" type="presParOf" srcId="{241186A2-513A-4585-9AEB-48E140013E60}" destId="{5A9C5D31-1694-485B-8EA0-E47CF88D82FC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EE8BF3-125B-4DEC-A4B3-C500969D2199}">
      <dsp:nvSpPr>
        <dsp:cNvPr id="0" name=""/>
        <dsp:cNvSpPr/>
      </dsp:nvSpPr>
      <dsp:spPr>
        <a:xfrm>
          <a:off x="2348478" y="0"/>
          <a:ext cx="2348477" cy="1605662"/>
        </a:xfrm>
        <a:prstGeom prst="trapezoid">
          <a:avLst>
            <a:gd name="adj" fmla="val 73131"/>
          </a:avLst>
        </a:prstGeom>
        <a:solidFill>
          <a:srgbClr val="F29B8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0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Top </a:t>
          </a:r>
          <a:endParaRPr lang="en-US" sz="2000" b="1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Level </a:t>
          </a: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id-ID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Management</a:t>
          </a:r>
          <a:endParaRPr lang="id-ID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48478" y="0"/>
        <a:ext cx="2348477" cy="1605662"/>
      </dsp:txXfrm>
    </dsp:sp>
    <dsp:sp modelId="{F9BB3286-1AD8-493D-AA68-31FE5E8361A5}">
      <dsp:nvSpPr>
        <dsp:cNvPr id="0" name=""/>
        <dsp:cNvSpPr/>
      </dsp:nvSpPr>
      <dsp:spPr>
        <a:xfrm>
          <a:off x="1174239" y="1605662"/>
          <a:ext cx="4696955" cy="1605662"/>
        </a:xfrm>
        <a:prstGeom prst="trapezoid">
          <a:avLst>
            <a:gd name="adj" fmla="val 73131"/>
          </a:avLst>
        </a:prstGeom>
        <a:solidFill>
          <a:srgbClr val="9DD6E3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Middle Management</a:t>
          </a:r>
          <a:endParaRPr lang="id-ID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96206" y="1605662"/>
        <a:ext cx="3053021" cy="1605662"/>
      </dsp:txXfrm>
    </dsp:sp>
    <dsp:sp modelId="{E8B371ED-34E3-4495-9C39-F91B0137D33E}">
      <dsp:nvSpPr>
        <dsp:cNvPr id="0" name=""/>
        <dsp:cNvSpPr/>
      </dsp:nvSpPr>
      <dsp:spPr>
        <a:xfrm>
          <a:off x="0" y="3211325"/>
          <a:ext cx="7045433" cy="1605662"/>
        </a:xfrm>
        <a:prstGeom prst="trapezoid">
          <a:avLst>
            <a:gd name="adj" fmla="val 73131"/>
          </a:avLst>
        </a:prstGeom>
        <a:solidFill>
          <a:srgbClr val="FFD03B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First Level Management</a:t>
          </a:r>
          <a:endParaRPr lang="id-ID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32950" y="3211325"/>
        <a:ext cx="4579532" cy="1605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xmlns="" id="{FB08BDAF-A042-4560-BBD8-F1CA5D9DB15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690341" y="2999128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xmlns="" id="{E375B096-EBDB-4C71-BACA-9F780BF7023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674653" y="3623107"/>
            <a:ext cx="2785716" cy="2770089"/>
          </a:xfrm>
          <a:custGeom>
            <a:avLst/>
            <a:gdLst>
              <a:gd name="connsiteX0" fmla="*/ 1137861 w 2785716"/>
              <a:gd name="connsiteY0" fmla="*/ 0 h 2770089"/>
              <a:gd name="connsiteX1" fmla="*/ 2785716 w 2785716"/>
              <a:gd name="connsiteY1" fmla="*/ 1140221 h 2770089"/>
              <a:gd name="connsiteX2" fmla="*/ 1657942 w 2785716"/>
              <a:gd name="connsiteY2" fmla="*/ 2770089 h 2770089"/>
              <a:gd name="connsiteX3" fmla="*/ 1626789 w 2785716"/>
              <a:gd name="connsiteY3" fmla="*/ 2770089 h 2770089"/>
              <a:gd name="connsiteX4" fmla="*/ 0 w 2785716"/>
              <a:gd name="connsiteY4" fmla="*/ 1644444 h 2770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5716" h="2770089">
                <a:moveTo>
                  <a:pt x="1137861" y="0"/>
                </a:moveTo>
                <a:lnTo>
                  <a:pt x="2785716" y="1140221"/>
                </a:lnTo>
                <a:lnTo>
                  <a:pt x="1657942" y="2770089"/>
                </a:lnTo>
                <a:lnTo>
                  <a:pt x="1626789" y="2770089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31F3A08B-34AD-476C-9953-B19BAF7F628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893127" y="1209715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xmlns="" id="{164DE5B1-7A92-485E-BF4B-DC34DB0ECFF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7439" y="1833693"/>
            <a:ext cx="2785716" cy="2784666"/>
          </a:xfrm>
          <a:custGeom>
            <a:avLst/>
            <a:gdLst>
              <a:gd name="connsiteX0" fmla="*/ 1137861 w 2785716"/>
              <a:gd name="connsiteY0" fmla="*/ 0 h 2784666"/>
              <a:gd name="connsiteX1" fmla="*/ 2785716 w 2785716"/>
              <a:gd name="connsiteY1" fmla="*/ 1140221 h 2784666"/>
              <a:gd name="connsiteX2" fmla="*/ 1647855 w 2785716"/>
              <a:gd name="connsiteY2" fmla="*/ 2784666 h 2784666"/>
              <a:gd name="connsiteX3" fmla="*/ 0 w 2785716"/>
              <a:gd name="connsiteY3" fmla="*/ 1644444 h 2784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5716" h="2784666">
                <a:moveTo>
                  <a:pt x="1137861" y="0"/>
                </a:moveTo>
                <a:lnTo>
                  <a:pt x="2785716" y="1140221"/>
                </a:lnTo>
                <a:lnTo>
                  <a:pt x="1647855" y="2784666"/>
                </a:lnTo>
                <a:lnTo>
                  <a:pt x="0" y="16444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D6D283E2-312F-41C5-9422-DB6C85B4455D}"/>
              </a:ext>
            </a:extLst>
          </p:cNvPr>
          <p:cNvSpPr/>
          <p:nvPr userDrawn="1"/>
        </p:nvSpPr>
        <p:spPr>
          <a:xfrm flipH="1">
            <a:off x="9483952" y="2398143"/>
            <a:ext cx="2708047" cy="3413083"/>
          </a:xfrm>
          <a:custGeom>
            <a:avLst/>
            <a:gdLst>
              <a:gd name="connsiteX0" fmla="*/ 0 w 2708047"/>
              <a:gd name="connsiteY0" fmla="*/ 0 h 3335839"/>
              <a:gd name="connsiteX1" fmla="*/ 347734 w 2708047"/>
              <a:gd name="connsiteY1" fmla="*/ 0 h 3335839"/>
              <a:gd name="connsiteX2" fmla="*/ 2708047 w 2708047"/>
              <a:gd name="connsiteY2" fmla="*/ 3335839 h 3335839"/>
              <a:gd name="connsiteX3" fmla="*/ 0 w 2708047"/>
              <a:gd name="connsiteY3" fmla="*/ 3335839 h 3335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8047" h="3335839">
                <a:moveTo>
                  <a:pt x="0" y="0"/>
                </a:moveTo>
                <a:lnTo>
                  <a:pt x="347734" y="0"/>
                </a:lnTo>
                <a:lnTo>
                  <a:pt x="2708047" y="3335839"/>
                </a:lnTo>
                <a:lnTo>
                  <a:pt x="0" y="33358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1AAC7CE-37C6-4882-8A2F-D617C7403A00}"/>
              </a:ext>
            </a:extLst>
          </p:cNvPr>
          <p:cNvSpPr/>
          <p:nvPr userDrawn="1"/>
        </p:nvSpPr>
        <p:spPr>
          <a:xfrm flipH="1">
            <a:off x="0" y="1819635"/>
            <a:ext cx="6869544" cy="3399346"/>
          </a:xfrm>
          <a:custGeom>
            <a:avLst/>
            <a:gdLst>
              <a:gd name="connsiteX0" fmla="*/ 6869544 w 6869544"/>
              <a:gd name="connsiteY0" fmla="*/ 0 h 3399346"/>
              <a:gd name="connsiteX1" fmla="*/ 0 w 6869544"/>
              <a:gd name="connsiteY1" fmla="*/ 0 h 3399346"/>
              <a:gd name="connsiteX2" fmla="*/ 2360312 w 6869544"/>
              <a:gd name="connsiteY2" fmla="*/ 3399346 h 3399346"/>
              <a:gd name="connsiteX3" fmla="*/ 6869544 w 6869544"/>
              <a:gd name="connsiteY3" fmla="*/ 3399346 h 339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69544" h="3399346">
                <a:moveTo>
                  <a:pt x="6869544" y="0"/>
                </a:moveTo>
                <a:lnTo>
                  <a:pt x="0" y="0"/>
                </a:lnTo>
                <a:lnTo>
                  <a:pt x="2360312" y="3399346"/>
                </a:lnTo>
                <a:lnTo>
                  <a:pt x="6869544" y="3399346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BD26266-8DF8-4F9E-8108-90547D7F6DB4}"/>
              </a:ext>
            </a:extLst>
          </p:cNvPr>
          <p:cNvGrpSpPr/>
          <p:nvPr userDrawn="1"/>
        </p:nvGrpSpPr>
        <p:grpSpPr>
          <a:xfrm>
            <a:off x="9613650" y="2003247"/>
            <a:ext cx="2578350" cy="4052320"/>
            <a:chOff x="9508727" y="2147107"/>
            <a:chExt cx="2683273" cy="421722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xmlns="" id="{27F633FE-376E-404F-91E4-885447763090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xmlns="" id="{400AA72A-9E73-4E92-9A24-FC8789F6DFA4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46BD5C51-A833-433E-BB70-71DFE09A603C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F38E9B8E-66AA-4D07-8C4F-4CA5F0182522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3BC8E66A-1394-4D3C-B2E0-334A1F599DAF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BD4802E1-A5FC-45E8-8180-8E940D832B5F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92825B71-4111-4DEB-8EF4-3C86689A682C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23A80384-9207-4A80-9B70-A1F7CDE8F6C3}"/>
              </a:ext>
            </a:extLst>
          </p:cNvPr>
          <p:cNvSpPr/>
          <p:nvPr userDrawn="1"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4C416A75-B8CF-4929-BC37-2BBFEDC80AA1}"/>
              </a:ext>
            </a:extLst>
          </p:cNvPr>
          <p:cNvSpPr/>
          <p:nvPr userDrawn="1"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xmlns="" id="{01AED590-6033-41B9-B612-A655FC2D2471}"/>
              </a:ext>
            </a:extLst>
          </p:cNvPr>
          <p:cNvSpPr/>
          <p:nvPr userDrawn="1"/>
        </p:nvSpPr>
        <p:spPr>
          <a:xfrm>
            <a:off x="6714751" y="3743880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xmlns="" id="{4BA74944-B383-469B-9810-16FAA4736103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745813" y="2221239"/>
            <a:ext cx="2446188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23" name="Group 20">
            <a:extLst>
              <a:ext uri="{FF2B5EF4-FFF2-40B4-BE49-F238E27FC236}">
                <a16:creationId xmlns:a16="http://schemas.microsoft.com/office/drawing/2014/main" xmlns="" id="{73844864-235F-4E14-9FBA-EB17CB8C013A}"/>
              </a:ext>
            </a:extLst>
          </p:cNvPr>
          <p:cNvGrpSpPr/>
          <p:nvPr userDrawn="1"/>
        </p:nvGrpSpPr>
        <p:grpSpPr>
          <a:xfrm>
            <a:off x="7019112" y="2341950"/>
            <a:ext cx="1890758" cy="3323854"/>
            <a:chOff x="445712" y="1449040"/>
            <a:chExt cx="2113018" cy="3924176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xmlns="" id="{A0C7D66C-8C6F-4B9E-8DC1-072BF2073C6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25" name="Rectangle 22">
              <a:extLst>
                <a:ext uri="{FF2B5EF4-FFF2-40B4-BE49-F238E27FC236}">
                  <a16:creationId xmlns:a16="http://schemas.microsoft.com/office/drawing/2014/main" xmlns="" id="{764ECC13-9256-4F74-B289-1001D8F2747F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6" name="Group 23">
              <a:extLst>
                <a:ext uri="{FF2B5EF4-FFF2-40B4-BE49-F238E27FC236}">
                  <a16:creationId xmlns:a16="http://schemas.microsoft.com/office/drawing/2014/main" xmlns="" id="{808E2BAA-465D-4C79-8B44-51C252EE8A0B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7" name="Oval 24">
                <a:extLst>
                  <a:ext uri="{FF2B5EF4-FFF2-40B4-BE49-F238E27FC236}">
                    <a16:creationId xmlns:a16="http://schemas.microsoft.com/office/drawing/2014/main" xmlns="" id="{2402E4F7-C37D-4790-B616-737E2810F7F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8" name="Rounded Rectangle 25">
                <a:extLst>
                  <a:ext uri="{FF2B5EF4-FFF2-40B4-BE49-F238E27FC236}">
                    <a16:creationId xmlns:a16="http://schemas.microsoft.com/office/drawing/2014/main" xmlns="" id="{76D07C3D-86F4-43C7-B719-BBBFD744E10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xmlns="" id="{1B67B68D-FEC5-42A8-B837-0016014A5CE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5482" y="2668904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xmlns="" id="{16F402C5-963E-430D-8D32-CCEA9657B8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2">
            <a:extLst>
              <a:ext uri="{FF2B5EF4-FFF2-40B4-BE49-F238E27FC236}">
                <a16:creationId xmlns:a16="http://schemas.microsoft.com/office/drawing/2014/main" xmlns="" id="{E58C46AB-72B0-452F-8968-7F13D6C6933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561423"/>
          </a:xfrm>
          <a:custGeom>
            <a:avLst/>
            <a:gdLst>
              <a:gd name="connsiteX0" fmla="*/ 0 w 12192000"/>
              <a:gd name="connsiteY0" fmla="*/ 0 h 6561423"/>
              <a:gd name="connsiteX1" fmla="*/ 12192000 w 12192000"/>
              <a:gd name="connsiteY1" fmla="*/ 0 h 6561423"/>
              <a:gd name="connsiteX2" fmla="*/ 12192000 w 12192000"/>
              <a:gd name="connsiteY2" fmla="*/ 2455328 h 6561423"/>
              <a:gd name="connsiteX3" fmla="*/ 9675392 w 12192000"/>
              <a:gd name="connsiteY3" fmla="*/ 3302886 h 6561423"/>
              <a:gd name="connsiteX4" fmla="*/ 10157317 w 12192000"/>
              <a:gd name="connsiteY4" fmla="*/ 4390513 h 6561423"/>
              <a:gd name="connsiteX5" fmla="*/ 8230254 w 12192000"/>
              <a:gd name="connsiteY5" fmla="*/ 3789588 h 6561423"/>
              <a:gd name="connsiteX6" fmla="*/ 0 w 12192000"/>
              <a:gd name="connsiteY6" fmla="*/ 6561423 h 65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561423">
                <a:moveTo>
                  <a:pt x="0" y="0"/>
                </a:moveTo>
                <a:lnTo>
                  <a:pt x="12192000" y="0"/>
                </a:lnTo>
                <a:lnTo>
                  <a:pt x="12192000" y="2455328"/>
                </a:lnTo>
                <a:lnTo>
                  <a:pt x="9675392" y="3302886"/>
                </a:lnTo>
                <a:lnTo>
                  <a:pt x="10157317" y="4390513"/>
                </a:lnTo>
                <a:lnTo>
                  <a:pt x="8230254" y="3789588"/>
                </a:lnTo>
                <a:lnTo>
                  <a:pt x="0" y="65614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0AE252F-2F95-498B-9748-639B6E785753}"/>
              </a:ext>
            </a:extLst>
          </p:cNvPr>
          <p:cNvSpPr/>
          <p:nvPr userDrawn="1"/>
        </p:nvSpPr>
        <p:spPr>
          <a:xfrm>
            <a:off x="360608" y="303727"/>
            <a:ext cx="5520743" cy="62505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000EF3A-BE58-433D-9D14-B9221C51EC72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xmlns="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CA1A6E33-8A0F-4192-83F6-2FB90AE8DE7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xmlns="" id="{B7332FD6-4CCE-4EA6-A914-847EA767CDE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xmlns="" id="{5A41DCAB-7A97-4D72-8703-2A5EBB6B4047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xmlns="" id="{DE59F880-57D5-4D69-ADDA-A3030C94684E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0950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343D5AB-FDE8-4863-8B0B-FF0EDBC68861}"/>
              </a:ext>
            </a:extLst>
          </p:cNvPr>
          <p:cNvSpPr/>
          <p:nvPr userDrawn="1"/>
        </p:nvSpPr>
        <p:spPr>
          <a:xfrm>
            <a:off x="3657599" y="1899950"/>
            <a:ext cx="7513502" cy="32903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0C96F43-3876-47CC-B363-9FBE2E05752F}"/>
              </a:ext>
            </a:extLst>
          </p:cNvPr>
          <p:cNvSpPr/>
          <p:nvPr userDrawn="1"/>
        </p:nvSpPr>
        <p:spPr>
          <a:xfrm rot="20400000">
            <a:off x="1053734" y="2229400"/>
            <a:ext cx="2882538" cy="3413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4127DCA-3196-491D-86F7-98470FD4534B}"/>
              </a:ext>
            </a:extLst>
          </p:cNvPr>
          <p:cNvSpPr/>
          <p:nvPr userDrawn="1"/>
        </p:nvSpPr>
        <p:spPr>
          <a:xfrm rot="20640000">
            <a:off x="1079861" y="2203273"/>
            <a:ext cx="2882538" cy="341376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0F3D9F4-8CA6-4676-B29C-CF1677EB90FF}"/>
              </a:ext>
            </a:extLst>
          </p:cNvPr>
          <p:cNvSpPr/>
          <p:nvPr userDrawn="1"/>
        </p:nvSpPr>
        <p:spPr>
          <a:xfrm rot="20971299">
            <a:off x="1114697" y="2133601"/>
            <a:ext cx="2882538" cy="34137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xmlns="" id="{BCD635CC-1412-43AB-9F1C-D19087A8B8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0971299">
            <a:off x="1195968" y="2286619"/>
            <a:ext cx="2598070" cy="2355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xmlns="" id="{A92F2F0B-AB18-4F91-BFCD-5E07920CEC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3B4C724-0776-4328-8F0A-B72DA1579537}"/>
              </a:ext>
            </a:extLst>
          </p:cNvPr>
          <p:cNvSpPr txBox="1"/>
          <p:nvPr/>
        </p:nvSpPr>
        <p:spPr>
          <a:xfrm>
            <a:off x="3733800" y="4974226"/>
            <a:ext cx="794118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b="1" dirty="0" err="1" smtClean="0">
                <a:latin typeface="+mj-lt"/>
              </a:rPr>
              <a:t>Perubahan</a:t>
            </a:r>
            <a:r>
              <a:rPr lang="en-US" sz="5400" b="1" dirty="0" smtClean="0">
                <a:latin typeface="+mj-lt"/>
              </a:rPr>
              <a:t> </a:t>
            </a:r>
            <a:r>
              <a:rPr lang="en-US" sz="5400" b="1" dirty="0" err="1" smtClean="0">
                <a:latin typeface="+mj-lt"/>
              </a:rPr>
              <a:t>dan</a:t>
            </a:r>
            <a:r>
              <a:rPr lang="en-US" sz="5400" b="1" dirty="0" smtClean="0">
                <a:latin typeface="+mj-lt"/>
              </a:rPr>
              <a:t> </a:t>
            </a:r>
            <a:r>
              <a:rPr lang="en-US" sz="5400" b="1" dirty="0" err="1" smtClean="0">
                <a:latin typeface="+mj-lt"/>
              </a:rPr>
              <a:t>Manajemen</a:t>
            </a:r>
            <a:endParaRPr lang="ko-KR" altLang="en-US" sz="5400" b="1" dirty="0"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B6167FF-AD5E-41E4-8385-3024DC936CF2}"/>
              </a:ext>
            </a:extLst>
          </p:cNvPr>
          <p:cNvSpPr txBox="1"/>
          <p:nvPr/>
        </p:nvSpPr>
        <p:spPr>
          <a:xfrm>
            <a:off x="5924071" y="5894434"/>
            <a:ext cx="57413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dirty="0" smtClean="0">
                <a:cs typeface="Arial" pitchFamily="34" charset="0"/>
              </a:rPr>
              <a:t>PERTEMUAN KE-1</a:t>
            </a:r>
            <a:endParaRPr lang="ko-KR" altLang="en-US" sz="2800" dirty="0">
              <a:cs typeface="Arial" pitchFamily="34" charset="0"/>
            </a:endParaRPr>
          </a:p>
        </p:txBody>
      </p:sp>
      <p:pic>
        <p:nvPicPr>
          <p:cNvPr id="16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854" y="1944414"/>
            <a:ext cx="1492469" cy="1502979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19799988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DF8EF26-7AD5-4E7F-95B3-9A57CF80C483}"/>
              </a:ext>
            </a:extLst>
          </p:cNvPr>
          <p:cNvSpPr txBox="1"/>
          <p:nvPr/>
        </p:nvSpPr>
        <p:spPr>
          <a:xfrm>
            <a:off x="1" y="5271024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cs typeface="Arial" pitchFamily="34" charset="0"/>
              </a:rPr>
              <a:t>THANK YOU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4744198"/>
            <a:ext cx="12192000" cy="6465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en-US" sz="4000" b="1" dirty="0" smtClean="0"/>
              <a:t>	</a:t>
            </a:r>
            <a:r>
              <a:rPr lang="id-ID" altLang="en-US" sz="4000" b="1" dirty="0" smtClean="0">
                <a:sym typeface="Wingdings" panose="05000000000000000000" pitchFamily="2" charset="2"/>
              </a:rPr>
              <a:t> </a:t>
            </a:r>
            <a:r>
              <a:rPr lang="en-US" altLang="en-US" sz="4000" b="1" dirty="0" smtClean="0"/>
              <a:t>END</a:t>
            </a:r>
            <a:r>
              <a:rPr lang="id-ID" altLang="en-US" sz="4000" b="1" dirty="0" smtClean="0"/>
              <a:t> </a:t>
            </a:r>
            <a:r>
              <a:rPr lang="id-ID" altLang="en-US" sz="4000" b="1" dirty="0" smtClean="0">
                <a:sym typeface="Wingdings" panose="05000000000000000000" pitchFamily="2" charset="2"/>
              </a:rPr>
              <a:t></a:t>
            </a:r>
            <a:endParaRPr lang="en-US" alt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1" y="4876801"/>
            <a:ext cx="2353210" cy="2416959"/>
          </a:xfrm>
          <a:prstGeom prst="rect">
            <a:avLst/>
          </a:prstGeom>
          <a:noFill/>
          <a:ln>
            <a:noFill/>
          </a:ln>
          <a:scene3d>
            <a:camera prst="isometricOffAxis1Top">
              <a:rot lat="19200000" lon="18600000" rev="2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A4BDA0-C270-4764-9C18-A593BCE2C965}"/>
              </a:ext>
            </a:extLst>
          </p:cNvPr>
          <p:cNvSpPr txBox="1"/>
          <p:nvPr/>
        </p:nvSpPr>
        <p:spPr>
          <a:xfrm>
            <a:off x="545886" y="605432"/>
            <a:ext cx="466184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 smtClean="0">
                <a:cs typeface="Arial" pitchFamily="34" charset="0"/>
              </a:rPr>
              <a:t>Outline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244FF3C-3C21-45F4-A24E-520682D6B409}"/>
              </a:ext>
            </a:extLst>
          </p:cNvPr>
          <p:cNvSpPr txBox="1"/>
          <p:nvPr/>
        </p:nvSpPr>
        <p:spPr>
          <a:xfrm>
            <a:off x="1529044" y="2130781"/>
            <a:ext cx="57290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400" b="1" dirty="0" err="1" smtClean="0">
                <a:solidFill>
                  <a:schemeClr val="accent1"/>
                </a:solidFill>
                <a:cs typeface="Arial" pitchFamily="34" charset="0"/>
              </a:rPr>
              <a:t>Pengertian</a:t>
            </a:r>
            <a:r>
              <a:rPr lang="en-US" altLang="ko-KR" sz="2400" b="1" dirty="0" smtClean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2400" b="1" dirty="0" err="1" smtClean="0">
                <a:solidFill>
                  <a:schemeClr val="accent1"/>
                </a:solidFill>
                <a:cs typeface="Arial" pitchFamily="34" charset="0"/>
              </a:rPr>
              <a:t>Manajemen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C53B904-CB74-4663-9900-63BB6CC8384D}"/>
              </a:ext>
            </a:extLst>
          </p:cNvPr>
          <p:cNvSpPr txBox="1"/>
          <p:nvPr/>
        </p:nvSpPr>
        <p:spPr>
          <a:xfrm>
            <a:off x="1529044" y="2592446"/>
            <a:ext cx="57290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400" b="1" dirty="0" err="1">
                <a:solidFill>
                  <a:schemeClr val="accent2"/>
                </a:solidFill>
                <a:cs typeface="Arial" pitchFamily="34" charset="0"/>
              </a:rPr>
              <a:t>Sumber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 err="1" smtClean="0">
                <a:solidFill>
                  <a:schemeClr val="accent2"/>
                </a:solidFill>
                <a:cs typeface="Arial" pitchFamily="34" charset="0"/>
              </a:rPr>
              <a:t>Daya</a:t>
            </a:r>
            <a:r>
              <a:rPr lang="en-US" altLang="ko-KR" sz="2400" b="1" dirty="0" smtClean="0">
                <a:solidFill>
                  <a:schemeClr val="accent2"/>
                </a:solidFill>
                <a:cs typeface="Arial" pitchFamily="34" charset="0"/>
              </a:rPr>
              <a:t> </a:t>
            </a:r>
            <a:r>
              <a:rPr lang="en-US" altLang="ko-KR" sz="2400" b="1" dirty="0" err="1" smtClean="0">
                <a:solidFill>
                  <a:schemeClr val="accent2"/>
                </a:solidFill>
                <a:cs typeface="Arial" pitchFamily="34" charset="0"/>
              </a:rPr>
              <a:t>Organisasi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244FF3C-3C21-45F4-A24E-520682D6B409}"/>
              </a:ext>
            </a:extLst>
          </p:cNvPr>
          <p:cNvSpPr txBox="1"/>
          <p:nvPr/>
        </p:nvSpPr>
        <p:spPr>
          <a:xfrm>
            <a:off x="1529044" y="3054111"/>
            <a:ext cx="57290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Fungsi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manajemen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C53B904-CB74-4663-9900-63BB6CC8384D}"/>
              </a:ext>
            </a:extLst>
          </p:cNvPr>
          <p:cNvSpPr txBox="1"/>
          <p:nvPr/>
        </p:nvSpPr>
        <p:spPr>
          <a:xfrm>
            <a:off x="1529044" y="3515776"/>
            <a:ext cx="572900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altLang="ko-KR" sz="2400" b="1" dirty="0">
                <a:solidFill>
                  <a:schemeClr val="accent2"/>
                </a:solidFill>
                <a:cs typeface="Arial" pitchFamily="34" charset="0"/>
              </a:rPr>
              <a:t>Keterampilan manajer dalam menghadapi Perubahan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244FF3C-3C21-45F4-A24E-520682D6B409}"/>
              </a:ext>
            </a:extLst>
          </p:cNvPr>
          <p:cNvSpPr txBox="1"/>
          <p:nvPr/>
        </p:nvSpPr>
        <p:spPr>
          <a:xfrm>
            <a:off x="1529044" y="4346773"/>
            <a:ext cx="57290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Hirarki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accent1"/>
                </a:solidFill>
                <a:cs typeface="Arial" pitchFamily="34" charset="0"/>
              </a:rPr>
              <a:t>manajemen</a:t>
            </a:r>
            <a:endParaRPr lang="en-US" altLang="ko-KR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C53B904-CB74-4663-9900-63BB6CC8384D}"/>
              </a:ext>
            </a:extLst>
          </p:cNvPr>
          <p:cNvSpPr txBox="1"/>
          <p:nvPr/>
        </p:nvSpPr>
        <p:spPr>
          <a:xfrm>
            <a:off x="1529044" y="4808438"/>
            <a:ext cx="572900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altLang="ko-KR" sz="2400" b="1" dirty="0">
                <a:solidFill>
                  <a:schemeClr val="accent2"/>
                </a:solidFill>
                <a:cs typeface="Arial" pitchFamily="34" charset="0"/>
              </a:rPr>
              <a:t>Manajemen berdasarkan sasaran</a:t>
            </a: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75771" y="4108290"/>
            <a:ext cx="93955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d-ID" altLang="en-US" dirty="0">
                <a:latin typeface="Arial" panose="020B0604020202020204" pitchFamily="34" charset="0"/>
                <a:cs typeface="Arial" panose="020B0604020202020204" pitchFamily="34" charset="0"/>
              </a:rPr>
              <a:t>Menurut Mark Parket </a:t>
            </a:r>
            <a:r>
              <a:rPr lang="id-ID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Foller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d-ID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343025" y="161925"/>
            <a:ext cx="9048750" cy="3209925"/>
            <a:chOff x="1343025" y="161925"/>
            <a:chExt cx="9048750" cy="320992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3025" y="161925"/>
              <a:ext cx="9048750" cy="3209925"/>
            </a:xfrm>
            <a:prstGeom prst="rect">
              <a:avLst/>
            </a:prstGeom>
            <a:gradFill>
              <a:gsLst>
                <a:gs pos="0">
                  <a:schemeClr val="bg2"/>
                </a:gs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2"/>
                </a:gs>
                <a:gs pos="49000">
                  <a:schemeClr val="bg2"/>
                </a:gs>
                <a:gs pos="8300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</p:spPr>
        </p:pic>
        <p:sp>
          <p:nvSpPr>
            <p:cNvPr id="6" name="TextBox 10"/>
            <p:cNvSpPr txBox="1"/>
            <p:nvPr/>
          </p:nvSpPr>
          <p:spPr>
            <a:xfrm>
              <a:off x="3465786" y="2056731"/>
              <a:ext cx="5715000" cy="5899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550"/>
                </a:lnSpc>
              </a:pPr>
              <a:r>
                <a:rPr lang="en-US" sz="4000" dirty="0" err="1" smtClean="0">
                  <a:latin typeface="Roboto Bold Italics"/>
                </a:rPr>
                <a:t>Pengertian</a:t>
              </a:r>
              <a:endParaRPr lang="en-US" sz="4000" dirty="0">
                <a:latin typeface="Roboto Bold Italics"/>
              </a:endParaRPr>
            </a:p>
          </p:txBody>
        </p:sp>
      </p:grp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821245" y="4774213"/>
            <a:ext cx="939559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id-ID" alt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d-ID" altLang="en-US" sz="2600" i="1" dirty="0">
                <a:latin typeface="Arial" panose="020B0604020202020204" pitchFamily="34" charset="0"/>
                <a:cs typeface="Arial" panose="020B0604020202020204" pitchFamily="34" charset="0"/>
              </a:rPr>
              <a:t>art of getting things done throught </a:t>
            </a:r>
            <a:r>
              <a:rPr lang="id-ID" alt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en-US" altLang="en-US" sz="2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endParaRPr lang="id-ID" altLang="en-US" sz="2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054" r="3430" b="4977"/>
          <a:stretch/>
        </p:blipFill>
        <p:spPr bwMode="auto">
          <a:xfrm>
            <a:off x="9817670" y="4774212"/>
            <a:ext cx="2371699" cy="2435949"/>
          </a:xfrm>
          <a:prstGeom prst="rect">
            <a:avLst/>
          </a:prstGeom>
          <a:noFill/>
          <a:ln>
            <a:noFill/>
          </a:ln>
          <a:scene3d>
            <a:camera prst="isometricTopUp">
              <a:rot lat="19676181" lon="2883947" rev="19080007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753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bg2"/>
            </a:gs>
            <a:gs pos="49000">
              <a:schemeClr val="bg2"/>
            </a:gs>
            <a:gs pos="83000">
              <a:schemeClr val="bg2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306169"/>
            <a:ext cx="12192000" cy="6818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altLang="en-US" dirty="0" smtClean="0">
                <a:latin typeface="+mn-lt"/>
              </a:rPr>
              <a:t>SUMBER DAYA ORGANISASI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606695" y="1259459"/>
            <a:ext cx="2437448" cy="2583694"/>
            <a:chOff x="3606695" y="1259459"/>
            <a:chExt cx="2437448" cy="2583694"/>
          </a:xfrm>
        </p:grpSpPr>
        <p:sp>
          <p:nvSpPr>
            <p:cNvPr id="3" name="Rounded Rectangle 2"/>
            <p:cNvSpPr/>
            <p:nvPr/>
          </p:nvSpPr>
          <p:spPr>
            <a:xfrm>
              <a:off x="3606695" y="1259459"/>
              <a:ext cx="2437448" cy="1679401"/>
            </a:xfrm>
            <a:prstGeom prst="round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25400">
              <a:solidFill>
                <a:schemeClr val="accent6">
                  <a:lumMod val="90000"/>
                  <a:lumOff val="1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Freeform 4"/>
            <p:cNvSpPr/>
            <p:nvPr/>
          </p:nvSpPr>
          <p:spPr>
            <a:xfrm>
              <a:off x="3606695" y="2938860"/>
              <a:ext cx="2437448" cy="904293"/>
            </a:xfrm>
            <a:custGeom>
              <a:avLst/>
              <a:gdLst>
                <a:gd name="connsiteX0" fmla="*/ 0 w 2437448"/>
                <a:gd name="connsiteY0" fmla="*/ 0 h 904293"/>
                <a:gd name="connsiteX1" fmla="*/ 2437448 w 2437448"/>
                <a:gd name="connsiteY1" fmla="*/ 0 h 904293"/>
                <a:gd name="connsiteX2" fmla="*/ 2437448 w 2437448"/>
                <a:gd name="connsiteY2" fmla="*/ 904293 h 904293"/>
                <a:gd name="connsiteX3" fmla="*/ 0 w 2437448"/>
                <a:gd name="connsiteY3" fmla="*/ 904293 h 904293"/>
                <a:gd name="connsiteX4" fmla="*/ 0 w 2437448"/>
                <a:gd name="connsiteY4" fmla="*/ 0 h 90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7448" h="904293">
                  <a:moveTo>
                    <a:pt x="0" y="0"/>
                  </a:moveTo>
                  <a:lnTo>
                    <a:pt x="2437448" y="0"/>
                  </a:lnTo>
                  <a:lnTo>
                    <a:pt x="2437448" y="904293"/>
                  </a:lnTo>
                  <a:lnTo>
                    <a:pt x="0" y="9042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0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chemeClr val="accent6"/>
                  </a:solidFill>
                </a:rPr>
                <a:t>Human Resources</a:t>
              </a:r>
              <a:endParaRPr lang="en-US" sz="2400" b="1" kern="12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287991" y="1259459"/>
            <a:ext cx="2437448" cy="2583694"/>
            <a:chOff x="6287991" y="1259459"/>
            <a:chExt cx="2437448" cy="2583694"/>
          </a:xfrm>
        </p:grpSpPr>
        <p:sp>
          <p:nvSpPr>
            <p:cNvPr id="7" name="Rounded Rectangle 6"/>
            <p:cNvSpPr/>
            <p:nvPr/>
          </p:nvSpPr>
          <p:spPr>
            <a:xfrm>
              <a:off x="6287991" y="1259459"/>
              <a:ext cx="2437448" cy="1679401"/>
            </a:xfrm>
            <a:prstGeom prst="round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25400"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6287991" y="2938860"/>
              <a:ext cx="2437448" cy="904293"/>
            </a:xfrm>
            <a:custGeom>
              <a:avLst/>
              <a:gdLst>
                <a:gd name="connsiteX0" fmla="*/ 0 w 2437448"/>
                <a:gd name="connsiteY0" fmla="*/ 0 h 904293"/>
                <a:gd name="connsiteX1" fmla="*/ 2437448 w 2437448"/>
                <a:gd name="connsiteY1" fmla="*/ 0 h 904293"/>
                <a:gd name="connsiteX2" fmla="*/ 2437448 w 2437448"/>
                <a:gd name="connsiteY2" fmla="*/ 904293 h 904293"/>
                <a:gd name="connsiteX3" fmla="*/ 0 w 2437448"/>
                <a:gd name="connsiteY3" fmla="*/ 904293 h 904293"/>
                <a:gd name="connsiteX4" fmla="*/ 0 w 2437448"/>
                <a:gd name="connsiteY4" fmla="*/ 0 h 90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7448" h="904293">
                  <a:moveTo>
                    <a:pt x="0" y="0"/>
                  </a:moveTo>
                  <a:lnTo>
                    <a:pt x="2437448" y="0"/>
                  </a:lnTo>
                  <a:lnTo>
                    <a:pt x="2437448" y="904293"/>
                  </a:lnTo>
                  <a:lnTo>
                    <a:pt x="0" y="9042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0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chemeClr val="accent6"/>
                  </a:solidFill>
                </a:rPr>
                <a:t>Financial Resources</a:t>
              </a:r>
              <a:endParaRPr lang="en-US" sz="2400" b="1" kern="12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606695" y="4086898"/>
            <a:ext cx="2437448" cy="2583695"/>
            <a:chOff x="3606695" y="4086898"/>
            <a:chExt cx="2437448" cy="2583695"/>
          </a:xfrm>
        </p:grpSpPr>
        <p:sp>
          <p:nvSpPr>
            <p:cNvPr id="9" name="Rounded Rectangle 8"/>
            <p:cNvSpPr/>
            <p:nvPr/>
          </p:nvSpPr>
          <p:spPr>
            <a:xfrm>
              <a:off x="3606695" y="4086898"/>
              <a:ext cx="2437448" cy="1679401"/>
            </a:xfrm>
            <a:prstGeom prst="round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 l="-4000" r="-4000"/>
              </a:stretch>
            </a:blipFill>
            <a:ln w="25400">
              <a:solidFill>
                <a:schemeClr val="accent5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606695" y="5766300"/>
              <a:ext cx="2437448" cy="904293"/>
            </a:xfrm>
            <a:custGeom>
              <a:avLst/>
              <a:gdLst>
                <a:gd name="connsiteX0" fmla="*/ 0 w 2437448"/>
                <a:gd name="connsiteY0" fmla="*/ 0 h 904293"/>
                <a:gd name="connsiteX1" fmla="*/ 2437448 w 2437448"/>
                <a:gd name="connsiteY1" fmla="*/ 0 h 904293"/>
                <a:gd name="connsiteX2" fmla="*/ 2437448 w 2437448"/>
                <a:gd name="connsiteY2" fmla="*/ 904293 h 904293"/>
                <a:gd name="connsiteX3" fmla="*/ 0 w 2437448"/>
                <a:gd name="connsiteY3" fmla="*/ 904293 h 904293"/>
                <a:gd name="connsiteX4" fmla="*/ 0 w 2437448"/>
                <a:gd name="connsiteY4" fmla="*/ 0 h 90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7448" h="904293">
                  <a:moveTo>
                    <a:pt x="0" y="0"/>
                  </a:moveTo>
                  <a:lnTo>
                    <a:pt x="2437448" y="0"/>
                  </a:lnTo>
                  <a:lnTo>
                    <a:pt x="2437448" y="904293"/>
                  </a:lnTo>
                  <a:lnTo>
                    <a:pt x="0" y="9042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0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chemeClr val="accent6"/>
                  </a:solidFill>
                </a:rPr>
                <a:t>Physical Resources</a:t>
              </a:r>
              <a:endParaRPr lang="en-US" sz="2400" b="1" kern="1200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87991" y="4086898"/>
            <a:ext cx="2437448" cy="2583695"/>
            <a:chOff x="6287991" y="4086898"/>
            <a:chExt cx="2437448" cy="2583695"/>
          </a:xfrm>
        </p:grpSpPr>
        <p:sp>
          <p:nvSpPr>
            <p:cNvPr id="11" name="Rounded Rectangle 10"/>
            <p:cNvSpPr/>
            <p:nvPr/>
          </p:nvSpPr>
          <p:spPr>
            <a:xfrm>
              <a:off x="6287991" y="4086898"/>
              <a:ext cx="2437448" cy="1679401"/>
            </a:xfrm>
            <a:prstGeom prst="round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 w="25400">
              <a:solidFill>
                <a:schemeClr val="accent6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287991" y="5766300"/>
              <a:ext cx="2437448" cy="904293"/>
            </a:xfrm>
            <a:custGeom>
              <a:avLst/>
              <a:gdLst>
                <a:gd name="connsiteX0" fmla="*/ 0 w 2437448"/>
                <a:gd name="connsiteY0" fmla="*/ 0 h 904293"/>
                <a:gd name="connsiteX1" fmla="*/ 2437448 w 2437448"/>
                <a:gd name="connsiteY1" fmla="*/ 0 h 904293"/>
                <a:gd name="connsiteX2" fmla="*/ 2437448 w 2437448"/>
                <a:gd name="connsiteY2" fmla="*/ 904293 h 904293"/>
                <a:gd name="connsiteX3" fmla="*/ 0 w 2437448"/>
                <a:gd name="connsiteY3" fmla="*/ 904293 h 904293"/>
                <a:gd name="connsiteX4" fmla="*/ 0 w 2437448"/>
                <a:gd name="connsiteY4" fmla="*/ 0 h 90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7448" h="904293">
                  <a:moveTo>
                    <a:pt x="0" y="0"/>
                  </a:moveTo>
                  <a:lnTo>
                    <a:pt x="2437448" y="0"/>
                  </a:lnTo>
                  <a:lnTo>
                    <a:pt x="2437448" y="904293"/>
                  </a:lnTo>
                  <a:lnTo>
                    <a:pt x="0" y="90429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0" numCol="1" spcCol="1270" anchor="t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chemeClr val="accent6"/>
                  </a:solidFill>
                </a:rPr>
                <a:t>Informational Resources</a:t>
              </a:r>
              <a:endParaRPr lang="en-US" sz="2400" b="1" kern="1200" dirty="0">
                <a:solidFill>
                  <a:schemeClr val="accent6"/>
                </a:solidFill>
              </a:endParaRPr>
            </a:p>
          </p:txBody>
        </p:sp>
      </p:grpSp>
      <p:pic>
        <p:nvPicPr>
          <p:cNvPr id="17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0" y="4916131"/>
            <a:ext cx="2295773" cy="2357966"/>
          </a:xfrm>
          <a:prstGeom prst="rect">
            <a:avLst/>
          </a:prstGeom>
          <a:noFill/>
          <a:ln>
            <a:noFill/>
          </a:ln>
          <a:scene3d>
            <a:camera prst="isometricOffAxis1Top">
              <a:rot lat="19200000" lon="18600000" rev="2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66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9817670" y="4774212"/>
            <a:ext cx="2371699" cy="2435949"/>
          </a:xfrm>
          <a:prstGeom prst="rect">
            <a:avLst/>
          </a:prstGeom>
          <a:noFill/>
          <a:ln>
            <a:noFill/>
          </a:ln>
          <a:scene3d>
            <a:camera prst="isometricTopUp">
              <a:rot lat="19676181" lon="2883947" rev="19080007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306169"/>
            <a:ext cx="12192000" cy="6818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en-US" dirty="0" smtClean="0">
                <a:latin typeface="+mn-lt"/>
              </a:rPr>
              <a:t>FUNGSI MANAJEMEN</a:t>
            </a:r>
            <a:endParaRPr lang="id-ID" altLang="en-US" dirty="0" smtClean="0">
              <a:latin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547" y="1396495"/>
            <a:ext cx="7049993" cy="472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43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</a:schemeClr>
            </a:gs>
            <a:gs pos="0">
              <a:schemeClr val="accent1">
                <a:alpha val="76000"/>
                <a:lumMod val="0"/>
                <a:lumOff val="100000"/>
              </a:schemeClr>
            </a:gs>
            <a:gs pos="74000">
              <a:schemeClr val="bg2"/>
            </a:gs>
            <a:gs pos="49000">
              <a:schemeClr val="bg2"/>
            </a:gs>
            <a:gs pos="83000">
              <a:schemeClr val="bg2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82765" y="601137"/>
            <a:ext cx="8662219" cy="11391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altLang="en-US" sz="3600" b="1" dirty="0"/>
              <a:t>KETERAMPILAN YANG DIBUTUHKAN MELAKUKAN PERUBAHAN</a:t>
            </a:r>
            <a:endParaRPr lang="id-ID" altLang="en-US" sz="3600" b="1" dirty="0" smtClean="0">
              <a:latin typeface="+mn-lt"/>
            </a:endParaRPr>
          </a:p>
        </p:txBody>
      </p:sp>
      <p:pic>
        <p:nvPicPr>
          <p:cNvPr id="17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0" y="4916131"/>
            <a:ext cx="2295773" cy="2357966"/>
          </a:xfrm>
          <a:prstGeom prst="rect">
            <a:avLst/>
          </a:prstGeom>
          <a:noFill/>
          <a:ln>
            <a:noFill/>
          </a:ln>
          <a:scene3d>
            <a:camera prst="isometricOffAxis1Top">
              <a:rot lat="19200000" lon="18600000" rev="2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334703" y="2051409"/>
            <a:ext cx="7027862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ts val="600"/>
              </a:spcBef>
              <a:defRPr/>
            </a:pPr>
            <a:r>
              <a:rPr lang="id-ID" sz="2600" dirty="0" smtClean="0"/>
              <a:t>Keterampilan dalam melakukan perubahan (Dubrin, 1990):</a:t>
            </a:r>
          </a:p>
          <a:p>
            <a:pPr marL="457200" indent="-45720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i="1" dirty="0" smtClean="0"/>
              <a:t>Conceptual Skill</a:t>
            </a:r>
          </a:p>
          <a:p>
            <a:pPr marL="457200" indent="-45720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i="1" dirty="0" smtClean="0"/>
              <a:t>Human Relation Skill</a:t>
            </a:r>
          </a:p>
          <a:p>
            <a:pPr marL="457200" indent="-45720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i="1" dirty="0" smtClean="0"/>
              <a:t>Technical Skill</a:t>
            </a:r>
          </a:p>
          <a:p>
            <a:pPr marL="457200" indent="-45720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i="1" dirty="0" smtClean="0"/>
              <a:t>Diagnostic Skill</a:t>
            </a:r>
          </a:p>
          <a:p>
            <a:pPr marL="457200" indent="-45720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i="1" dirty="0" smtClean="0"/>
              <a:t>Political Skill</a:t>
            </a:r>
          </a:p>
          <a:p>
            <a:pPr marL="457200" indent="-45720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i="1" dirty="0" smtClean="0"/>
              <a:t>Decision-Making Skill</a:t>
            </a:r>
          </a:p>
          <a:p>
            <a:pPr marL="457200" indent="-45720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id-ID" sz="2600" i="1" dirty="0" smtClean="0"/>
              <a:t>Time Management Skill</a:t>
            </a:r>
          </a:p>
          <a:p>
            <a:pPr marL="457200" indent="-457200" eaLnBrk="1" hangingPunct="1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endParaRPr lang="id-ID" sz="2600" i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b="9892"/>
          <a:stretch/>
        </p:blipFill>
        <p:spPr>
          <a:xfrm>
            <a:off x="9071291" y="4219574"/>
            <a:ext cx="3120709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2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HIERARKI MANAJEMEN</a:t>
            </a:r>
          </a:p>
        </p:txBody>
      </p:sp>
      <p:pic>
        <p:nvPicPr>
          <p:cNvPr id="53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0" y="4916131"/>
            <a:ext cx="2295773" cy="2357966"/>
          </a:xfrm>
          <a:prstGeom prst="rect">
            <a:avLst/>
          </a:prstGeom>
          <a:noFill/>
          <a:ln>
            <a:noFill/>
          </a:ln>
          <a:scene3d>
            <a:camera prst="isometricOffAxis1Top">
              <a:rot lat="19200000" lon="18600000" rev="2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5" name="Diagram 54"/>
          <p:cNvGraphicFramePr/>
          <p:nvPr>
            <p:extLst>
              <p:ext uri="{D42A27DB-BD31-4B8C-83A1-F6EECF244321}">
                <p14:modId xmlns:p14="http://schemas.microsoft.com/office/powerpoint/2010/main" val="177555545"/>
              </p:ext>
            </p:extLst>
          </p:nvPr>
        </p:nvGraphicFramePr>
        <p:xfrm>
          <a:off x="2587410" y="1701071"/>
          <a:ext cx="7045434" cy="481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9462" y="2886075"/>
            <a:ext cx="3579625" cy="203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75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bg2"/>
            </a:gs>
            <a:gs pos="49000">
              <a:schemeClr val="bg2"/>
            </a:gs>
            <a:gs pos="83000">
              <a:schemeClr val="bg2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59976" y="689625"/>
            <a:ext cx="8662219" cy="11391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altLang="en-US" sz="3600" b="1" dirty="0"/>
              <a:t>MANAJEMEN BERDASARKAN SASARAN</a:t>
            </a:r>
            <a:endParaRPr lang="id-ID" altLang="en-US" sz="3600" b="1" dirty="0" smtClean="0">
              <a:latin typeface="+mn-lt"/>
            </a:endParaRPr>
          </a:p>
        </p:txBody>
      </p:sp>
      <p:pic>
        <p:nvPicPr>
          <p:cNvPr id="17" name="Picture 2" descr="D:\Picture\logo ibi smal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4" r="3430" b="4977"/>
          <a:stretch/>
        </p:blipFill>
        <p:spPr bwMode="auto">
          <a:xfrm>
            <a:off x="0" y="4916131"/>
            <a:ext cx="2295773" cy="2357966"/>
          </a:xfrm>
          <a:prstGeom prst="rect">
            <a:avLst/>
          </a:prstGeom>
          <a:noFill/>
          <a:ln>
            <a:noFill/>
          </a:ln>
          <a:scene3d>
            <a:camera prst="isometricOffAxis1Top">
              <a:rot lat="19200000" lon="18600000" rev="24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2081777" y="2477731"/>
            <a:ext cx="8133940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d-ID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Konsekuensi perubahan terhadap manusia dapat menjadi lebih besar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d-ID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Motivasi dalam organisasi mengalami menurun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id-ID" alt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Resistensi terhadap perubahan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976430" y="4508383"/>
            <a:ext cx="3128002" cy="1815671"/>
            <a:chOff x="7871655" y="4501986"/>
            <a:chExt cx="3128002" cy="181567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AF125DDF-54C0-44F1-9312-CC567147E6D6}"/>
                </a:ext>
              </a:extLst>
            </p:cNvPr>
            <p:cNvGrpSpPr/>
            <p:nvPr/>
          </p:nvGrpSpPr>
          <p:grpSpPr>
            <a:xfrm rot="10800000" flipH="1">
              <a:off x="7871655" y="4501986"/>
              <a:ext cx="1485089" cy="1815671"/>
              <a:chOff x="6876256" y="3063517"/>
              <a:chExt cx="1944216" cy="1944216"/>
            </a:xfrm>
            <a:scene3d>
              <a:camera prst="perspectiveLeft">
                <a:rot lat="0" lon="3900000" rev="0"/>
              </a:camera>
              <a:lightRig rig="threePt" dir="t"/>
            </a:scene3d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xmlns="" id="{D4F344A5-D92C-4603-A473-E966BA62A68D}"/>
                  </a:ext>
                </a:extLst>
              </p:cNvPr>
              <p:cNvSpPr/>
              <p:nvPr/>
            </p:nvSpPr>
            <p:spPr>
              <a:xfrm>
                <a:off x="6876256" y="3063517"/>
                <a:ext cx="1944216" cy="1944216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C3D9F7C8-DFDE-4FE7-9999-7B888487F58A}"/>
                  </a:ext>
                </a:extLst>
              </p:cNvPr>
              <p:cNvSpPr/>
              <p:nvPr/>
            </p:nvSpPr>
            <p:spPr>
              <a:xfrm>
                <a:off x="7165759" y="3353020"/>
                <a:ext cx="1365211" cy="136521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4D964D23-0A44-4C3A-8202-130EAAE36554}"/>
                  </a:ext>
                </a:extLst>
              </p:cNvPr>
              <p:cNvSpPr/>
              <p:nvPr/>
            </p:nvSpPr>
            <p:spPr>
              <a:xfrm>
                <a:off x="7487073" y="3674334"/>
                <a:ext cx="722583" cy="722583"/>
              </a:xfrm>
              <a:prstGeom prst="ellipse">
                <a:avLst/>
              </a:prstGeom>
              <a:solidFill>
                <a:schemeClr val="accent4"/>
              </a:solidFill>
              <a:ln w="165100">
                <a:solidFill>
                  <a:schemeClr val="tx1">
                    <a:lumMod val="85000"/>
                    <a:lumOff val="15000"/>
                  </a:schemeClr>
                </a:solidFill>
              </a:ln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233B169F-B6F7-48B5-B5C3-3FAAAF1B142C}"/>
                </a:ext>
              </a:extLst>
            </p:cNvPr>
            <p:cNvGrpSpPr/>
            <p:nvPr/>
          </p:nvGrpSpPr>
          <p:grpSpPr>
            <a:xfrm>
              <a:off x="8596820" y="4916143"/>
              <a:ext cx="2402837" cy="993792"/>
              <a:chOff x="903886" y="3331350"/>
              <a:chExt cx="3297058" cy="1304009"/>
            </a:xfrm>
          </p:grpSpPr>
          <p:sp>
            <p:nvSpPr>
              <p:cNvPr id="12" name="Rectangle 34">
                <a:extLst>
                  <a:ext uri="{FF2B5EF4-FFF2-40B4-BE49-F238E27FC236}">
                    <a16:creationId xmlns:a16="http://schemas.microsoft.com/office/drawing/2014/main" xmlns="" id="{61085DFF-D2A6-4757-BC9C-B6911BE3148F}"/>
                  </a:ext>
                </a:extLst>
              </p:cNvPr>
              <p:cNvSpPr/>
              <p:nvPr/>
            </p:nvSpPr>
            <p:spPr>
              <a:xfrm>
                <a:off x="903886" y="3968006"/>
                <a:ext cx="704227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xmlns="" id="{3C5EDA7E-EAC2-42DC-BA31-82F98D89F64F}"/>
                  </a:ext>
                </a:extLst>
              </p:cNvPr>
              <p:cNvGrpSpPr/>
              <p:nvPr/>
            </p:nvGrpSpPr>
            <p:grpSpPr>
              <a:xfrm>
                <a:off x="1475656" y="3331350"/>
                <a:ext cx="2725288" cy="1304009"/>
                <a:chOff x="1475656" y="3331350"/>
                <a:chExt cx="2725288" cy="1304009"/>
              </a:xfrm>
            </p:grpSpPr>
            <p:sp>
              <p:nvSpPr>
                <p:cNvPr id="14" name="Parallelogram 13">
                  <a:extLst>
                    <a:ext uri="{FF2B5EF4-FFF2-40B4-BE49-F238E27FC236}">
                      <a16:creationId xmlns:a16="http://schemas.microsoft.com/office/drawing/2014/main" xmlns="" id="{3DD0C1A1-1C2E-4ABE-8BA7-25BE1B74C75A}"/>
                    </a:ext>
                  </a:extLst>
                </p:cNvPr>
                <p:cNvSpPr/>
                <p:nvPr/>
              </p:nvSpPr>
              <p:spPr>
                <a:xfrm rot="10680000" flipH="1">
                  <a:off x="2793780" y="4038224"/>
                  <a:ext cx="1201835" cy="597135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" name="Parallelogram 14">
                  <a:extLst>
                    <a:ext uri="{FF2B5EF4-FFF2-40B4-BE49-F238E27FC236}">
                      <a16:creationId xmlns:a16="http://schemas.microsoft.com/office/drawing/2014/main" xmlns="" id="{FAA098A8-6698-44B6-8D31-46D25DF7D96F}"/>
                    </a:ext>
                  </a:extLst>
                </p:cNvPr>
                <p:cNvSpPr/>
                <p:nvPr/>
              </p:nvSpPr>
              <p:spPr>
                <a:xfrm rot="10920000">
                  <a:off x="2793780" y="3331350"/>
                  <a:ext cx="1201835" cy="597135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xmlns="" id="{AFF4B2DD-ACCF-4187-A0B1-2C8698891D41}"/>
                    </a:ext>
                  </a:extLst>
                </p:cNvPr>
                <p:cNvGrpSpPr/>
                <p:nvPr/>
              </p:nvGrpSpPr>
              <p:grpSpPr>
                <a:xfrm>
                  <a:off x="1475656" y="3862961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19" name="Trapezoid 33">
                    <a:extLst>
                      <a:ext uri="{FF2B5EF4-FFF2-40B4-BE49-F238E27FC236}">
                        <a16:creationId xmlns:a16="http://schemas.microsoft.com/office/drawing/2014/main" xmlns="" id="{8F03E05A-CFBC-4422-8C99-19A95C4DDBD0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0" name="Chord 19">
                    <a:extLst>
                      <a:ext uri="{FF2B5EF4-FFF2-40B4-BE49-F238E27FC236}">
                        <a16:creationId xmlns:a16="http://schemas.microsoft.com/office/drawing/2014/main" xmlns="" id="{4211E5DD-CA5C-4F4B-9DE5-AD3F17D00AC0}"/>
                      </a:ext>
                    </a:extLst>
                  </p:cNvPr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1" name="Trapezoid 37">
                    <a:extLst>
                      <a:ext uri="{FF2B5EF4-FFF2-40B4-BE49-F238E27FC236}">
                        <a16:creationId xmlns:a16="http://schemas.microsoft.com/office/drawing/2014/main" xmlns="" id="{78B7AA01-3133-49A1-9E4E-2400AFB045CD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xmlns="" id="{939CEFD3-3525-43BA-AE9D-63D482D72FEB}"/>
                    </a:ext>
                  </a:extLst>
                </p:cNvPr>
                <p:cNvSpPr/>
                <p:nvPr/>
              </p:nvSpPr>
              <p:spPr>
                <a:xfrm rot="10800000" flipH="1">
                  <a:off x="2788579" y="3979133"/>
                  <a:ext cx="1412365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3666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raphic 46">
            <a:extLst>
              <a:ext uri="{FF2B5EF4-FFF2-40B4-BE49-F238E27FC236}">
                <a16:creationId xmlns:a16="http://schemas.microsoft.com/office/drawing/2014/main" xmlns="" id="{2814F154-D5C5-45FD-BCAA-AF716F3B1287}"/>
              </a:ext>
            </a:extLst>
          </p:cNvPr>
          <p:cNvSpPr/>
          <p:nvPr/>
        </p:nvSpPr>
        <p:spPr>
          <a:xfrm rot="20395817">
            <a:off x="10007424" y="4395653"/>
            <a:ext cx="1742863" cy="1945940"/>
          </a:xfrm>
          <a:custGeom>
            <a:avLst/>
            <a:gdLst>
              <a:gd name="connsiteX0" fmla="*/ 104368 w 5961980"/>
              <a:gd name="connsiteY0" fmla="*/ 2552216 h 6858000"/>
              <a:gd name="connsiteX1" fmla="*/ 255313 w 5961980"/>
              <a:gd name="connsiteY1" fmla="*/ 2883054 h 6858000"/>
              <a:gd name="connsiteX2" fmla="*/ 775694 w 5961980"/>
              <a:gd name="connsiteY2" fmla="*/ 4027203 h 6858000"/>
              <a:gd name="connsiteX3" fmla="*/ 956965 w 5961980"/>
              <a:gd name="connsiteY3" fmla="*/ 4084410 h 6858000"/>
              <a:gd name="connsiteX4" fmla="*/ 1439438 w 5961980"/>
              <a:gd name="connsiteY4" fmla="*/ 3781831 h 6858000"/>
              <a:gd name="connsiteX5" fmla="*/ 2087329 w 5961980"/>
              <a:gd name="connsiteY5" fmla="*/ 3384136 h 6858000"/>
              <a:gd name="connsiteX6" fmla="*/ 2136955 w 5961980"/>
              <a:gd name="connsiteY6" fmla="*/ 3218717 h 6858000"/>
              <a:gd name="connsiteX7" fmla="*/ 2034947 w 5961980"/>
              <a:gd name="connsiteY7" fmla="*/ 2971967 h 6858000"/>
              <a:gd name="connsiteX8" fmla="*/ 1844025 w 5961980"/>
              <a:gd name="connsiteY8" fmla="*/ 2617005 h 6858000"/>
              <a:gd name="connsiteX9" fmla="*/ 2038393 w 5961980"/>
              <a:gd name="connsiteY9" fmla="*/ 2572204 h 6858000"/>
              <a:gd name="connsiteX10" fmla="*/ 2122481 w 5961980"/>
              <a:gd name="connsiteY10" fmla="*/ 2191740 h 6858000"/>
              <a:gd name="connsiteX11" fmla="*/ 2136955 w 5961980"/>
              <a:gd name="connsiteY11" fmla="*/ 2158656 h 6858000"/>
              <a:gd name="connsiteX12" fmla="*/ 2451941 w 5961980"/>
              <a:gd name="connsiteY12" fmla="*/ 1705132 h 6858000"/>
              <a:gd name="connsiteX13" fmla="*/ 2638037 w 5961980"/>
              <a:gd name="connsiteY13" fmla="*/ 1526617 h 6858000"/>
              <a:gd name="connsiteX14" fmla="*/ 3055031 w 5961980"/>
              <a:gd name="connsiteY14" fmla="*/ 1408756 h 6858000"/>
              <a:gd name="connsiteX15" fmla="*/ 3072262 w 5961980"/>
              <a:gd name="connsiteY15" fmla="*/ 1435637 h 6858000"/>
              <a:gd name="connsiteX16" fmla="*/ 3000581 w 5961980"/>
              <a:gd name="connsiteY16" fmla="*/ 1607259 h 6858000"/>
              <a:gd name="connsiteX17" fmla="*/ 2736599 w 5961980"/>
              <a:gd name="connsiteY17" fmla="*/ 1895364 h 6858000"/>
              <a:gd name="connsiteX18" fmla="*/ 2685595 w 5961980"/>
              <a:gd name="connsiteY18" fmla="*/ 1956018 h 6858000"/>
              <a:gd name="connsiteX19" fmla="*/ 2171417 w 5961980"/>
              <a:gd name="connsiteY19" fmla="*/ 2837564 h 6858000"/>
              <a:gd name="connsiteX20" fmla="*/ 2163147 w 5961980"/>
              <a:gd name="connsiteY20" fmla="*/ 2894771 h 6858000"/>
              <a:gd name="connsiteX21" fmla="*/ 2234828 w 5961980"/>
              <a:gd name="connsiteY21" fmla="*/ 3050541 h 6858000"/>
              <a:gd name="connsiteX22" fmla="*/ 2400247 w 5961980"/>
              <a:gd name="connsiteY22" fmla="*/ 3365526 h 6858000"/>
              <a:gd name="connsiteX23" fmla="*/ 2658025 w 5961980"/>
              <a:gd name="connsiteY23" fmla="*/ 3505443 h 6858000"/>
              <a:gd name="connsiteX24" fmla="*/ 2691109 w 5961980"/>
              <a:gd name="connsiteY24" fmla="*/ 3768046 h 6858000"/>
              <a:gd name="connsiteX25" fmla="*/ 2600129 w 5961980"/>
              <a:gd name="connsiteY25" fmla="*/ 4579978 h 6858000"/>
              <a:gd name="connsiteX26" fmla="*/ 2482267 w 5961980"/>
              <a:gd name="connsiteY26" fmla="*/ 4634429 h 6858000"/>
              <a:gd name="connsiteX27" fmla="*/ 2179688 w 5961980"/>
              <a:gd name="connsiteY27" fmla="*/ 4865326 h 6858000"/>
              <a:gd name="connsiteX28" fmla="*/ 1788197 w 5961980"/>
              <a:gd name="connsiteY28" fmla="*/ 5180312 h 6858000"/>
              <a:gd name="connsiteX29" fmla="*/ 1668957 w 5961980"/>
              <a:gd name="connsiteY29" fmla="*/ 5269225 h 6858000"/>
              <a:gd name="connsiteX30" fmla="*/ 1225082 w 5961980"/>
              <a:gd name="connsiteY30" fmla="*/ 5487026 h 6858000"/>
              <a:gd name="connsiteX31" fmla="*/ 950073 w 5961980"/>
              <a:gd name="connsiteY31" fmla="*/ 5563533 h 6858000"/>
              <a:gd name="connsiteX32" fmla="*/ 735028 w 5961980"/>
              <a:gd name="connsiteY32" fmla="*/ 5601441 h 6858000"/>
              <a:gd name="connsiteX33" fmla="*/ 697120 w 5961980"/>
              <a:gd name="connsiteY33" fmla="*/ 5637971 h 6858000"/>
              <a:gd name="connsiteX34" fmla="*/ 722622 w 5961980"/>
              <a:gd name="connsiteY34" fmla="*/ 6007407 h 6858000"/>
              <a:gd name="connsiteX35" fmla="*/ 760530 w 5961980"/>
              <a:gd name="connsiteY35" fmla="*/ 6177651 h 6858000"/>
              <a:gd name="connsiteX36" fmla="*/ 1001077 w 5961980"/>
              <a:gd name="connsiteY36" fmla="*/ 6801419 h 6858000"/>
              <a:gd name="connsiteX37" fmla="*/ 1114114 w 5961980"/>
              <a:gd name="connsiteY37" fmla="*/ 6858626 h 6858000"/>
              <a:gd name="connsiteX38" fmla="*/ 1206473 w 5961980"/>
              <a:gd name="connsiteY38" fmla="*/ 6733183 h 6858000"/>
              <a:gd name="connsiteX39" fmla="*/ 1205094 w 5961980"/>
              <a:gd name="connsiteY39" fmla="*/ 6647028 h 6858000"/>
              <a:gd name="connsiteX40" fmla="*/ 1217501 w 5961980"/>
              <a:gd name="connsiteY40" fmla="*/ 6236237 h 6858000"/>
              <a:gd name="connsiteX41" fmla="*/ 1292628 w 5961980"/>
              <a:gd name="connsiteY41" fmla="*/ 6021192 h 6858000"/>
              <a:gd name="connsiteX42" fmla="*/ 1644144 w 5961980"/>
              <a:gd name="connsiteY42" fmla="*/ 6234169 h 6858000"/>
              <a:gd name="connsiteX43" fmla="*/ 1704798 w 5961980"/>
              <a:gd name="connsiteY43" fmla="*/ 6085981 h 6858000"/>
              <a:gd name="connsiteX44" fmla="*/ 1854364 w 5961980"/>
              <a:gd name="connsiteY44" fmla="*/ 5802701 h 6858000"/>
              <a:gd name="connsiteX45" fmla="*/ 2161768 w 5961980"/>
              <a:gd name="connsiteY45" fmla="*/ 5616605 h 6858000"/>
              <a:gd name="connsiteX46" fmla="*/ 2683527 w 5961980"/>
              <a:gd name="connsiteY46" fmla="*/ 5433265 h 6858000"/>
              <a:gd name="connsiteX47" fmla="*/ 3032286 w 5961980"/>
              <a:gd name="connsiteY47" fmla="*/ 5191340 h 6858000"/>
              <a:gd name="connsiteX48" fmla="*/ 3356921 w 5961980"/>
              <a:gd name="connsiteY48" fmla="*/ 4594452 h 6858000"/>
              <a:gd name="connsiteX49" fmla="*/ 3667082 w 5961980"/>
              <a:gd name="connsiteY49" fmla="*/ 4026514 h 6858000"/>
              <a:gd name="connsiteX50" fmla="*/ 3770469 w 5961980"/>
              <a:gd name="connsiteY50" fmla="*/ 4004458 h 6858000"/>
              <a:gd name="connsiteX51" fmla="*/ 4011016 w 5961980"/>
              <a:gd name="connsiteY51" fmla="*/ 4098195 h 6858000"/>
              <a:gd name="connsiteX52" fmla="*/ 4375627 w 5961980"/>
              <a:gd name="connsiteY52" fmla="*/ 4195379 h 6858000"/>
              <a:gd name="connsiteX53" fmla="*/ 4574819 w 5961980"/>
              <a:gd name="connsiteY53" fmla="*/ 4418006 h 6858000"/>
              <a:gd name="connsiteX54" fmla="*/ 4605146 w 5961980"/>
              <a:gd name="connsiteY54" fmla="*/ 4470388 h 6858000"/>
              <a:gd name="connsiteX55" fmla="*/ 4640298 w 5961980"/>
              <a:gd name="connsiteY55" fmla="*/ 4528974 h 6858000"/>
              <a:gd name="connsiteX56" fmla="*/ 4700951 w 5961980"/>
              <a:gd name="connsiteY56" fmla="*/ 4766075 h 6858000"/>
              <a:gd name="connsiteX57" fmla="*/ 4711290 w 5961980"/>
              <a:gd name="connsiteY57" fmla="*/ 4903235 h 6858000"/>
              <a:gd name="connsiteX58" fmla="*/ 4705087 w 5961980"/>
              <a:gd name="connsiteY58" fmla="*/ 4996972 h 6858000"/>
              <a:gd name="connsiteX59" fmla="*/ 4776079 w 5961980"/>
              <a:gd name="connsiteY59" fmla="*/ 5296105 h 6858000"/>
              <a:gd name="connsiteX60" fmla="*/ 4862924 w 5961980"/>
              <a:gd name="connsiteY60" fmla="*/ 5763414 h 6858000"/>
              <a:gd name="connsiteX61" fmla="*/ 4932538 w 5961980"/>
              <a:gd name="connsiteY61" fmla="*/ 5762036 h 6858000"/>
              <a:gd name="connsiteX62" fmla="*/ 4912550 w 5961980"/>
              <a:gd name="connsiteY62" fmla="*/ 6119065 h 6858000"/>
              <a:gd name="connsiteX63" fmla="*/ 4938052 w 5961980"/>
              <a:gd name="connsiteY63" fmla="*/ 6387182 h 6858000"/>
              <a:gd name="connsiteX64" fmla="*/ 5117256 w 5961980"/>
              <a:gd name="connsiteY64" fmla="*/ 6368572 h 6858000"/>
              <a:gd name="connsiteX65" fmla="*/ 5117256 w 5961980"/>
              <a:gd name="connsiteY65" fmla="*/ 6294134 h 6858000"/>
              <a:gd name="connsiteX66" fmla="*/ 5196519 w 5961980"/>
              <a:gd name="connsiteY66" fmla="*/ 6356166 h 6858000"/>
              <a:gd name="connsiteX67" fmla="*/ 5927120 w 5961980"/>
              <a:gd name="connsiteY67" fmla="*/ 6380290 h 6858000"/>
              <a:gd name="connsiteX68" fmla="*/ 5947798 w 5961980"/>
              <a:gd name="connsiteY68" fmla="*/ 6221763 h 6858000"/>
              <a:gd name="connsiteX69" fmla="*/ 5865088 w 5961980"/>
              <a:gd name="connsiteY69" fmla="*/ 6142500 h 6858000"/>
              <a:gd name="connsiteX70" fmla="*/ 5526668 w 5961980"/>
              <a:gd name="connsiteY70" fmla="*/ 6039802 h 6858000"/>
              <a:gd name="connsiteX71" fmla="*/ 5442580 w 5961980"/>
              <a:gd name="connsiteY71" fmla="*/ 5971566 h 6858000"/>
              <a:gd name="connsiteX72" fmla="*/ 5267512 w 5961980"/>
              <a:gd name="connsiteY72" fmla="*/ 5766171 h 6858000"/>
              <a:gd name="connsiteX73" fmla="*/ 5269579 w 5961980"/>
              <a:gd name="connsiteY73" fmla="*/ 5570425 h 6858000"/>
              <a:gd name="connsiteX74" fmla="*/ 5175842 w 5961980"/>
              <a:gd name="connsiteY74" fmla="*/ 4633050 h 6858000"/>
              <a:gd name="connsiteX75" fmla="*/ 5210993 w 5961980"/>
              <a:gd name="connsiteY75" fmla="*/ 4263614 h 6858000"/>
              <a:gd name="connsiteX76" fmla="*/ 5159989 w 5961980"/>
              <a:gd name="connsiteY76" fmla="*/ 4025135 h 6858000"/>
              <a:gd name="connsiteX77" fmla="*/ 4742995 w 5961980"/>
              <a:gd name="connsiteY77" fmla="*/ 3665348 h 6858000"/>
              <a:gd name="connsiteX78" fmla="*/ 4226061 w 5961980"/>
              <a:gd name="connsiteY78" fmla="*/ 3253179 h 6858000"/>
              <a:gd name="connsiteX79" fmla="*/ 4222615 w 5961980"/>
              <a:gd name="connsiteY79" fmla="*/ 3187701 h 6858000"/>
              <a:gd name="connsiteX80" fmla="*/ 4273619 w 5961980"/>
              <a:gd name="connsiteY80" fmla="*/ 3034688 h 6858000"/>
              <a:gd name="connsiteX81" fmla="*/ 4330826 w 5961980"/>
              <a:gd name="connsiteY81" fmla="*/ 2977481 h 6858000"/>
              <a:gd name="connsiteX82" fmla="*/ 4521747 w 5961980"/>
              <a:gd name="connsiteY82" fmla="*/ 2982305 h 6858000"/>
              <a:gd name="connsiteX83" fmla="*/ 5043507 w 5961980"/>
              <a:gd name="connsiteY83" fmla="*/ 3069840 h 6858000"/>
              <a:gd name="connsiteX84" fmla="*/ 5336436 w 5961980"/>
              <a:gd name="connsiteY84" fmla="*/ 2810683 h 6858000"/>
              <a:gd name="connsiteX85" fmla="*/ 5412942 w 5961980"/>
              <a:gd name="connsiteY85" fmla="*/ 2791384 h 6858000"/>
              <a:gd name="connsiteX86" fmla="*/ 5736199 w 5961980"/>
              <a:gd name="connsiteY86" fmla="*/ 2665941 h 6858000"/>
              <a:gd name="connsiteX87" fmla="*/ 5793406 w 5961980"/>
              <a:gd name="connsiteY87" fmla="*/ 2605288 h 6858000"/>
              <a:gd name="connsiteX88" fmla="*/ 5777554 w 5961980"/>
              <a:gd name="connsiteY88" fmla="*/ 2584610 h 6858000"/>
              <a:gd name="connsiteX89" fmla="*/ 5562509 w 5961980"/>
              <a:gd name="connsiteY89" fmla="*/ 2629411 h 6858000"/>
              <a:gd name="connsiteX90" fmla="*/ 5625920 w 5961980"/>
              <a:gd name="connsiteY90" fmla="*/ 2588057 h 6858000"/>
              <a:gd name="connsiteX91" fmla="*/ 5810638 w 5961980"/>
              <a:gd name="connsiteY91" fmla="*/ 2500522 h 6858000"/>
              <a:gd name="connsiteX92" fmla="*/ 5845789 w 5961980"/>
              <a:gd name="connsiteY92" fmla="*/ 2433665 h 6858000"/>
              <a:gd name="connsiteX93" fmla="*/ 5778932 w 5961980"/>
              <a:gd name="connsiteY93" fmla="*/ 2433665 h 6858000"/>
              <a:gd name="connsiteX94" fmla="*/ 5680370 w 5961980"/>
              <a:gd name="connsiteY94" fmla="*/ 2478466 h 6858000"/>
              <a:gd name="connsiteX95" fmla="*/ 5672099 w 5961980"/>
              <a:gd name="connsiteY95" fmla="*/ 2462614 h 6858000"/>
              <a:gd name="connsiteX96" fmla="*/ 5850614 w 5961980"/>
              <a:gd name="connsiteY96" fmla="*/ 2325454 h 6858000"/>
              <a:gd name="connsiteX97" fmla="*/ 5831315 w 5961980"/>
              <a:gd name="connsiteY97" fmla="*/ 2293748 h 6858000"/>
              <a:gd name="connsiteX98" fmla="*/ 5546656 w 5961980"/>
              <a:gd name="connsiteY98" fmla="*/ 2419191 h 6858000"/>
              <a:gd name="connsiteX99" fmla="*/ 5707251 w 5961980"/>
              <a:gd name="connsiteY99" fmla="*/ 2273071 h 6858000"/>
              <a:gd name="connsiteX100" fmla="*/ 5738956 w 5961980"/>
              <a:gd name="connsiteY100" fmla="*/ 2202768 h 6858000"/>
              <a:gd name="connsiteX101" fmla="*/ 5656247 w 5961980"/>
              <a:gd name="connsiteY101" fmla="*/ 2208971 h 6858000"/>
              <a:gd name="connsiteX102" fmla="*/ 5484624 w 5961980"/>
              <a:gd name="connsiteY102" fmla="*/ 2348888 h 6858000"/>
              <a:gd name="connsiteX103" fmla="*/ 5333679 w 5961980"/>
              <a:gd name="connsiteY103" fmla="*/ 2398514 h 6858000"/>
              <a:gd name="connsiteX104" fmla="*/ 5303353 w 5961980"/>
              <a:gd name="connsiteY104" fmla="*/ 2164859 h 6858000"/>
              <a:gd name="connsiteX105" fmla="*/ 5153786 w 5961980"/>
              <a:gd name="connsiteY105" fmla="*/ 2524646 h 6858000"/>
              <a:gd name="connsiteX106" fmla="*/ 5072455 w 5961980"/>
              <a:gd name="connsiteY106" fmla="*/ 2579096 h 6858000"/>
              <a:gd name="connsiteX107" fmla="*/ 4809852 w 5961980"/>
              <a:gd name="connsiteY107" fmla="*/ 2582543 h 6858000"/>
              <a:gd name="connsiteX108" fmla="*/ 4718872 w 5961980"/>
              <a:gd name="connsiteY108" fmla="*/ 2581164 h 6858000"/>
              <a:gd name="connsiteX109" fmla="*/ 4554831 w 5961980"/>
              <a:gd name="connsiteY109" fmla="*/ 2576339 h 6858000"/>
              <a:gd name="connsiteX110" fmla="*/ 4438349 w 5961980"/>
              <a:gd name="connsiteY110" fmla="*/ 2482602 h 6858000"/>
              <a:gd name="connsiteX111" fmla="*/ 4459026 w 5961980"/>
              <a:gd name="connsiteY111" fmla="*/ 2087664 h 6858000"/>
              <a:gd name="connsiteX112" fmla="*/ 4462472 w 5961980"/>
              <a:gd name="connsiteY112" fmla="*/ 1867794 h 6858000"/>
              <a:gd name="connsiteX113" fmla="*/ 4349436 w 5961980"/>
              <a:gd name="connsiteY113" fmla="*/ 1296409 h 6858000"/>
              <a:gd name="connsiteX114" fmla="*/ 4452823 w 5961980"/>
              <a:gd name="connsiteY114" fmla="*/ 1175791 h 6858000"/>
              <a:gd name="connsiteX115" fmla="*/ 4653393 w 5961980"/>
              <a:gd name="connsiteY115" fmla="*/ 1037252 h 6858000"/>
              <a:gd name="connsiteX116" fmla="*/ 4818813 w 5961980"/>
              <a:gd name="connsiteY116" fmla="*/ 900093 h 6858000"/>
              <a:gd name="connsiteX117" fmla="*/ 4823637 w 5961980"/>
              <a:gd name="connsiteY117" fmla="*/ 862184 h 6858000"/>
              <a:gd name="connsiteX118" fmla="*/ 4827083 w 5961980"/>
              <a:gd name="connsiteY118" fmla="*/ 553402 h 6858000"/>
              <a:gd name="connsiteX119" fmla="*/ 4842936 w 5961980"/>
              <a:gd name="connsiteY119" fmla="*/ 405214 h 6858000"/>
              <a:gd name="connsiteX120" fmla="*/ 4763673 w 5961980"/>
              <a:gd name="connsiteY120" fmla="*/ 143989 h 6858000"/>
              <a:gd name="connsiteX121" fmla="*/ 4494867 w 5961980"/>
              <a:gd name="connsiteY121" fmla="*/ 15100 h 6858000"/>
              <a:gd name="connsiteX122" fmla="*/ 4197112 w 5961980"/>
              <a:gd name="connsiteY122" fmla="*/ 73686 h 6858000"/>
              <a:gd name="connsiteX123" fmla="*/ 4009637 w 5961980"/>
              <a:gd name="connsiteY123" fmla="*/ 367994 h 6858000"/>
              <a:gd name="connsiteX124" fmla="*/ 3992406 w 5961980"/>
              <a:gd name="connsiteY124" fmla="*/ 724335 h 6858000"/>
              <a:gd name="connsiteX125" fmla="*/ 3947605 w 5961980"/>
              <a:gd name="connsiteY125" fmla="*/ 760865 h 6858000"/>
              <a:gd name="connsiteX126" fmla="*/ 3396897 w 5961980"/>
              <a:gd name="connsiteY126" fmla="*/ 705036 h 6858000"/>
              <a:gd name="connsiteX127" fmla="*/ 3078465 w 5961980"/>
              <a:gd name="connsiteY127" fmla="*/ 800841 h 6858000"/>
              <a:gd name="connsiteX128" fmla="*/ 2664918 w 5961980"/>
              <a:gd name="connsiteY128" fmla="*/ 810491 h 6858000"/>
              <a:gd name="connsiteX129" fmla="*/ 2494674 w 5961980"/>
              <a:gd name="connsiteY129" fmla="*/ 872523 h 6858000"/>
              <a:gd name="connsiteX130" fmla="*/ 2092154 w 5961980"/>
              <a:gd name="connsiteY130" fmla="*/ 1350170 h 6858000"/>
              <a:gd name="connsiteX131" fmla="*/ 1743395 w 5961980"/>
              <a:gd name="connsiteY131" fmla="*/ 1800248 h 6858000"/>
              <a:gd name="connsiteX132" fmla="*/ 1744774 w 5961980"/>
              <a:gd name="connsiteY132" fmla="*/ 1865726 h 6858000"/>
              <a:gd name="connsiteX133" fmla="*/ 1800603 w 5961980"/>
              <a:gd name="connsiteY133" fmla="*/ 1921555 h 6858000"/>
              <a:gd name="connsiteX134" fmla="*/ 1805428 w 5961980"/>
              <a:gd name="connsiteY134" fmla="*/ 2005644 h 6858000"/>
              <a:gd name="connsiteX135" fmla="*/ 1636562 w 5961980"/>
              <a:gd name="connsiteY135" fmla="*/ 2145561 h 6858000"/>
              <a:gd name="connsiteX136" fmla="*/ 1423585 w 5961980"/>
              <a:gd name="connsiteY136" fmla="*/ 1706511 h 6858000"/>
              <a:gd name="connsiteX137" fmla="*/ 1243692 w 5961980"/>
              <a:gd name="connsiteY137" fmla="*/ 1507318 h 6858000"/>
              <a:gd name="connsiteX138" fmla="*/ 1138926 w 5961980"/>
              <a:gd name="connsiteY138" fmla="*/ 1577622 h 6858000"/>
              <a:gd name="connsiteX139" fmla="*/ 18901 w 5961980"/>
              <a:gd name="connsiteY139" fmla="*/ 2269625 h 6858000"/>
              <a:gd name="connsiteX140" fmla="*/ 3049 w 5961980"/>
              <a:gd name="connsiteY140" fmla="*/ 2335103 h 6858000"/>
              <a:gd name="connsiteX141" fmla="*/ 104368 w 5961980"/>
              <a:gd name="connsiteY141" fmla="*/ 2552216 h 6858000"/>
              <a:gd name="connsiteX142" fmla="*/ 104368 w 5961980"/>
              <a:gd name="connsiteY142" fmla="*/ 2552216 h 6858000"/>
              <a:gd name="connsiteX143" fmla="*/ 1692391 w 5961980"/>
              <a:gd name="connsiteY143" fmla="*/ 2187605 h 6858000"/>
              <a:gd name="connsiteX144" fmla="*/ 1711690 w 5961980"/>
              <a:gd name="connsiteY144" fmla="*/ 2198633 h 6858000"/>
              <a:gd name="connsiteX145" fmla="*/ 1867460 w 5961980"/>
              <a:gd name="connsiteY145" fmla="*/ 2526714 h 6858000"/>
              <a:gd name="connsiteX146" fmla="*/ 1822659 w 5961980"/>
              <a:gd name="connsiteY146" fmla="*/ 2557041 h 6858000"/>
              <a:gd name="connsiteX147" fmla="*/ 1681363 w 5961980"/>
              <a:gd name="connsiteY147" fmla="*/ 2256529 h 6858000"/>
              <a:gd name="connsiteX148" fmla="*/ 1692391 w 5961980"/>
              <a:gd name="connsiteY148" fmla="*/ 2187605 h 6858000"/>
              <a:gd name="connsiteX149" fmla="*/ 1692391 w 5961980"/>
              <a:gd name="connsiteY149" fmla="*/ 21876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5961980" h="6858000">
                <a:moveTo>
                  <a:pt x="104368" y="2552216"/>
                </a:moveTo>
                <a:cubicBezTo>
                  <a:pt x="155372" y="2661806"/>
                  <a:pt x="204309" y="2773464"/>
                  <a:pt x="255313" y="2883054"/>
                </a:cubicBezTo>
                <a:cubicBezTo>
                  <a:pt x="429003" y="3264896"/>
                  <a:pt x="602004" y="3645360"/>
                  <a:pt x="775694" y="4027203"/>
                </a:cubicBezTo>
                <a:cubicBezTo>
                  <a:pt x="801196" y="4083032"/>
                  <a:pt x="903204" y="4119562"/>
                  <a:pt x="956965" y="4084410"/>
                </a:cubicBezTo>
                <a:cubicBezTo>
                  <a:pt x="1117560" y="3984469"/>
                  <a:pt x="1278154" y="3882461"/>
                  <a:pt x="1439438" y="3781831"/>
                </a:cubicBezTo>
                <a:cubicBezTo>
                  <a:pt x="1654483" y="3648117"/>
                  <a:pt x="1868838" y="3514404"/>
                  <a:pt x="2087329" y="3384136"/>
                </a:cubicBezTo>
                <a:cubicBezTo>
                  <a:pt x="2189338" y="3323482"/>
                  <a:pt x="2189338" y="3328307"/>
                  <a:pt x="2136955" y="3218717"/>
                </a:cubicBezTo>
                <a:cubicBezTo>
                  <a:pt x="2099046" y="3139454"/>
                  <a:pt x="2073544" y="3051919"/>
                  <a:pt x="2034947" y="2971967"/>
                </a:cubicBezTo>
                <a:cubicBezTo>
                  <a:pt x="1977739" y="2855484"/>
                  <a:pt x="1912261" y="2744515"/>
                  <a:pt x="1844025" y="2617005"/>
                </a:cubicBezTo>
                <a:cubicBezTo>
                  <a:pt x="1917085" y="2599774"/>
                  <a:pt x="1971536" y="2588057"/>
                  <a:pt x="2038393" y="2572204"/>
                </a:cubicBezTo>
                <a:cubicBezTo>
                  <a:pt x="2079748" y="2465371"/>
                  <a:pt x="2159011" y="2343374"/>
                  <a:pt x="2122481" y="2191740"/>
                </a:cubicBezTo>
                <a:cubicBezTo>
                  <a:pt x="2121102" y="2182090"/>
                  <a:pt x="2130752" y="2167616"/>
                  <a:pt x="2136955" y="2158656"/>
                </a:cubicBezTo>
                <a:cubicBezTo>
                  <a:pt x="2241721" y="2007711"/>
                  <a:pt x="2342351" y="1853320"/>
                  <a:pt x="2451941" y="1705132"/>
                </a:cubicBezTo>
                <a:cubicBezTo>
                  <a:pt x="2502945" y="1636897"/>
                  <a:pt x="2563599" y="1559012"/>
                  <a:pt x="2638037" y="1526617"/>
                </a:cubicBezTo>
                <a:cubicBezTo>
                  <a:pt x="2770372" y="1470788"/>
                  <a:pt x="2915114" y="1447354"/>
                  <a:pt x="3055031" y="1408756"/>
                </a:cubicBezTo>
                <a:cubicBezTo>
                  <a:pt x="3061234" y="1418406"/>
                  <a:pt x="3066059" y="1425987"/>
                  <a:pt x="3072262" y="1435637"/>
                </a:cubicBezTo>
                <a:cubicBezTo>
                  <a:pt x="3050206" y="1492844"/>
                  <a:pt x="3037111" y="1559701"/>
                  <a:pt x="3000581" y="1607259"/>
                </a:cubicBezTo>
                <a:cubicBezTo>
                  <a:pt x="2921317" y="1710646"/>
                  <a:pt x="2860664" y="1833332"/>
                  <a:pt x="2736599" y="1895364"/>
                </a:cubicBezTo>
                <a:cubicBezTo>
                  <a:pt x="2714544" y="1906392"/>
                  <a:pt x="2700069" y="1933273"/>
                  <a:pt x="2685595" y="1956018"/>
                </a:cubicBezTo>
                <a:cubicBezTo>
                  <a:pt x="2513973" y="2250326"/>
                  <a:pt x="2341661" y="2543256"/>
                  <a:pt x="2171417" y="2837564"/>
                </a:cubicBezTo>
                <a:cubicBezTo>
                  <a:pt x="2161768" y="2853416"/>
                  <a:pt x="2155565" y="2888568"/>
                  <a:pt x="2163147" y="2894771"/>
                </a:cubicBezTo>
                <a:cubicBezTo>
                  <a:pt x="2214151" y="2937504"/>
                  <a:pt x="2209326" y="3001604"/>
                  <a:pt x="2234828" y="3050541"/>
                </a:cubicBezTo>
                <a:cubicBezTo>
                  <a:pt x="2290657" y="3155306"/>
                  <a:pt x="2317538" y="3271789"/>
                  <a:pt x="2400247" y="3365526"/>
                </a:cubicBezTo>
                <a:cubicBezTo>
                  <a:pt x="2473307" y="3446857"/>
                  <a:pt x="2540164" y="3513714"/>
                  <a:pt x="2658025" y="3505443"/>
                </a:cubicBezTo>
                <a:cubicBezTo>
                  <a:pt x="2673878" y="3594356"/>
                  <a:pt x="2707651" y="3670862"/>
                  <a:pt x="2691109" y="3768046"/>
                </a:cubicBezTo>
                <a:cubicBezTo>
                  <a:pt x="2648376" y="4036852"/>
                  <a:pt x="2629077" y="4309105"/>
                  <a:pt x="2600129" y="4579978"/>
                </a:cubicBezTo>
                <a:cubicBezTo>
                  <a:pt x="2546367" y="4594452"/>
                  <a:pt x="2498120" y="4605481"/>
                  <a:pt x="2482267" y="4634429"/>
                </a:cubicBezTo>
                <a:cubicBezTo>
                  <a:pt x="2411964" y="4753669"/>
                  <a:pt x="2287900" y="4810876"/>
                  <a:pt x="2179688" y="4865326"/>
                </a:cubicBezTo>
                <a:cubicBezTo>
                  <a:pt x="2021851" y="4944589"/>
                  <a:pt x="1904679" y="5056247"/>
                  <a:pt x="1788197" y="5180312"/>
                </a:cubicBezTo>
                <a:cubicBezTo>
                  <a:pt x="1755113" y="5216842"/>
                  <a:pt x="1711690" y="5247169"/>
                  <a:pt x="1668957" y="5269225"/>
                </a:cubicBezTo>
                <a:cubicBezTo>
                  <a:pt x="1522837" y="5344352"/>
                  <a:pt x="1371202" y="5412588"/>
                  <a:pt x="1225082" y="5487026"/>
                </a:cubicBezTo>
                <a:cubicBezTo>
                  <a:pt x="1137548" y="5529760"/>
                  <a:pt x="1059663" y="5580764"/>
                  <a:pt x="950073" y="5563533"/>
                </a:cubicBezTo>
                <a:cubicBezTo>
                  <a:pt x="881838" y="5552505"/>
                  <a:pt x="806710" y="5585588"/>
                  <a:pt x="735028" y="5601441"/>
                </a:cubicBezTo>
                <a:cubicBezTo>
                  <a:pt x="720554" y="5604888"/>
                  <a:pt x="706080" y="5623497"/>
                  <a:pt x="697120" y="5637971"/>
                </a:cubicBezTo>
                <a:cubicBezTo>
                  <a:pt x="665414" y="5688975"/>
                  <a:pt x="669550" y="5990176"/>
                  <a:pt x="722622" y="6007407"/>
                </a:cubicBezTo>
                <a:cubicBezTo>
                  <a:pt x="856335" y="6050830"/>
                  <a:pt x="763976" y="6125269"/>
                  <a:pt x="760530" y="6177651"/>
                </a:cubicBezTo>
                <a:cubicBezTo>
                  <a:pt x="744678" y="6424401"/>
                  <a:pt x="843240" y="6624972"/>
                  <a:pt x="1001077" y="6801419"/>
                </a:cubicBezTo>
                <a:cubicBezTo>
                  <a:pt x="1027958" y="6831746"/>
                  <a:pt x="1093436" y="6869654"/>
                  <a:pt x="1114114" y="6858626"/>
                </a:cubicBezTo>
                <a:cubicBezTo>
                  <a:pt x="1155468" y="6834503"/>
                  <a:pt x="1184417" y="6780742"/>
                  <a:pt x="1206473" y="6733183"/>
                </a:cubicBezTo>
                <a:cubicBezTo>
                  <a:pt x="1217501" y="6711128"/>
                  <a:pt x="1211297" y="6675976"/>
                  <a:pt x="1205094" y="6647028"/>
                </a:cubicBezTo>
                <a:cubicBezTo>
                  <a:pt x="1174767" y="6508489"/>
                  <a:pt x="1167186" y="6372019"/>
                  <a:pt x="1217501" y="6236237"/>
                </a:cubicBezTo>
                <a:cubicBezTo>
                  <a:pt x="1244381" y="6163177"/>
                  <a:pt x="1269883" y="6088049"/>
                  <a:pt x="1292628" y="6021192"/>
                </a:cubicBezTo>
                <a:cubicBezTo>
                  <a:pt x="1404286" y="6088049"/>
                  <a:pt x="1517323" y="6158352"/>
                  <a:pt x="1644144" y="6234169"/>
                </a:cubicBezTo>
                <a:cubicBezTo>
                  <a:pt x="1669646" y="6170759"/>
                  <a:pt x="1685499" y="6127336"/>
                  <a:pt x="1704798" y="6085981"/>
                </a:cubicBezTo>
                <a:cubicBezTo>
                  <a:pt x="1752356" y="5988797"/>
                  <a:pt x="1782682" y="5875761"/>
                  <a:pt x="1854364" y="5802701"/>
                </a:cubicBezTo>
                <a:cubicBezTo>
                  <a:pt x="1937074" y="5719991"/>
                  <a:pt x="2051488" y="5662784"/>
                  <a:pt x="2161768" y="5616605"/>
                </a:cubicBezTo>
                <a:cubicBezTo>
                  <a:pt x="2332012" y="5544923"/>
                  <a:pt x="2510527" y="5493919"/>
                  <a:pt x="2683527" y="5433265"/>
                </a:cubicBezTo>
                <a:cubicBezTo>
                  <a:pt x="2823444" y="5385707"/>
                  <a:pt x="2957158" y="5329878"/>
                  <a:pt x="3032286" y="5191340"/>
                </a:cubicBezTo>
                <a:cubicBezTo>
                  <a:pt x="3141876" y="4992148"/>
                  <a:pt x="3250088" y="4793645"/>
                  <a:pt x="3356921" y="4594452"/>
                </a:cubicBezTo>
                <a:cubicBezTo>
                  <a:pt x="3458929" y="4403531"/>
                  <a:pt x="3528543" y="4198136"/>
                  <a:pt x="3667082" y="4026514"/>
                </a:cubicBezTo>
                <a:cubicBezTo>
                  <a:pt x="3703612" y="3980334"/>
                  <a:pt x="3725668" y="3983780"/>
                  <a:pt x="3770469" y="4004458"/>
                </a:cubicBezTo>
                <a:cubicBezTo>
                  <a:pt x="3848353" y="4039609"/>
                  <a:pt x="3929685" y="4074761"/>
                  <a:pt x="4011016" y="4098195"/>
                </a:cubicBezTo>
                <a:cubicBezTo>
                  <a:pt x="4131634" y="4134725"/>
                  <a:pt x="4259145" y="4149199"/>
                  <a:pt x="4375627" y="4195379"/>
                </a:cubicBezTo>
                <a:cubicBezTo>
                  <a:pt x="4469365" y="4233288"/>
                  <a:pt x="4590672" y="4270507"/>
                  <a:pt x="4574819" y="4418006"/>
                </a:cubicBezTo>
                <a:cubicBezTo>
                  <a:pt x="4573441" y="4433858"/>
                  <a:pt x="4594118" y="4453157"/>
                  <a:pt x="4605146" y="4470388"/>
                </a:cubicBezTo>
                <a:cubicBezTo>
                  <a:pt x="4616174" y="4489687"/>
                  <a:pt x="4634094" y="4508297"/>
                  <a:pt x="4640298" y="4528974"/>
                </a:cubicBezTo>
                <a:cubicBezTo>
                  <a:pt x="4662354" y="4606859"/>
                  <a:pt x="4676828" y="4688190"/>
                  <a:pt x="4700951" y="4766075"/>
                </a:cubicBezTo>
                <a:cubicBezTo>
                  <a:pt x="4716804" y="4817079"/>
                  <a:pt x="4749198" y="4858434"/>
                  <a:pt x="4711290" y="4903235"/>
                </a:cubicBezTo>
                <a:cubicBezTo>
                  <a:pt x="4694059" y="4922534"/>
                  <a:pt x="4696816" y="4968713"/>
                  <a:pt x="4705087" y="4996972"/>
                </a:cubicBezTo>
                <a:cubicBezTo>
                  <a:pt x="4734035" y="5096913"/>
                  <a:pt x="4745752" y="5196164"/>
                  <a:pt x="4776079" y="5296105"/>
                </a:cubicBezTo>
                <a:cubicBezTo>
                  <a:pt x="4801581" y="5383639"/>
                  <a:pt x="4836044" y="5677259"/>
                  <a:pt x="4862924" y="5763414"/>
                </a:cubicBezTo>
                <a:cubicBezTo>
                  <a:pt x="4877398" y="5808215"/>
                  <a:pt x="4922889" y="5717924"/>
                  <a:pt x="4932538" y="5762036"/>
                </a:cubicBezTo>
                <a:cubicBezTo>
                  <a:pt x="4964243" y="5906777"/>
                  <a:pt x="4958729" y="5970877"/>
                  <a:pt x="4912550" y="6119065"/>
                </a:cubicBezTo>
                <a:cubicBezTo>
                  <a:pt x="4896697" y="6171448"/>
                  <a:pt x="4936673" y="6327907"/>
                  <a:pt x="4938052" y="6387182"/>
                </a:cubicBezTo>
                <a:lnTo>
                  <a:pt x="5117256" y="6368572"/>
                </a:lnTo>
                <a:cubicBezTo>
                  <a:pt x="5117256" y="6368572"/>
                  <a:pt x="5117256" y="6335489"/>
                  <a:pt x="5117256" y="6294134"/>
                </a:cubicBezTo>
                <a:cubicBezTo>
                  <a:pt x="5158611" y="6283795"/>
                  <a:pt x="5117256" y="6299648"/>
                  <a:pt x="5196519" y="6356166"/>
                </a:cubicBezTo>
                <a:cubicBezTo>
                  <a:pt x="5317827" y="6368572"/>
                  <a:pt x="5459122" y="6432672"/>
                  <a:pt x="5927120" y="6380290"/>
                </a:cubicBezTo>
                <a:cubicBezTo>
                  <a:pt x="5975368" y="6366505"/>
                  <a:pt x="5967786" y="6283106"/>
                  <a:pt x="5947798" y="6221763"/>
                </a:cubicBezTo>
                <a:cubicBezTo>
                  <a:pt x="5938148" y="6191436"/>
                  <a:pt x="5898172" y="6139053"/>
                  <a:pt x="5865088" y="6142500"/>
                </a:cubicBezTo>
                <a:cubicBezTo>
                  <a:pt x="5710697" y="6153527"/>
                  <a:pt x="5641083" y="6149392"/>
                  <a:pt x="5526668" y="6039802"/>
                </a:cubicBezTo>
                <a:cubicBezTo>
                  <a:pt x="5499788" y="6014300"/>
                  <a:pt x="5474286" y="5981216"/>
                  <a:pt x="5442580" y="5971566"/>
                </a:cubicBezTo>
                <a:cubicBezTo>
                  <a:pt x="5334369" y="5942618"/>
                  <a:pt x="5297839" y="5853705"/>
                  <a:pt x="5267512" y="5766171"/>
                </a:cubicBezTo>
                <a:cubicBezTo>
                  <a:pt x="5237185" y="5678637"/>
                  <a:pt x="5288189" y="5662784"/>
                  <a:pt x="5269579" y="5570425"/>
                </a:cubicBezTo>
                <a:cubicBezTo>
                  <a:pt x="5210993" y="5285766"/>
                  <a:pt x="5162746" y="4919088"/>
                  <a:pt x="5175842" y="4633050"/>
                </a:cubicBezTo>
                <a:cubicBezTo>
                  <a:pt x="5182045" y="4510364"/>
                  <a:pt x="5208926" y="4387679"/>
                  <a:pt x="5210993" y="4263614"/>
                </a:cubicBezTo>
                <a:cubicBezTo>
                  <a:pt x="5210993" y="4182283"/>
                  <a:pt x="5204790" y="4083721"/>
                  <a:pt x="5159989" y="4025135"/>
                </a:cubicBezTo>
                <a:cubicBezTo>
                  <a:pt x="5048331" y="3876947"/>
                  <a:pt x="4896008" y="3770803"/>
                  <a:pt x="4742995" y="3665348"/>
                </a:cubicBezTo>
                <a:cubicBezTo>
                  <a:pt x="4561723" y="3539906"/>
                  <a:pt x="4396304" y="3393096"/>
                  <a:pt x="4226061" y="3253179"/>
                </a:cubicBezTo>
                <a:cubicBezTo>
                  <a:pt x="4215033" y="3243530"/>
                  <a:pt x="4217790" y="3208378"/>
                  <a:pt x="4222615" y="3187701"/>
                </a:cubicBezTo>
                <a:cubicBezTo>
                  <a:pt x="4237089" y="3136697"/>
                  <a:pt x="4263969" y="3087760"/>
                  <a:pt x="4273619" y="3034688"/>
                </a:cubicBezTo>
                <a:cubicBezTo>
                  <a:pt x="4279822" y="2996780"/>
                  <a:pt x="4290850" y="2977481"/>
                  <a:pt x="4330826" y="2977481"/>
                </a:cubicBezTo>
                <a:cubicBezTo>
                  <a:pt x="4394237" y="2978859"/>
                  <a:pt x="4458336" y="2972656"/>
                  <a:pt x="4521747" y="2982305"/>
                </a:cubicBezTo>
                <a:cubicBezTo>
                  <a:pt x="4696816" y="3007808"/>
                  <a:pt x="4871884" y="3039513"/>
                  <a:pt x="5043507" y="3069840"/>
                </a:cubicBezTo>
                <a:cubicBezTo>
                  <a:pt x="5091065" y="2925098"/>
                  <a:pt x="5142069" y="2787938"/>
                  <a:pt x="5336436" y="2810683"/>
                </a:cubicBezTo>
                <a:cubicBezTo>
                  <a:pt x="5360560" y="2814129"/>
                  <a:pt x="5387441" y="2801034"/>
                  <a:pt x="5412942" y="2791384"/>
                </a:cubicBezTo>
                <a:cubicBezTo>
                  <a:pt x="5521154" y="2750030"/>
                  <a:pt x="5629366" y="2710053"/>
                  <a:pt x="5736199" y="2665941"/>
                </a:cubicBezTo>
                <a:cubicBezTo>
                  <a:pt x="5760323" y="2656292"/>
                  <a:pt x="5774108" y="2625965"/>
                  <a:pt x="5793406" y="2605288"/>
                </a:cubicBezTo>
                <a:cubicBezTo>
                  <a:pt x="5788582" y="2599084"/>
                  <a:pt x="5782379" y="2590814"/>
                  <a:pt x="5777554" y="2584610"/>
                </a:cubicBezTo>
                <a:cubicBezTo>
                  <a:pt x="5714143" y="2599084"/>
                  <a:pt x="5648665" y="2611491"/>
                  <a:pt x="5562509" y="2629411"/>
                </a:cubicBezTo>
                <a:cubicBezTo>
                  <a:pt x="5595593" y="2607356"/>
                  <a:pt x="5608689" y="2596328"/>
                  <a:pt x="5625920" y="2588057"/>
                </a:cubicBezTo>
                <a:cubicBezTo>
                  <a:pt x="5687952" y="2557730"/>
                  <a:pt x="5751363" y="2533606"/>
                  <a:pt x="5810638" y="2500522"/>
                </a:cubicBezTo>
                <a:cubicBezTo>
                  <a:pt x="5829936" y="2489494"/>
                  <a:pt x="5834761" y="2455721"/>
                  <a:pt x="5845789" y="2433665"/>
                </a:cubicBezTo>
                <a:cubicBezTo>
                  <a:pt x="5823733" y="2433665"/>
                  <a:pt x="5799610" y="2427462"/>
                  <a:pt x="5778932" y="2433665"/>
                </a:cubicBezTo>
                <a:cubicBezTo>
                  <a:pt x="5745849" y="2444693"/>
                  <a:pt x="5713454" y="2463992"/>
                  <a:pt x="5680370" y="2478466"/>
                </a:cubicBezTo>
                <a:cubicBezTo>
                  <a:pt x="5676924" y="2473642"/>
                  <a:pt x="5675546" y="2468817"/>
                  <a:pt x="5672099" y="2462614"/>
                </a:cubicBezTo>
                <a:cubicBezTo>
                  <a:pt x="5730685" y="2416434"/>
                  <a:pt x="5789960" y="2371633"/>
                  <a:pt x="5850614" y="2325454"/>
                </a:cubicBezTo>
                <a:cubicBezTo>
                  <a:pt x="5844411" y="2314426"/>
                  <a:pt x="5838207" y="2303398"/>
                  <a:pt x="5831315" y="2293748"/>
                </a:cubicBezTo>
                <a:cubicBezTo>
                  <a:pt x="5716900" y="2284099"/>
                  <a:pt x="5646597" y="2387486"/>
                  <a:pt x="5546656" y="2419191"/>
                </a:cubicBezTo>
                <a:cubicBezTo>
                  <a:pt x="5597661" y="2366809"/>
                  <a:pt x="5654868" y="2322008"/>
                  <a:pt x="5707251" y="2273071"/>
                </a:cubicBezTo>
                <a:cubicBezTo>
                  <a:pt x="5724482" y="2257219"/>
                  <a:pt x="5727928" y="2226892"/>
                  <a:pt x="5738956" y="2202768"/>
                </a:cubicBezTo>
                <a:cubicBezTo>
                  <a:pt x="5710008" y="2204146"/>
                  <a:pt x="5675546" y="2194497"/>
                  <a:pt x="5656247" y="2208971"/>
                </a:cubicBezTo>
                <a:cubicBezTo>
                  <a:pt x="5595593" y="2250326"/>
                  <a:pt x="5541832" y="2302709"/>
                  <a:pt x="5484624" y="2348888"/>
                </a:cubicBezTo>
                <a:cubicBezTo>
                  <a:pt x="5441891" y="2384040"/>
                  <a:pt x="5400536" y="2430219"/>
                  <a:pt x="5333679" y="2398514"/>
                </a:cubicBezTo>
                <a:cubicBezTo>
                  <a:pt x="5373656" y="2248947"/>
                  <a:pt x="5364006" y="2194497"/>
                  <a:pt x="5303353" y="2164859"/>
                </a:cubicBezTo>
                <a:cubicBezTo>
                  <a:pt x="5253727" y="2284099"/>
                  <a:pt x="5207547" y="2406785"/>
                  <a:pt x="5153786" y="2524646"/>
                </a:cubicBezTo>
                <a:cubicBezTo>
                  <a:pt x="5142758" y="2550148"/>
                  <a:pt x="5101403" y="2575650"/>
                  <a:pt x="5072455" y="2579096"/>
                </a:cubicBezTo>
                <a:cubicBezTo>
                  <a:pt x="4984921" y="2585300"/>
                  <a:pt x="4897386" y="2582543"/>
                  <a:pt x="4809852" y="2582543"/>
                </a:cubicBezTo>
                <a:cubicBezTo>
                  <a:pt x="4779525" y="2582543"/>
                  <a:pt x="4749198" y="2582543"/>
                  <a:pt x="4718872" y="2581164"/>
                </a:cubicBezTo>
                <a:cubicBezTo>
                  <a:pt x="4665110" y="2579786"/>
                  <a:pt x="4609282" y="2570136"/>
                  <a:pt x="4554831" y="2576339"/>
                </a:cubicBezTo>
                <a:cubicBezTo>
                  <a:pt x="4499002" y="2584610"/>
                  <a:pt x="4435591" y="2536363"/>
                  <a:pt x="4438349" y="2482602"/>
                </a:cubicBezTo>
                <a:cubicBezTo>
                  <a:pt x="4446620" y="2350267"/>
                  <a:pt x="4452823" y="2218621"/>
                  <a:pt x="4459026" y="2087664"/>
                </a:cubicBezTo>
                <a:cubicBezTo>
                  <a:pt x="4462472" y="2014604"/>
                  <a:pt x="4474878" y="1939476"/>
                  <a:pt x="4462472" y="1867794"/>
                </a:cubicBezTo>
                <a:cubicBezTo>
                  <a:pt x="4430767" y="1676873"/>
                  <a:pt x="4387344" y="1487330"/>
                  <a:pt x="4349436" y="1296409"/>
                </a:cubicBezTo>
                <a:cubicBezTo>
                  <a:pt x="4330137" y="1197847"/>
                  <a:pt x="4357707" y="1172345"/>
                  <a:pt x="4452823" y="1175791"/>
                </a:cubicBezTo>
                <a:cubicBezTo>
                  <a:pt x="4572062" y="1179237"/>
                  <a:pt x="4602389" y="1146843"/>
                  <a:pt x="4653393" y="1037252"/>
                </a:cubicBezTo>
                <a:cubicBezTo>
                  <a:pt x="4683720" y="971774"/>
                  <a:pt x="4725075" y="902160"/>
                  <a:pt x="4818813" y="900093"/>
                </a:cubicBezTo>
                <a:cubicBezTo>
                  <a:pt x="4820191" y="887686"/>
                  <a:pt x="4827083" y="873212"/>
                  <a:pt x="4823637" y="862184"/>
                </a:cubicBezTo>
                <a:cubicBezTo>
                  <a:pt x="4794689" y="758797"/>
                  <a:pt x="4806406" y="656789"/>
                  <a:pt x="4827083" y="553402"/>
                </a:cubicBezTo>
                <a:cubicBezTo>
                  <a:pt x="4836733" y="503776"/>
                  <a:pt x="4827083" y="451393"/>
                  <a:pt x="4842936" y="405214"/>
                </a:cubicBezTo>
                <a:cubicBezTo>
                  <a:pt x="4878088" y="297002"/>
                  <a:pt x="4858789" y="203265"/>
                  <a:pt x="4763673" y="143989"/>
                </a:cubicBezTo>
                <a:cubicBezTo>
                  <a:pt x="4679585" y="91607"/>
                  <a:pt x="4588604" y="45427"/>
                  <a:pt x="4494867" y="15100"/>
                </a:cubicBezTo>
                <a:cubicBezTo>
                  <a:pt x="4390101" y="-20051"/>
                  <a:pt x="4291539" y="8897"/>
                  <a:pt x="4197112" y="73686"/>
                </a:cubicBezTo>
                <a:cubicBezTo>
                  <a:pt x="4092347" y="146746"/>
                  <a:pt x="4050992" y="259783"/>
                  <a:pt x="4009637" y="367994"/>
                </a:cubicBezTo>
                <a:cubicBezTo>
                  <a:pt x="3966904" y="479652"/>
                  <a:pt x="3946226" y="598892"/>
                  <a:pt x="3992406" y="724335"/>
                </a:cubicBezTo>
                <a:cubicBezTo>
                  <a:pt x="3981378" y="733984"/>
                  <a:pt x="3963458" y="748458"/>
                  <a:pt x="3947605" y="760865"/>
                </a:cubicBezTo>
                <a:cubicBezTo>
                  <a:pt x="3778740" y="609920"/>
                  <a:pt x="3525786" y="573390"/>
                  <a:pt x="3396897" y="705036"/>
                </a:cubicBezTo>
                <a:cubicBezTo>
                  <a:pt x="3301092" y="803598"/>
                  <a:pt x="3181852" y="776717"/>
                  <a:pt x="3078465" y="800841"/>
                </a:cubicBezTo>
                <a:cubicBezTo>
                  <a:pt x="2946130" y="831168"/>
                  <a:pt x="2801389" y="802220"/>
                  <a:pt x="2664918" y="810491"/>
                </a:cubicBezTo>
                <a:cubicBezTo>
                  <a:pt x="2606332" y="813937"/>
                  <a:pt x="2531204" y="831168"/>
                  <a:pt x="2494674" y="872523"/>
                </a:cubicBezTo>
                <a:cubicBezTo>
                  <a:pt x="2353379" y="1025535"/>
                  <a:pt x="2222422" y="1187508"/>
                  <a:pt x="2092154" y="1350170"/>
                </a:cubicBezTo>
                <a:cubicBezTo>
                  <a:pt x="1972914" y="1498358"/>
                  <a:pt x="1858500" y="1647925"/>
                  <a:pt x="1743395" y="1800248"/>
                </a:cubicBezTo>
                <a:cubicBezTo>
                  <a:pt x="1732368" y="1814722"/>
                  <a:pt x="1735124" y="1847806"/>
                  <a:pt x="1744774" y="1865726"/>
                </a:cubicBezTo>
                <a:cubicBezTo>
                  <a:pt x="1755802" y="1887782"/>
                  <a:pt x="1777858" y="1907081"/>
                  <a:pt x="1800603" y="1921555"/>
                </a:cubicBezTo>
                <a:cubicBezTo>
                  <a:pt x="1841958" y="1950504"/>
                  <a:pt x="1843336" y="1976006"/>
                  <a:pt x="1805428" y="2005644"/>
                </a:cubicBezTo>
                <a:cubicBezTo>
                  <a:pt x="1749599" y="2051823"/>
                  <a:pt x="1693770" y="2098003"/>
                  <a:pt x="1636562" y="2145561"/>
                </a:cubicBezTo>
                <a:cubicBezTo>
                  <a:pt x="1563502" y="1995994"/>
                  <a:pt x="1482171" y="1856077"/>
                  <a:pt x="1423585" y="1706511"/>
                </a:cubicBezTo>
                <a:cubicBezTo>
                  <a:pt x="1385677" y="1612773"/>
                  <a:pt x="1326401" y="1550741"/>
                  <a:pt x="1243692" y="1507318"/>
                </a:cubicBezTo>
                <a:cubicBezTo>
                  <a:pt x="1208540" y="1531442"/>
                  <a:pt x="1173389" y="1554876"/>
                  <a:pt x="1138926" y="1577622"/>
                </a:cubicBezTo>
                <a:cubicBezTo>
                  <a:pt x="760530" y="1805073"/>
                  <a:pt x="387648" y="2035970"/>
                  <a:pt x="18901" y="2269625"/>
                </a:cubicBezTo>
                <a:cubicBezTo>
                  <a:pt x="4427" y="2279274"/>
                  <a:pt x="-5222" y="2317183"/>
                  <a:pt x="3049" y="2335103"/>
                </a:cubicBezTo>
                <a:cubicBezTo>
                  <a:pt x="31308" y="2410231"/>
                  <a:pt x="71284" y="2480534"/>
                  <a:pt x="104368" y="2552216"/>
                </a:cubicBezTo>
                <a:lnTo>
                  <a:pt x="104368" y="2552216"/>
                </a:lnTo>
                <a:close/>
                <a:moveTo>
                  <a:pt x="1692391" y="2187605"/>
                </a:moveTo>
                <a:cubicBezTo>
                  <a:pt x="1698594" y="2191051"/>
                  <a:pt x="1704798" y="2193808"/>
                  <a:pt x="1711690" y="2198633"/>
                </a:cubicBezTo>
                <a:cubicBezTo>
                  <a:pt x="1762694" y="2305466"/>
                  <a:pt x="1813699" y="2411610"/>
                  <a:pt x="1867460" y="2526714"/>
                </a:cubicBezTo>
                <a:cubicBezTo>
                  <a:pt x="1868838" y="2525335"/>
                  <a:pt x="1851607" y="2537742"/>
                  <a:pt x="1822659" y="2557041"/>
                </a:cubicBezTo>
                <a:cubicBezTo>
                  <a:pt x="1773033" y="2453654"/>
                  <a:pt x="1725475" y="2356470"/>
                  <a:pt x="1681363" y="2256529"/>
                </a:cubicBezTo>
                <a:cubicBezTo>
                  <a:pt x="1673782" y="2238609"/>
                  <a:pt x="1687567" y="2210350"/>
                  <a:pt x="1692391" y="2187605"/>
                </a:cubicBezTo>
                <a:lnTo>
                  <a:pt x="1692391" y="2187605"/>
                </a:lnTo>
                <a:close/>
              </a:path>
            </a:pathLst>
          </a:custGeom>
          <a:solidFill>
            <a:schemeClr val="accent3"/>
          </a:solidFill>
          <a:ln w="68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75340"/>
              </p:ext>
            </p:extLst>
          </p:nvPr>
        </p:nvGraphicFramePr>
        <p:xfrm>
          <a:off x="1568765" y="1446028"/>
          <a:ext cx="8083256" cy="5135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3084"/>
                <a:gridCol w="4410172"/>
              </a:tblGrid>
              <a:tr h="454703">
                <a:tc>
                  <a:txBody>
                    <a:bodyPr/>
                    <a:lstStyle/>
                    <a:p>
                      <a:pPr algn="ctr"/>
                      <a:r>
                        <a:rPr lang="id-ID" sz="2600" dirty="0" smtClean="0"/>
                        <a:t>Peneliti</a:t>
                      </a:r>
                      <a:endParaRPr lang="id-ID" sz="26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600" dirty="0" smtClean="0"/>
                        <a:t>Temuan</a:t>
                      </a:r>
                      <a:endParaRPr lang="id-ID" sz="2600" dirty="0"/>
                    </a:p>
                  </a:txBody>
                  <a:tcPr marL="91438" marR="91438" marT="45726" marB="45726"/>
                </a:tc>
              </a:tr>
              <a:tr h="2212978">
                <a:tc>
                  <a:txBody>
                    <a:bodyPr/>
                    <a:lstStyle/>
                    <a:p>
                      <a:r>
                        <a:rPr lang="id-ID" sz="2600" dirty="0" smtClean="0"/>
                        <a:t>Dikova et al</a:t>
                      </a:r>
                      <a:r>
                        <a:rPr lang="id-ID" sz="2600" baseline="0" dirty="0" smtClean="0"/>
                        <a:t> (2010), Muehlfeld et al (2012), Brakman et al (2013)</a:t>
                      </a:r>
                      <a:endParaRPr lang="id-ID" sz="26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id-ID" sz="2600" dirty="0" smtClean="0"/>
                        <a:t>Perubahan organisasi berdampak</a:t>
                      </a:r>
                      <a:r>
                        <a:rPr lang="id-ID" sz="2600" baseline="0" dirty="0" smtClean="0"/>
                        <a:t> pada turunnya tingkat kepercayaan karyawan kepada organisasi.</a:t>
                      </a:r>
                      <a:endParaRPr lang="id-ID" sz="2600" dirty="0"/>
                    </a:p>
                  </a:txBody>
                  <a:tcPr marL="91438" marR="91438" marT="45726" marB="45726"/>
                </a:tc>
              </a:tr>
              <a:tr h="990930">
                <a:tc>
                  <a:txBody>
                    <a:bodyPr/>
                    <a:lstStyle/>
                    <a:p>
                      <a:r>
                        <a:rPr lang="id-ID" sz="2600" dirty="0" smtClean="0"/>
                        <a:t>Lee et</a:t>
                      </a:r>
                      <a:r>
                        <a:rPr lang="id-ID" sz="2600" baseline="0" dirty="0" smtClean="0"/>
                        <a:t> al (1999)</a:t>
                      </a:r>
                      <a:endParaRPr lang="id-ID" sz="26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id-ID" sz="2600" dirty="0" smtClean="0"/>
                        <a:t>Perubahan organisasi dapat</a:t>
                      </a:r>
                      <a:r>
                        <a:rPr lang="id-ID" sz="2600" baseline="0" dirty="0" smtClean="0"/>
                        <a:t> meningkatkan </a:t>
                      </a:r>
                      <a:r>
                        <a:rPr lang="id-ID" sz="2600" i="1" baseline="0" dirty="0" smtClean="0"/>
                        <a:t>turnover</a:t>
                      </a:r>
                      <a:endParaRPr lang="id-ID" sz="2600" i="1" dirty="0"/>
                    </a:p>
                  </a:txBody>
                  <a:tcPr marL="91438" marR="91438" marT="45726" marB="45726"/>
                </a:tc>
              </a:tr>
              <a:tr h="1443925">
                <a:tc>
                  <a:txBody>
                    <a:bodyPr/>
                    <a:lstStyle/>
                    <a:p>
                      <a:r>
                        <a:rPr lang="id-ID" sz="2600" dirty="0" smtClean="0"/>
                        <a:t>Melert et al (2015)</a:t>
                      </a:r>
                      <a:endParaRPr lang="id-ID" sz="2600" dirty="0"/>
                    </a:p>
                  </a:txBody>
                  <a:tcPr marL="91438" marR="91438" marT="45726" marB="45726"/>
                </a:tc>
                <a:tc>
                  <a:txBody>
                    <a:bodyPr/>
                    <a:lstStyle/>
                    <a:p>
                      <a:r>
                        <a:rPr lang="id-ID" sz="2600" dirty="0" smtClean="0"/>
                        <a:t>Perubahan organisasi meningkatkan kinerja</a:t>
                      </a:r>
                      <a:r>
                        <a:rPr lang="id-ID" sz="2600" baseline="0" dirty="0" smtClean="0"/>
                        <a:t> keuangan</a:t>
                      </a:r>
                      <a:endParaRPr lang="id-ID" sz="2600" dirty="0"/>
                    </a:p>
                  </a:txBody>
                  <a:tcPr marL="91438" marR="91438" marT="45726" marB="45726"/>
                </a:tc>
              </a:tr>
            </a:tbl>
          </a:graphicData>
        </a:graphic>
      </p:graphicFrame>
      <p:sp>
        <p:nvSpPr>
          <p:cNvPr id="38" name="Title 1"/>
          <p:cNvSpPr txBox="1">
            <a:spLocks/>
          </p:cNvSpPr>
          <p:nvPr/>
        </p:nvSpPr>
        <p:spPr>
          <a:xfrm>
            <a:off x="0" y="487598"/>
            <a:ext cx="12192000" cy="11391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3600" b="1" dirty="0"/>
              <a:t>PENELITIAN EMPIRIS PERUBAHAN ORGANISASI</a:t>
            </a:r>
            <a:endParaRPr lang="id-ID" altLang="en-US" sz="3600" b="1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2667</TotalTime>
  <Words>170</Words>
  <Application>Microsoft Office PowerPoint</Application>
  <PresentationFormat>Widescreen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 Unicode MS</vt:lpstr>
      <vt:lpstr>맑은 고딕</vt:lpstr>
      <vt:lpstr>Arial</vt:lpstr>
      <vt:lpstr>Calibri</vt:lpstr>
      <vt:lpstr>Calibri Light</vt:lpstr>
      <vt:lpstr>Roboto Bold Italics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Agus Eka Priyanto</cp:lastModifiedBy>
  <cp:revision>74</cp:revision>
  <dcterms:created xsi:type="dcterms:W3CDTF">2020-01-20T05:08:25Z</dcterms:created>
  <dcterms:modified xsi:type="dcterms:W3CDTF">2023-03-02T09:06:46Z</dcterms:modified>
</cp:coreProperties>
</file>