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6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6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806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484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323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52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1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02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76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55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5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2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13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9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74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703DDDD-C0DB-42A6-A312-297E9B3F25BF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B831D8E-128E-4CB4-810E-3E7E73E29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99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8873" y="1323108"/>
            <a:ext cx="11111345" cy="2819401"/>
          </a:xfrm>
        </p:spPr>
        <p:txBody>
          <a:bodyPr>
            <a:normAutofit/>
          </a:bodyPr>
          <a:lstStyle/>
          <a:p>
            <a:pPr algn="l"/>
            <a:r>
              <a:rPr lang="en-US" b="1" cap="none" dirty="0" smtClean="0">
                <a:solidFill>
                  <a:schemeClr val="accent1"/>
                </a:solidFill>
              </a:rPr>
              <a:t>Konsep </a:t>
            </a:r>
            <a:r>
              <a:rPr lang="en-US" b="1" cap="none" dirty="0" err="1" smtClean="0">
                <a:solidFill>
                  <a:schemeClr val="accent1"/>
                </a:solidFill>
              </a:rPr>
              <a:t>Desain</a:t>
            </a:r>
            <a:r>
              <a:rPr lang="en-US" b="1" cap="none" dirty="0" smtClean="0">
                <a:solidFill>
                  <a:schemeClr val="accent1"/>
                </a:solidFill>
              </a:rPr>
              <a:t> Logo </a:t>
            </a:r>
            <a:r>
              <a:rPr lang="en-US" b="1" cap="none" dirty="0" err="1" smtClean="0">
                <a:solidFill>
                  <a:schemeClr val="accent1"/>
                </a:solidFill>
              </a:rPr>
              <a:t>dan</a:t>
            </a:r>
            <a:r>
              <a:rPr lang="en-US" b="1" cap="none" dirty="0" smtClean="0">
                <a:solidFill>
                  <a:schemeClr val="accent1"/>
                </a:solidFill>
              </a:rPr>
              <a:t/>
            </a:r>
            <a:br>
              <a:rPr lang="en-US" b="1" cap="none" dirty="0" smtClean="0">
                <a:solidFill>
                  <a:schemeClr val="accent1"/>
                </a:solidFill>
              </a:rPr>
            </a:br>
            <a:r>
              <a:rPr lang="en-US" b="1" cap="none" dirty="0" err="1" smtClean="0">
                <a:solidFill>
                  <a:schemeClr val="accent1"/>
                </a:solidFill>
              </a:rPr>
              <a:t>Langkah-langkah</a:t>
            </a:r>
            <a:r>
              <a:rPr lang="en-US" b="1" cap="none" dirty="0" smtClean="0">
                <a:solidFill>
                  <a:schemeClr val="accent1"/>
                </a:solidFill>
              </a:rPr>
              <a:t> Pembuatan Logo Untuk Mendukung Visual Branding Yang Baik</a:t>
            </a:r>
            <a:br>
              <a:rPr lang="en-US" b="1" cap="none" dirty="0" smtClean="0">
                <a:solidFill>
                  <a:schemeClr val="accent1"/>
                </a:solidFill>
              </a:rPr>
            </a:b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8873" y="3761507"/>
            <a:ext cx="8689976" cy="51261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b="1" i="1" cap="none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Dika</a:t>
            </a:r>
            <a:r>
              <a:rPr lang="en-US" b="1" i="1" cap="none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i="1" cap="none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Tondo</a:t>
            </a:r>
            <a:r>
              <a:rPr lang="en-US" b="1" i="1" cap="none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i="1" cap="none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Widakdo</a:t>
            </a:r>
            <a:r>
              <a:rPr lang="en-US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b="1" i="1" cap="none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S.Kom</a:t>
            </a:r>
            <a:r>
              <a:rPr lang="en-US" b="1" i="1" cap="none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., M.T.I</a:t>
            </a:r>
            <a:endParaRPr lang="sv-SE" b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3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Presentasi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cap="none" dirty="0" err="1" smtClean="0"/>
              <a:t>Jika</a:t>
            </a:r>
            <a:r>
              <a:rPr lang="en-US" cap="none" dirty="0" smtClean="0"/>
              <a:t> </a:t>
            </a:r>
            <a:r>
              <a:rPr lang="en-US" cap="none" dirty="0" err="1" smtClean="0"/>
              <a:t>hasil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 </a:t>
            </a:r>
            <a:r>
              <a:rPr lang="en-US" cap="none" dirty="0" err="1" smtClean="0"/>
              <a:t>sudah</a:t>
            </a:r>
            <a:r>
              <a:rPr lang="en-US" cap="none" dirty="0" smtClean="0"/>
              <a:t> </a:t>
            </a:r>
            <a:r>
              <a:rPr lang="en-US" cap="none" dirty="0" err="1" smtClean="0"/>
              <a:t>dirasa</a:t>
            </a:r>
            <a:r>
              <a:rPr lang="en-US" cap="none" dirty="0" smtClean="0"/>
              <a:t> </a:t>
            </a:r>
            <a:r>
              <a:rPr lang="en-US" cap="none" dirty="0" err="1" smtClean="0"/>
              <a:t>cukup</a:t>
            </a:r>
            <a:r>
              <a:rPr lang="en-US" cap="none" dirty="0" smtClean="0"/>
              <a:t>, </a:t>
            </a:r>
            <a:r>
              <a:rPr lang="en-US" cap="none" dirty="0" err="1" smtClean="0"/>
              <a:t>tahap</a:t>
            </a:r>
            <a:r>
              <a:rPr lang="en-US" cap="none" dirty="0" smtClean="0"/>
              <a:t> </a:t>
            </a:r>
            <a:r>
              <a:rPr lang="en-US" cap="none" dirty="0" err="1" smtClean="0"/>
              <a:t>selanjutnya</a:t>
            </a:r>
            <a:r>
              <a:rPr lang="en-US" cap="none" dirty="0" smtClean="0"/>
              <a:t> </a:t>
            </a:r>
            <a:r>
              <a:rPr lang="en-US" cap="none" dirty="0" err="1" smtClean="0"/>
              <a:t>yaitu</a:t>
            </a:r>
            <a:r>
              <a:rPr lang="en-US" cap="none" dirty="0" smtClean="0"/>
              <a:t> </a:t>
            </a:r>
            <a:r>
              <a:rPr lang="en-US" cap="none" dirty="0" err="1" smtClean="0"/>
              <a:t>bagaimana</a:t>
            </a:r>
            <a:r>
              <a:rPr lang="en-US" cap="none" dirty="0" smtClean="0"/>
              <a:t> </a:t>
            </a:r>
            <a:r>
              <a:rPr lang="en-US" cap="none" dirty="0" err="1" smtClean="0"/>
              <a:t>cara</a:t>
            </a:r>
            <a:r>
              <a:rPr lang="en-US" cap="none" dirty="0" smtClean="0"/>
              <a:t> </a:t>
            </a:r>
            <a:r>
              <a:rPr lang="en-US" cap="none" dirty="0" err="1" smtClean="0"/>
              <a:t>mempresentasikannya</a:t>
            </a:r>
            <a:r>
              <a:rPr lang="en-US" cap="none" dirty="0" smtClean="0"/>
              <a:t> </a:t>
            </a:r>
            <a:r>
              <a:rPr lang="en-US" cap="none" dirty="0" err="1" smtClean="0"/>
              <a:t>kepada</a:t>
            </a:r>
            <a:r>
              <a:rPr lang="en-US" cap="none" dirty="0" smtClean="0"/>
              <a:t> </a:t>
            </a:r>
            <a:r>
              <a:rPr lang="en-US" cap="none" dirty="0" err="1" smtClean="0"/>
              <a:t>klien</a:t>
            </a:r>
            <a:r>
              <a:rPr lang="en-US" cap="none" dirty="0" smtClean="0"/>
              <a:t>. Ada </a:t>
            </a:r>
            <a:r>
              <a:rPr lang="en-US" cap="none" dirty="0" err="1" smtClean="0"/>
              <a:t>beberapa</a:t>
            </a:r>
            <a:r>
              <a:rPr lang="en-US" cap="none" dirty="0" smtClean="0"/>
              <a:t> </a:t>
            </a:r>
            <a:r>
              <a:rPr lang="en-US" cap="none" dirty="0" err="1" smtClean="0"/>
              <a:t>pertimbangan</a:t>
            </a:r>
            <a:r>
              <a:rPr lang="en-US" cap="none" dirty="0" smtClean="0"/>
              <a:t> </a:t>
            </a:r>
            <a:r>
              <a:rPr lang="en-US" cap="none" dirty="0" err="1" smtClean="0"/>
              <a:t>saat</a:t>
            </a:r>
            <a:r>
              <a:rPr lang="en-US" cap="none" dirty="0" smtClean="0"/>
              <a:t> </a:t>
            </a:r>
            <a:r>
              <a:rPr lang="en-US" cap="none" dirty="0" err="1" smtClean="0"/>
              <a:t>ingin</a:t>
            </a:r>
            <a:r>
              <a:rPr lang="en-US" cap="none" dirty="0" smtClean="0"/>
              <a:t> </a:t>
            </a:r>
            <a:r>
              <a:rPr lang="en-US" cap="none" dirty="0" err="1" smtClean="0"/>
              <a:t>mempresentasikan</a:t>
            </a:r>
            <a:r>
              <a:rPr lang="en-US" cap="none" dirty="0" smtClean="0"/>
              <a:t> </a:t>
            </a:r>
            <a:r>
              <a:rPr lang="en-US" cap="none" dirty="0" err="1" smtClean="0"/>
              <a:t>kepada</a:t>
            </a:r>
            <a:r>
              <a:rPr lang="en-US" cap="none" dirty="0" smtClean="0"/>
              <a:t> </a:t>
            </a:r>
            <a:r>
              <a:rPr lang="en-US" cap="none" dirty="0" err="1" smtClean="0"/>
              <a:t>klien</a:t>
            </a:r>
            <a:r>
              <a:rPr lang="en-US" cap="none" dirty="0" smtClean="0"/>
              <a:t> :</a:t>
            </a:r>
          </a:p>
          <a:p>
            <a:pPr marL="457200" indent="-457200">
              <a:buFont typeface="+mj-lt"/>
              <a:buAutoNum type="arabicParenR"/>
            </a:pPr>
            <a:r>
              <a:rPr lang="en-US" cap="none" dirty="0" err="1" smtClean="0"/>
              <a:t>Presentasi</a:t>
            </a:r>
            <a:r>
              <a:rPr lang="en-US" cap="none" dirty="0" smtClean="0"/>
              <a:t> </a:t>
            </a:r>
            <a:r>
              <a:rPr lang="en-US" cap="none" dirty="0" err="1" smtClean="0"/>
              <a:t>secara</a:t>
            </a:r>
            <a:r>
              <a:rPr lang="en-US" cap="none" dirty="0" smtClean="0"/>
              <a:t> </a:t>
            </a:r>
            <a:r>
              <a:rPr lang="en-US" cap="none" dirty="0" err="1" smtClean="0"/>
              <a:t>langsung</a:t>
            </a:r>
            <a:r>
              <a:rPr lang="en-US" cap="none" dirty="0" smtClean="0"/>
              <a:t> </a:t>
            </a:r>
            <a:r>
              <a:rPr lang="en-US" cap="none" dirty="0" err="1" smtClean="0"/>
              <a:t>lebih</a:t>
            </a:r>
            <a:r>
              <a:rPr lang="en-US" cap="none" dirty="0" smtClean="0"/>
              <a:t> </a:t>
            </a:r>
            <a:r>
              <a:rPr lang="en-US" cap="none" dirty="0" err="1" smtClean="0"/>
              <a:t>disarankan</a:t>
            </a:r>
            <a:r>
              <a:rPr lang="en-US" cap="none" dirty="0" smtClean="0"/>
              <a:t> </a:t>
            </a:r>
            <a:r>
              <a:rPr lang="en-US" cap="none" dirty="0" err="1" smtClean="0"/>
              <a:t>untuk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desainer</a:t>
            </a:r>
            <a:r>
              <a:rPr lang="en-US" cap="none" dirty="0" smtClean="0"/>
              <a:t> </a:t>
            </a:r>
            <a:r>
              <a:rPr lang="en-US" cap="none" dirty="0" err="1" smtClean="0"/>
              <a:t>grafis</a:t>
            </a:r>
            <a:r>
              <a:rPr lang="en-US" cap="none" dirty="0" smtClean="0"/>
              <a:t> </a:t>
            </a:r>
            <a:r>
              <a:rPr lang="en-US" cap="none" dirty="0" err="1" smtClean="0"/>
              <a:t>menjelaskan</a:t>
            </a:r>
            <a:r>
              <a:rPr lang="en-US" cap="none" dirty="0" smtClean="0"/>
              <a:t> </a:t>
            </a:r>
            <a:r>
              <a:rPr lang="en-US" cap="none" dirty="0" err="1" smtClean="0"/>
              <a:t>konsep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sedang</a:t>
            </a:r>
            <a:r>
              <a:rPr lang="en-US" cap="none" dirty="0" smtClean="0"/>
              <a:t> </a:t>
            </a:r>
            <a:r>
              <a:rPr lang="en-US" cap="none" dirty="0" err="1" smtClean="0"/>
              <a:t>dibuat</a:t>
            </a:r>
            <a:r>
              <a:rPr lang="en-US" cap="none" dirty="0" smtClean="0"/>
              <a:t>. </a:t>
            </a:r>
            <a:r>
              <a:rPr lang="en-US" cap="none" dirty="0" err="1" smtClean="0"/>
              <a:t>Ambil</a:t>
            </a:r>
            <a:r>
              <a:rPr lang="en-US" cap="none" dirty="0" smtClean="0"/>
              <a:t> </a:t>
            </a:r>
            <a:r>
              <a:rPr lang="en-US" cap="none" dirty="0" err="1" smtClean="0"/>
              <a:t>kesempatan</a:t>
            </a:r>
            <a:r>
              <a:rPr lang="en-US" cap="none" dirty="0" smtClean="0"/>
              <a:t> </a:t>
            </a:r>
            <a:r>
              <a:rPr lang="en-US" cap="none" dirty="0" err="1" smtClean="0"/>
              <a:t>untuk</a:t>
            </a:r>
            <a:r>
              <a:rPr lang="en-US" cap="none" dirty="0" smtClean="0"/>
              <a:t> </a:t>
            </a:r>
            <a:r>
              <a:rPr lang="en-US" cap="none" dirty="0" err="1" smtClean="0"/>
              <a:t>dapat</a:t>
            </a:r>
            <a:r>
              <a:rPr lang="en-US" cap="none" dirty="0" smtClean="0"/>
              <a:t> </a:t>
            </a:r>
            <a:r>
              <a:rPr lang="en-US" cap="none" dirty="0" err="1" smtClean="0"/>
              <a:t>bertemu</a:t>
            </a:r>
            <a:r>
              <a:rPr lang="en-US" cap="none" dirty="0" smtClean="0"/>
              <a:t> </a:t>
            </a:r>
            <a:r>
              <a:rPr lang="en-US" cap="none" dirty="0" err="1" smtClean="0"/>
              <a:t>dengan</a:t>
            </a:r>
            <a:r>
              <a:rPr lang="en-US" cap="none" dirty="0" smtClean="0"/>
              <a:t> </a:t>
            </a:r>
            <a:r>
              <a:rPr lang="en-US" cap="none" dirty="0" err="1" smtClean="0"/>
              <a:t>klien</a:t>
            </a:r>
            <a:r>
              <a:rPr lang="en-US" cap="none" dirty="0" smtClean="0"/>
              <a:t>.</a:t>
            </a:r>
          </a:p>
          <a:p>
            <a:pPr marL="457200" indent="-457200">
              <a:buFont typeface="+mj-lt"/>
              <a:buAutoNum type="arabicParenR"/>
            </a:pPr>
            <a:r>
              <a:rPr lang="en-US" cap="none" dirty="0" err="1" smtClean="0"/>
              <a:t>Selain</a:t>
            </a:r>
            <a:r>
              <a:rPr lang="en-US" cap="none" dirty="0" smtClean="0"/>
              <a:t> </a:t>
            </a:r>
            <a:r>
              <a:rPr lang="en-US" cap="none" dirty="0" err="1" smtClean="0"/>
              <a:t>gambar</a:t>
            </a:r>
            <a:r>
              <a:rPr lang="en-US" cap="none" dirty="0" smtClean="0"/>
              <a:t> mock up </a:t>
            </a:r>
            <a:r>
              <a:rPr lang="en-US" cap="none" dirty="0" err="1" smtClean="0"/>
              <a:t>akan</a:t>
            </a:r>
            <a:r>
              <a:rPr lang="en-US" cap="none" dirty="0" smtClean="0"/>
              <a:t> </a:t>
            </a:r>
            <a:r>
              <a:rPr lang="en-US" cap="none" dirty="0" err="1" smtClean="0"/>
              <a:t>lebih</a:t>
            </a:r>
            <a:r>
              <a:rPr lang="en-US" cap="none" dirty="0" smtClean="0"/>
              <a:t> </a:t>
            </a:r>
            <a:r>
              <a:rPr lang="en-US" cap="none" dirty="0" err="1" smtClean="0"/>
              <a:t>baik</a:t>
            </a:r>
            <a:r>
              <a:rPr lang="en-US" cap="none" dirty="0" smtClean="0"/>
              <a:t> </a:t>
            </a:r>
            <a:r>
              <a:rPr lang="en-US" cap="none" dirty="0" err="1" smtClean="0"/>
              <a:t>lagi</a:t>
            </a:r>
            <a:r>
              <a:rPr lang="en-US" cap="none" dirty="0" smtClean="0"/>
              <a:t> </a:t>
            </a:r>
            <a:r>
              <a:rPr lang="en-US" cap="none" dirty="0" err="1" smtClean="0"/>
              <a:t>jika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desainer</a:t>
            </a:r>
            <a:r>
              <a:rPr lang="en-US" cap="none" dirty="0" smtClean="0"/>
              <a:t> logo </a:t>
            </a:r>
            <a:r>
              <a:rPr lang="en-US" cap="none" dirty="0" err="1" smtClean="0"/>
              <a:t>dapat</a:t>
            </a:r>
            <a:r>
              <a:rPr lang="en-US" cap="none" dirty="0" smtClean="0"/>
              <a:t> </a:t>
            </a:r>
            <a:r>
              <a:rPr lang="en-US" cap="none" dirty="0" err="1" smtClean="0"/>
              <a:t>memberikan</a:t>
            </a:r>
            <a:r>
              <a:rPr lang="en-US" cap="none" dirty="0" smtClean="0"/>
              <a:t> </a:t>
            </a:r>
            <a:r>
              <a:rPr lang="en-US" cap="none" dirty="0" err="1" smtClean="0"/>
              <a:t>contoh</a:t>
            </a:r>
            <a:r>
              <a:rPr lang="en-US" cap="none" dirty="0" smtClean="0"/>
              <a:t> </a:t>
            </a:r>
            <a:r>
              <a:rPr lang="en-US" cap="none" dirty="0" err="1" smtClean="0"/>
              <a:t>produk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dihasilkan</a:t>
            </a:r>
            <a:r>
              <a:rPr lang="en-US" cap="none" dirty="0" smtClean="0"/>
              <a:t>.</a:t>
            </a:r>
            <a:endParaRPr lang="en-US" cap="none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6442364"/>
            <a:ext cx="10363826" cy="4156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cap="none" dirty="0" err="1" smtClean="0"/>
              <a:t>Halaman</a:t>
            </a:r>
            <a:r>
              <a:rPr lang="en-US" cap="none" dirty="0" smtClean="0"/>
              <a:t> </a:t>
            </a:r>
            <a:r>
              <a:rPr lang="en-US" cap="none" dirty="0" err="1" smtClean="0"/>
              <a:t>Terakhir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282901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Konsep </a:t>
            </a:r>
            <a:r>
              <a:rPr lang="en-US" b="1" dirty="0" err="1"/>
              <a:t>Desain</a:t>
            </a:r>
            <a:r>
              <a:rPr lang="en-US" b="1" dirty="0"/>
              <a:t> </a:t>
            </a:r>
            <a:r>
              <a:rPr lang="en-US" b="1" dirty="0" smtClean="0"/>
              <a:t>Logo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cap="none" dirty="0" smtClean="0"/>
              <a:t>Konsep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 logo </a:t>
            </a:r>
            <a:r>
              <a:rPr lang="en-US" cap="none" dirty="0" err="1" smtClean="0"/>
              <a:t>dalam</a:t>
            </a:r>
            <a:r>
              <a:rPr lang="en-US" cap="none" dirty="0" smtClean="0"/>
              <a:t> </a:t>
            </a:r>
            <a:r>
              <a:rPr lang="en-US" cap="none" dirty="0" err="1" smtClean="0"/>
              <a:t>sebuah</a:t>
            </a:r>
            <a:r>
              <a:rPr lang="en-US" cap="none" dirty="0" smtClean="0"/>
              <a:t> </a:t>
            </a:r>
            <a:r>
              <a:rPr lang="en-US" cap="none" dirty="0" err="1" smtClean="0"/>
              <a:t>bisnis</a:t>
            </a:r>
            <a:r>
              <a:rPr lang="en-US" cap="none" dirty="0" smtClean="0"/>
              <a:t> </a:t>
            </a:r>
            <a:r>
              <a:rPr lang="en-US" cap="none" dirty="0" err="1" smtClean="0"/>
              <a:t>merupakan</a:t>
            </a:r>
            <a:r>
              <a:rPr lang="en-US" cap="none" dirty="0" smtClean="0"/>
              <a:t> </a:t>
            </a:r>
            <a:r>
              <a:rPr lang="en-US" cap="none" dirty="0" err="1" smtClean="0"/>
              <a:t>sebuah</a:t>
            </a:r>
            <a:r>
              <a:rPr lang="en-US" cap="none" dirty="0" smtClean="0"/>
              <a:t> </a:t>
            </a:r>
            <a:r>
              <a:rPr lang="en-US" cap="none" dirty="0" err="1" smtClean="0"/>
              <a:t>identitas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bisa</a:t>
            </a:r>
            <a:r>
              <a:rPr lang="en-US" cap="none" dirty="0" smtClean="0"/>
              <a:t> </a:t>
            </a:r>
            <a:r>
              <a:rPr lang="en-US" cap="none" dirty="0" err="1" smtClean="0"/>
              <a:t>dibilang</a:t>
            </a:r>
            <a:r>
              <a:rPr lang="en-US" cap="none" dirty="0" smtClean="0"/>
              <a:t> </a:t>
            </a:r>
            <a:r>
              <a:rPr lang="en-US" cap="none" dirty="0" err="1" smtClean="0"/>
              <a:t>sangat</a:t>
            </a:r>
            <a:r>
              <a:rPr lang="en-US" cap="none" dirty="0" smtClean="0"/>
              <a:t> </a:t>
            </a:r>
            <a:r>
              <a:rPr lang="en-US" cap="none" dirty="0" err="1" smtClean="0"/>
              <a:t>penting</a:t>
            </a:r>
            <a:r>
              <a:rPr lang="en-US" cap="none" dirty="0" smtClean="0"/>
              <a:t> </a:t>
            </a:r>
            <a:r>
              <a:rPr lang="en-US" cap="none" dirty="0" err="1" smtClean="0"/>
              <a:t>untuk</a:t>
            </a:r>
            <a:r>
              <a:rPr lang="en-US" cap="none" dirty="0" smtClean="0"/>
              <a:t> </a:t>
            </a:r>
            <a:r>
              <a:rPr lang="en-US" cap="none" dirty="0" err="1" smtClean="0"/>
              <a:t>keberadaannya</a:t>
            </a:r>
            <a:r>
              <a:rPr lang="en-US" cap="none" dirty="0" smtClean="0"/>
              <a:t>. </a:t>
            </a:r>
            <a:r>
              <a:rPr lang="en-US" cap="none" dirty="0" err="1" smtClean="0"/>
              <a:t>Dengan</a:t>
            </a:r>
            <a:r>
              <a:rPr lang="en-US" cap="none" dirty="0" smtClean="0"/>
              <a:t> </a:t>
            </a:r>
            <a:r>
              <a:rPr lang="en-US" cap="none" dirty="0" err="1" smtClean="0"/>
              <a:t>adanya</a:t>
            </a:r>
            <a:r>
              <a:rPr lang="en-US" cap="none" dirty="0" smtClean="0"/>
              <a:t> </a:t>
            </a:r>
            <a:r>
              <a:rPr lang="en-US" cap="none" dirty="0" err="1" smtClean="0"/>
              <a:t>sebuah</a:t>
            </a:r>
            <a:r>
              <a:rPr lang="en-US" cap="none" dirty="0" smtClean="0"/>
              <a:t> logo </a:t>
            </a:r>
            <a:r>
              <a:rPr lang="en-US" cap="none" dirty="0" err="1" smtClean="0"/>
              <a:t>perusahaan</a:t>
            </a:r>
            <a:r>
              <a:rPr lang="en-US" cap="none" dirty="0" smtClean="0"/>
              <a:t>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</a:t>
            </a:r>
            <a:r>
              <a:rPr lang="en-US" cap="none" dirty="0" err="1" smtClean="0"/>
              <a:t>bisnis</a:t>
            </a:r>
            <a:r>
              <a:rPr lang="en-US" cap="none" dirty="0" smtClean="0"/>
              <a:t> </a:t>
            </a:r>
            <a:r>
              <a:rPr lang="en-US" cap="none" dirty="0" err="1" smtClean="0"/>
              <a:t>nantinya</a:t>
            </a:r>
            <a:r>
              <a:rPr lang="en-US" cap="none" dirty="0" smtClean="0"/>
              <a:t> </a:t>
            </a:r>
            <a:r>
              <a:rPr lang="en-US" cap="none" dirty="0" err="1" smtClean="0"/>
              <a:t>akan</a:t>
            </a:r>
            <a:r>
              <a:rPr lang="en-US" cap="none" dirty="0" smtClean="0"/>
              <a:t> </a:t>
            </a:r>
            <a:r>
              <a:rPr lang="en-US" cap="none" dirty="0" err="1" smtClean="0"/>
              <a:t>dapat</a:t>
            </a:r>
            <a:r>
              <a:rPr lang="en-US" cap="none" dirty="0" smtClean="0"/>
              <a:t> </a:t>
            </a:r>
            <a:r>
              <a:rPr lang="en-US" cap="none" dirty="0" err="1" smtClean="0"/>
              <a:t>memberitahukan</a:t>
            </a:r>
            <a:r>
              <a:rPr lang="en-US" cap="none" dirty="0" smtClean="0"/>
              <a:t> </a:t>
            </a:r>
            <a:r>
              <a:rPr lang="en-US" cap="none" dirty="0" err="1" smtClean="0"/>
              <a:t>kepada</a:t>
            </a:r>
            <a:r>
              <a:rPr lang="en-US" cap="none" dirty="0" smtClean="0"/>
              <a:t> </a:t>
            </a:r>
            <a:r>
              <a:rPr lang="en-US" cap="none" dirty="0" err="1" smtClean="0"/>
              <a:t>pelanggan</a:t>
            </a:r>
            <a:r>
              <a:rPr lang="en-US" cap="none" dirty="0" smtClean="0"/>
              <a:t> </a:t>
            </a:r>
            <a:r>
              <a:rPr lang="en-US" cap="none" dirty="0" err="1" smtClean="0"/>
              <a:t>mengenai</a:t>
            </a:r>
            <a:r>
              <a:rPr lang="en-US" cap="none" dirty="0" smtClean="0"/>
              <a:t> </a:t>
            </a:r>
            <a:r>
              <a:rPr lang="en-US" cap="none" dirty="0" err="1" smtClean="0"/>
              <a:t>identitas</a:t>
            </a:r>
            <a:r>
              <a:rPr lang="en-US" cap="none" dirty="0" smtClean="0"/>
              <a:t> </a:t>
            </a:r>
            <a:r>
              <a:rPr lang="en-US" cap="none" dirty="0" err="1" smtClean="0"/>
              <a:t>dirinya</a:t>
            </a:r>
            <a:r>
              <a:rPr lang="en-US" cap="none" dirty="0" smtClean="0"/>
              <a:t>. </a:t>
            </a:r>
            <a:r>
              <a:rPr lang="en-US" cap="none" dirty="0" err="1" smtClean="0"/>
              <a:t>Namun</a:t>
            </a:r>
            <a:r>
              <a:rPr lang="en-US" cap="none" dirty="0" smtClean="0"/>
              <a:t>, yang </a:t>
            </a:r>
            <a:r>
              <a:rPr lang="en-US" cap="none" dirty="0" err="1" smtClean="0"/>
              <a:t>sering</a:t>
            </a:r>
            <a:r>
              <a:rPr lang="en-US" cap="none" dirty="0" smtClean="0"/>
              <a:t> </a:t>
            </a:r>
            <a:r>
              <a:rPr lang="en-US" cap="none" dirty="0" err="1" smtClean="0"/>
              <a:t>terjadi</a:t>
            </a:r>
            <a:r>
              <a:rPr lang="en-US" cap="none" dirty="0" smtClean="0"/>
              <a:t> </a:t>
            </a:r>
            <a:r>
              <a:rPr lang="en-US" cap="none" dirty="0" err="1" smtClean="0"/>
              <a:t>adalah</a:t>
            </a:r>
            <a:r>
              <a:rPr lang="en-US" cap="none" dirty="0" smtClean="0"/>
              <a:t> </a:t>
            </a:r>
            <a:r>
              <a:rPr lang="en-US" cap="none" dirty="0" err="1" smtClean="0"/>
              <a:t>dengan</a:t>
            </a:r>
            <a:r>
              <a:rPr lang="en-US" cap="none" dirty="0" smtClean="0"/>
              <a:t> </a:t>
            </a:r>
            <a:r>
              <a:rPr lang="en-US" cap="none" dirty="0" err="1" smtClean="0"/>
              <a:t>menggunakan</a:t>
            </a:r>
            <a:r>
              <a:rPr lang="en-US" cap="none" dirty="0" smtClean="0"/>
              <a:t> logo </a:t>
            </a:r>
            <a:r>
              <a:rPr lang="en-US" cap="none" dirty="0" err="1" smtClean="0"/>
              <a:t>nantinya</a:t>
            </a:r>
            <a:r>
              <a:rPr lang="en-US" cap="none" dirty="0" smtClean="0"/>
              <a:t> </a:t>
            </a:r>
            <a:r>
              <a:rPr lang="en-US" cap="none" dirty="0" err="1" smtClean="0"/>
              <a:t>akan</a:t>
            </a:r>
            <a:r>
              <a:rPr lang="en-US" cap="none" dirty="0" smtClean="0"/>
              <a:t> </a:t>
            </a:r>
            <a:r>
              <a:rPr lang="en-US" cap="none" dirty="0" err="1" smtClean="0"/>
              <a:t>menjadikan</a:t>
            </a:r>
            <a:r>
              <a:rPr lang="en-US" cap="none" dirty="0" smtClean="0"/>
              <a:t> </a:t>
            </a:r>
            <a:r>
              <a:rPr lang="en-US" cap="none" dirty="0" err="1" smtClean="0"/>
              <a:t>perusahaan</a:t>
            </a:r>
            <a:r>
              <a:rPr lang="en-US" cap="none" dirty="0" smtClean="0"/>
              <a:t>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</a:t>
            </a:r>
            <a:r>
              <a:rPr lang="en-US" cap="none" dirty="0" err="1" smtClean="0"/>
              <a:t>bisnis</a:t>
            </a:r>
            <a:r>
              <a:rPr lang="en-US" cap="none" dirty="0" smtClean="0"/>
              <a:t> </a:t>
            </a:r>
            <a:r>
              <a:rPr lang="en-US" cap="none" dirty="0" err="1" smtClean="0"/>
              <a:t>tersebut</a:t>
            </a:r>
            <a:r>
              <a:rPr lang="en-US" cap="none" dirty="0" smtClean="0"/>
              <a:t> </a:t>
            </a:r>
            <a:r>
              <a:rPr lang="en-US" cap="none" dirty="0" err="1" smtClean="0"/>
              <a:t>menjadi</a:t>
            </a:r>
            <a:r>
              <a:rPr lang="en-US" cap="none" dirty="0" smtClean="0"/>
              <a:t> trending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iconic </a:t>
            </a:r>
            <a:r>
              <a:rPr lang="en-US" cap="none" dirty="0" err="1" smtClean="0"/>
              <a:t>dari</a:t>
            </a:r>
            <a:r>
              <a:rPr lang="en-US" cap="none" dirty="0" smtClean="0"/>
              <a:t> </a:t>
            </a:r>
            <a:r>
              <a:rPr lang="en-US" cap="none" dirty="0" err="1" smtClean="0"/>
              <a:t>sebuah</a:t>
            </a:r>
            <a:r>
              <a:rPr lang="en-US" cap="none" dirty="0" smtClean="0"/>
              <a:t> brand </a:t>
            </a:r>
            <a:r>
              <a:rPr lang="en-US" cap="none" dirty="0" err="1" smtClean="0"/>
              <a:t>produk</a:t>
            </a:r>
            <a:r>
              <a:rPr lang="en-US" cap="none" dirty="0" smtClean="0"/>
              <a:t>.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455473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Pengertian</a:t>
            </a:r>
            <a:r>
              <a:rPr lang="en-US" b="1" dirty="0"/>
              <a:t> Konsep </a:t>
            </a:r>
            <a:r>
              <a:rPr lang="en-US" b="1" dirty="0" err="1"/>
              <a:t>Desain</a:t>
            </a:r>
            <a:r>
              <a:rPr lang="en-US" b="1" dirty="0"/>
              <a:t> </a:t>
            </a:r>
            <a:r>
              <a:rPr lang="en-US" b="1" dirty="0" smtClean="0"/>
              <a:t>Logo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0" y="2367092"/>
            <a:ext cx="5181600" cy="3424107"/>
          </a:xfrm>
        </p:spPr>
        <p:txBody>
          <a:bodyPr/>
          <a:lstStyle/>
          <a:p>
            <a:pPr marL="0" indent="0">
              <a:buNone/>
            </a:pPr>
            <a:r>
              <a:rPr lang="en-US" cap="none" dirty="0" smtClean="0"/>
              <a:t>Logo </a:t>
            </a:r>
            <a:r>
              <a:rPr lang="en-US" cap="none" dirty="0" err="1" smtClean="0"/>
              <a:t>adalah</a:t>
            </a:r>
            <a:r>
              <a:rPr lang="en-US" cap="none" dirty="0" smtClean="0"/>
              <a:t> </a:t>
            </a:r>
            <a:r>
              <a:rPr lang="en-US" cap="none" dirty="0" err="1" smtClean="0"/>
              <a:t>sebuah</a:t>
            </a:r>
            <a:r>
              <a:rPr lang="en-US" cap="none" dirty="0" smtClean="0"/>
              <a:t> </a:t>
            </a:r>
            <a:r>
              <a:rPr lang="en-US" cap="none" dirty="0" err="1" smtClean="0"/>
              <a:t>gambar</a:t>
            </a:r>
            <a:r>
              <a:rPr lang="en-US" cap="none" dirty="0" smtClean="0"/>
              <a:t>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</a:t>
            </a:r>
            <a:r>
              <a:rPr lang="en-US" cap="none" dirty="0" err="1" smtClean="0"/>
              <a:t>sketsa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dalam</a:t>
            </a:r>
            <a:r>
              <a:rPr lang="en-US" cap="none" dirty="0" smtClean="0"/>
              <a:t> </a:t>
            </a:r>
            <a:r>
              <a:rPr lang="en-US" cap="none" dirty="0" err="1" smtClean="0"/>
              <a:t>pembuatannya</a:t>
            </a:r>
            <a:r>
              <a:rPr lang="en-US" cap="none" dirty="0" smtClean="0"/>
              <a:t> </a:t>
            </a:r>
            <a:r>
              <a:rPr lang="en-US" cap="none" dirty="0" err="1" smtClean="0"/>
              <a:t>mempunyai</a:t>
            </a:r>
            <a:r>
              <a:rPr lang="en-US" cap="none" dirty="0" smtClean="0"/>
              <a:t> </a:t>
            </a:r>
            <a:r>
              <a:rPr lang="en-US" cap="none" dirty="0" err="1" smtClean="0"/>
              <a:t>tujuan</a:t>
            </a:r>
            <a:r>
              <a:rPr lang="en-US" cap="none" dirty="0" smtClean="0"/>
              <a:t> agar </a:t>
            </a:r>
            <a:r>
              <a:rPr lang="en-US" cap="none" dirty="0" err="1" smtClean="0"/>
              <a:t>dapat</a:t>
            </a:r>
            <a:r>
              <a:rPr lang="en-US" cap="none" dirty="0" smtClean="0"/>
              <a:t> </a:t>
            </a:r>
            <a:r>
              <a:rPr lang="en-US" cap="none" dirty="0" err="1" smtClean="0"/>
              <a:t>mengenalkan</a:t>
            </a:r>
            <a:r>
              <a:rPr lang="en-US" cap="none" dirty="0" smtClean="0"/>
              <a:t> </a:t>
            </a:r>
            <a:r>
              <a:rPr lang="en-US" cap="none" dirty="0" err="1" smtClean="0"/>
              <a:t>sebuah</a:t>
            </a:r>
            <a:r>
              <a:rPr lang="en-US" cap="none" dirty="0" smtClean="0"/>
              <a:t> brand, </a:t>
            </a:r>
            <a:r>
              <a:rPr lang="en-US" cap="none" dirty="0" err="1" smtClean="0"/>
              <a:t>perusahaan</a:t>
            </a:r>
            <a:r>
              <a:rPr lang="en-US" cap="none" dirty="0" smtClean="0"/>
              <a:t>, </a:t>
            </a:r>
            <a:r>
              <a:rPr lang="en-US" cap="none" dirty="0" err="1" smtClean="0"/>
              <a:t>daerah</a:t>
            </a:r>
            <a:r>
              <a:rPr lang="en-US" cap="none" dirty="0" smtClean="0"/>
              <a:t> </a:t>
            </a:r>
            <a:r>
              <a:rPr lang="en-US" cap="none" dirty="0" err="1" smtClean="0"/>
              <a:t>ataupun</a:t>
            </a:r>
            <a:r>
              <a:rPr lang="en-US" cap="none" dirty="0" smtClean="0"/>
              <a:t> </a:t>
            </a:r>
            <a:r>
              <a:rPr lang="en-US" cap="none" dirty="0" err="1" smtClean="0"/>
              <a:t>organisasi</a:t>
            </a:r>
            <a:r>
              <a:rPr lang="en-US" cap="none" dirty="0" smtClean="0"/>
              <a:t>.</a:t>
            </a:r>
            <a:endParaRPr lang="en-US" cap="non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5" y="2214693"/>
            <a:ext cx="5064715" cy="357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359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09" y="618517"/>
            <a:ext cx="11098117" cy="1596177"/>
          </a:xfrm>
        </p:spPr>
        <p:txBody>
          <a:bodyPr/>
          <a:lstStyle/>
          <a:p>
            <a:r>
              <a:rPr lang="en-US" b="1" i="1" dirty="0">
                <a:latin typeface="Verdana" panose="020B0604030504040204" pitchFamily="34" charset="0"/>
                <a:ea typeface="Verdana" panose="020B0604030504040204" pitchFamily="34" charset="0"/>
              </a:rPr>
              <a:t>Designs Brief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 (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</a:rPr>
              <a:t>Desain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Briefing)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1981200"/>
            <a:ext cx="10793317" cy="423949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b="1" i="1" cap="none" dirty="0" smtClean="0"/>
              <a:t>Designs Brief</a:t>
            </a:r>
            <a:r>
              <a:rPr lang="en-US" cap="none" dirty="0" smtClean="0"/>
              <a:t> </a:t>
            </a:r>
            <a:r>
              <a:rPr lang="en-US" cap="none" dirty="0" err="1" smtClean="0"/>
              <a:t>atau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disebut</a:t>
            </a:r>
            <a:r>
              <a:rPr lang="en-US" cap="none" dirty="0" smtClean="0"/>
              <a:t> </a:t>
            </a:r>
            <a:r>
              <a:rPr lang="en-US" cap="none" dirty="0" err="1" smtClean="0"/>
              <a:t>penjelasan</a:t>
            </a:r>
            <a:r>
              <a:rPr lang="en-US" cap="none" dirty="0" smtClean="0"/>
              <a:t> </a:t>
            </a:r>
            <a:r>
              <a:rPr lang="en-US" cap="none" dirty="0" err="1" smtClean="0"/>
              <a:t>singkat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diberikan</a:t>
            </a:r>
            <a:r>
              <a:rPr lang="en-US" cap="none" dirty="0" smtClean="0"/>
              <a:t> </a:t>
            </a:r>
            <a:r>
              <a:rPr lang="en-US" cap="none" dirty="0" err="1" smtClean="0"/>
              <a:t>perusahaan</a:t>
            </a:r>
            <a:r>
              <a:rPr lang="en-US" cap="none" dirty="0" smtClean="0"/>
              <a:t>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</a:t>
            </a:r>
            <a:r>
              <a:rPr lang="en-US" cap="none" dirty="0" err="1" smtClean="0"/>
              <a:t>perorangan</a:t>
            </a:r>
            <a:r>
              <a:rPr lang="en-US" cap="none" dirty="0" smtClean="0"/>
              <a:t> </a:t>
            </a:r>
            <a:r>
              <a:rPr lang="en-US" cap="none" dirty="0" err="1" smtClean="0"/>
              <a:t>kepada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desainer</a:t>
            </a:r>
            <a:r>
              <a:rPr lang="en-US" cap="none" dirty="0" smtClean="0"/>
              <a:t> agar </a:t>
            </a:r>
            <a:r>
              <a:rPr lang="en-US" cap="none" dirty="0" err="1" smtClean="0"/>
              <a:t>mengetahui</a:t>
            </a:r>
            <a:r>
              <a:rPr lang="en-US" cap="none" dirty="0" smtClean="0"/>
              <a:t> </a:t>
            </a:r>
            <a:r>
              <a:rPr lang="en-US" cap="none" dirty="0" err="1" smtClean="0"/>
              <a:t>tujuan</a:t>
            </a:r>
            <a:r>
              <a:rPr lang="en-US" cap="none" dirty="0" smtClean="0"/>
              <a:t> </a:t>
            </a:r>
            <a:r>
              <a:rPr lang="en-US" cap="none" dirty="0" err="1" smtClean="0"/>
              <a:t>dari</a:t>
            </a:r>
            <a:r>
              <a:rPr lang="en-US" cap="none" dirty="0" smtClean="0"/>
              <a:t> </a:t>
            </a:r>
            <a:r>
              <a:rPr lang="en-US" cap="none" dirty="0" err="1" smtClean="0"/>
              <a:t>pembuatan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 logo </a:t>
            </a:r>
            <a:r>
              <a:rPr lang="en-US" cap="none" dirty="0" err="1" smtClean="0"/>
              <a:t>tersebut</a:t>
            </a:r>
            <a:r>
              <a:rPr lang="en-US" cap="none" dirty="0" smtClean="0"/>
              <a:t>. </a:t>
            </a:r>
            <a:r>
              <a:rPr lang="en-US" cap="none" dirty="0" err="1" smtClean="0"/>
              <a:t>Tujuan</a:t>
            </a:r>
            <a:r>
              <a:rPr lang="en-US" cap="none" dirty="0" smtClean="0"/>
              <a:t> </a:t>
            </a:r>
            <a:r>
              <a:rPr lang="en-US" cap="none" dirty="0" err="1" smtClean="0"/>
              <a:t>perusahaan</a:t>
            </a:r>
            <a:r>
              <a:rPr lang="en-US" cap="none" dirty="0" smtClean="0"/>
              <a:t>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</a:t>
            </a:r>
            <a:r>
              <a:rPr lang="en-US" cap="none" dirty="0" err="1" smtClean="0"/>
              <a:t>produk</a:t>
            </a:r>
            <a:r>
              <a:rPr lang="en-US" cap="none" dirty="0" smtClean="0"/>
              <a:t>, </a:t>
            </a:r>
            <a:r>
              <a:rPr lang="en-US" cap="none" dirty="0" err="1" smtClean="0"/>
              <a:t>nama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akan</a:t>
            </a:r>
            <a:r>
              <a:rPr lang="en-US" cap="none" dirty="0" smtClean="0"/>
              <a:t> </a:t>
            </a:r>
            <a:r>
              <a:rPr lang="en-US" cap="none" dirty="0" err="1" smtClean="0"/>
              <a:t>dijadikan</a:t>
            </a:r>
            <a:r>
              <a:rPr lang="en-US" cap="none" dirty="0" smtClean="0"/>
              <a:t> logo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, </a:t>
            </a:r>
            <a:r>
              <a:rPr lang="en-US" cap="none" dirty="0" err="1" smtClean="0"/>
              <a:t>dan</a:t>
            </a:r>
            <a:r>
              <a:rPr lang="en-US" cap="none" dirty="0" smtClean="0"/>
              <a:t> </a:t>
            </a:r>
            <a:r>
              <a:rPr lang="en-US" cap="none" dirty="0" err="1" smtClean="0"/>
              <a:t>hal</a:t>
            </a:r>
            <a:r>
              <a:rPr lang="en-US" cap="none" dirty="0" smtClean="0"/>
              <a:t>- </a:t>
            </a:r>
            <a:r>
              <a:rPr lang="en-US" cap="none" dirty="0" err="1" smtClean="0"/>
              <a:t>hal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berkaitan</a:t>
            </a:r>
            <a:r>
              <a:rPr lang="en-US" cap="none" dirty="0" smtClean="0"/>
              <a:t> </a:t>
            </a:r>
            <a:r>
              <a:rPr lang="en-US" cap="none" dirty="0" err="1" smtClean="0"/>
              <a:t>dengan</a:t>
            </a:r>
            <a:r>
              <a:rPr lang="en-US" cap="none" dirty="0" smtClean="0"/>
              <a:t> </a:t>
            </a:r>
            <a:r>
              <a:rPr lang="en-US" cap="none" dirty="0" err="1" smtClean="0"/>
              <a:t>perusahaan</a:t>
            </a:r>
            <a:r>
              <a:rPr lang="en-US" cap="none" dirty="0" smtClean="0"/>
              <a:t> </a:t>
            </a:r>
            <a:r>
              <a:rPr lang="en-US" cap="none" dirty="0" err="1" smtClean="0"/>
              <a:t>tersebut</a:t>
            </a:r>
            <a:r>
              <a:rPr lang="en-US" cap="none" dirty="0" smtClean="0"/>
              <a:t> </a:t>
            </a:r>
            <a:r>
              <a:rPr lang="en-US" cap="none" dirty="0" err="1" smtClean="0"/>
              <a:t>akan</a:t>
            </a:r>
            <a:r>
              <a:rPr lang="en-US" cap="none" dirty="0" smtClean="0"/>
              <a:t> </a:t>
            </a:r>
            <a:r>
              <a:rPr lang="en-US" cap="none" dirty="0" err="1" smtClean="0"/>
              <a:t>dijelaskan</a:t>
            </a:r>
            <a:r>
              <a:rPr lang="en-US" cap="none" dirty="0" smtClean="0"/>
              <a:t> </a:t>
            </a:r>
            <a:r>
              <a:rPr lang="en-US" cap="none" dirty="0" err="1" smtClean="0"/>
              <a:t>pada</a:t>
            </a:r>
            <a:r>
              <a:rPr lang="en-US" cap="none" dirty="0" smtClean="0"/>
              <a:t> </a:t>
            </a:r>
            <a:r>
              <a:rPr lang="en-US" cap="none" dirty="0" err="1" smtClean="0"/>
              <a:t>tahap</a:t>
            </a:r>
            <a:r>
              <a:rPr lang="en-US" cap="none" dirty="0" smtClean="0"/>
              <a:t> </a:t>
            </a:r>
            <a:r>
              <a:rPr lang="en-US" cap="none" dirty="0" err="1" smtClean="0"/>
              <a:t>ini</a:t>
            </a:r>
            <a:endParaRPr lang="en-US" cap="none" dirty="0" smtClean="0"/>
          </a:p>
          <a:p>
            <a:pPr marL="457200" indent="-457200" algn="just">
              <a:buFont typeface="+mj-lt"/>
              <a:buAutoNum type="arabicParenR"/>
            </a:pPr>
            <a:r>
              <a:rPr lang="en-US" cap="none" dirty="0" err="1" smtClean="0"/>
              <a:t>Visi</a:t>
            </a:r>
            <a:r>
              <a:rPr lang="en-US" cap="none" dirty="0" smtClean="0"/>
              <a:t> </a:t>
            </a:r>
            <a:r>
              <a:rPr lang="en-US" cap="none" dirty="0" err="1" smtClean="0"/>
              <a:t>dan</a:t>
            </a:r>
            <a:r>
              <a:rPr lang="en-US" cap="none" dirty="0" smtClean="0"/>
              <a:t> </a:t>
            </a:r>
            <a:r>
              <a:rPr lang="en-US" cap="none" dirty="0" err="1" smtClean="0"/>
              <a:t>misi</a:t>
            </a:r>
            <a:r>
              <a:rPr lang="en-US" cap="none" dirty="0" smtClean="0"/>
              <a:t> </a:t>
            </a:r>
            <a:r>
              <a:rPr lang="en-US" cap="none" dirty="0" err="1" smtClean="0"/>
              <a:t>perusahaan</a:t>
            </a:r>
            <a:endParaRPr lang="en-US" cap="none" dirty="0" smtClean="0"/>
          </a:p>
          <a:p>
            <a:pPr marL="457200" indent="-457200" algn="just">
              <a:buFont typeface="+mj-lt"/>
              <a:buAutoNum type="arabicParenR"/>
            </a:pPr>
            <a:r>
              <a:rPr lang="en-US" cap="none" dirty="0" smtClean="0"/>
              <a:t>Target </a:t>
            </a:r>
            <a:r>
              <a:rPr lang="en-US" cap="none" dirty="0"/>
              <a:t>market </a:t>
            </a:r>
            <a:r>
              <a:rPr lang="en-US" cap="none" dirty="0" err="1"/>
              <a:t>perusahaan</a:t>
            </a:r>
            <a:endParaRPr lang="en-US" cap="none" dirty="0"/>
          </a:p>
          <a:p>
            <a:pPr marL="457200" indent="-457200" algn="just">
              <a:buFont typeface="+mj-lt"/>
              <a:buAutoNum type="arabicParenR"/>
            </a:pPr>
            <a:r>
              <a:rPr lang="en-US" cap="none" dirty="0" err="1" smtClean="0"/>
              <a:t>Kompetitor</a:t>
            </a:r>
            <a:r>
              <a:rPr lang="en-US" cap="none" dirty="0" smtClean="0"/>
              <a:t> </a:t>
            </a:r>
            <a:r>
              <a:rPr lang="en-US" cap="none" dirty="0" err="1"/>
              <a:t>perusahaan</a:t>
            </a:r>
            <a:endParaRPr lang="en-US" cap="none" dirty="0"/>
          </a:p>
          <a:p>
            <a:pPr marL="457200" indent="-457200" algn="just">
              <a:buFont typeface="+mj-lt"/>
              <a:buAutoNum type="arabicParenR"/>
            </a:pPr>
            <a:r>
              <a:rPr lang="en-US" cap="none" dirty="0" err="1" smtClean="0"/>
              <a:t>Posisi</a:t>
            </a:r>
            <a:r>
              <a:rPr lang="en-US" cap="none" dirty="0" smtClean="0"/>
              <a:t> </a:t>
            </a:r>
            <a:r>
              <a:rPr lang="en-US" cap="none" dirty="0" err="1"/>
              <a:t>perusahaan</a:t>
            </a:r>
            <a:r>
              <a:rPr lang="en-US" cap="none" dirty="0"/>
              <a:t> </a:t>
            </a:r>
            <a:r>
              <a:rPr lang="en-US" cap="none" dirty="0" err="1"/>
              <a:t>tersebut</a:t>
            </a:r>
            <a:r>
              <a:rPr lang="en-US" cap="none" dirty="0"/>
              <a:t> </a:t>
            </a:r>
            <a:r>
              <a:rPr lang="en-US" cap="none" dirty="0" err="1"/>
              <a:t>dimata</a:t>
            </a:r>
            <a:r>
              <a:rPr lang="en-US" cap="none" dirty="0"/>
              <a:t> </a:t>
            </a:r>
            <a:r>
              <a:rPr lang="en-US" cap="none" dirty="0" err="1"/>
              <a:t>masyarakat</a:t>
            </a:r>
            <a:endParaRPr lang="en-US" cap="none" dirty="0"/>
          </a:p>
          <a:p>
            <a:pPr marL="457200" indent="-457200" algn="just">
              <a:buFont typeface="+mj-lt"/>
              <a:buAutoNum type="arabicParenR"/>
            </a:pPr>
            <a:r>
              <a:rPr lang="en-US" cap="none" dirty="0" err="1" smtClean="0"/>
              <a:t>Nilai-nilai</a:t>
            </a:r>
            <a:r>
              <a:rPr lang="en-US" cap="none" dirty="0" smtClean="0"/>
              <a:t> </a:t>
            </a:r>
            <a:r>
              <a:rPr lang="en-US" cap="none" dirty="0" err="1"/>
              <a:t>desain</a:t>
            </a:r>
            <a:r>
              <a:rPr lang="en-US" cap="none" dirty="0"/>
              <a:t> yang </a:t>
            </a:r>
            <a:r>
              <a:rPr lang="en-US" cap="none" dirty="0" err="1"/>
              <a:t>telah</a:t>
            </a:r>
            <a:r>
              <a:rPr lang="en-US" cap="none" dirty="0"/>
              <a:t> </a:t>
            </a:r>
            <a:r>
              <a:rPr lang="en-US" cap="none" dirty="0" err="1"/>
              <a:t>dimiliki</a:t>
            </a:r>
            <a:r>
              <a:rPr lang="en-US" cap="none" dirty="0"/>
              <a:t> </a:t>
            </a:r>
            <a:r>
              <a:rPr lang="en-US" cap="none" dirty="0" err="1"/>
              <a:t>perusahaan</a:t>
            </a:r>
            <a:endParaRPr lang="en-US" cap="none" dirty="0"/>
          </a:p>
          <a:p>
            <a:pPr marL="457200" indent="-457200" algn="just">
              <a:buFont typeface="+mj-lt"/>
              <a:buAutoNum type="arabicParenR"/>
            </a:pPr>
            <a:r>
              <a:rPr lang="en-US" cap="none" dirty="0" smtClean="0"/>
              <a:t>Budget </a:t>
            </a:r>
            <a:r>
              <a:rPr lang="en-US" cap="none" dirty="0"/>
              <a:t>yang </a:t>
            </a:r>
            <a:r>
              <a:rPr lang="en-US" cap="none" dirty="0" err="1"/>
              <a:t>dibutuhkan</a:t>
            </a:r>
            <a:r>
              <a:rPr lang="en-US" cap="none" dirty="0"/>
              <a:t> </a:t>
            </a:r>
            <a:r>
              <a:rPr lang="en-US" cap="none" dirty="0" err="1"/>
              <a:t>untuk</a:t>
            </a:r>
            <a:r>
              <a:rPr lang="en-US" cap="none" dirty="0"/>
              <a:t> </a:t>
            </a:r>
            <a:r>
              <a:rPr lang="en-US" cap="none" dirty="0" err="1"/>
              <a:t>menyelesaikan</a:t>
            </a:r>
            <a:r>
              <a:rPr lang="en-US" cap="none" dirty="0"/>
              <a:t> logo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en-US" cap="none" dirty="0" smtClean="0"/>
              <a:t>Lama </a:t>
            </a:r>
            <a:r>
              <a:rPr lang="en-US" cap="none" dirty="0"/>
              <a:t>target </a:t>
            </a:r>
            <a:r>
              <a:rPr lang="en-US" cap="none" dirty="0" err="1"/>
              <a:t>penyelesaian</a:t>
            </a:r>
            <a:r>
              <a:rPr lang="en-US" cap="none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795069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</a:rPr>
              <a:t>Riset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</a:rPr>
              <a:t>Penelitian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457200" y="2571047"/>
            <a:ext cx="11001375" cy="30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Seorang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desainer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yang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telah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mendapatkan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informasi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mengenai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perusahaan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yang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akan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dibuatkan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logo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harus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melakukan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riset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.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Riset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disini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meliputi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pencarian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berbagai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data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mengenai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perusahaan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klien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seperti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jenis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usaha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klien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pesaing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klien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serta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pasar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usaha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dari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perusahaan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tersebut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. </a:t>
            </a:r>
            <a:endParaRPr lang="en-US" altLang="en-US" sz="1900" cap="none" dirty="0">
              <a:solidFill>
                <a:srgbClr val="212529"/>
              </a:solidFill>
              <a:latin typeface="Tw Cen MT (Body)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w Cen MT (Body)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Poin-poin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dalam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riset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yang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dilakukan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adalah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sebagai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berikut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: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 (Body)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Mendapatkan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sumber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informasi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yang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dibagi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menjadi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  2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jenis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.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Pertama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langsung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dari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informannya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.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Kedua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secara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tidak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langsung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yaitu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melalui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internet,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atau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produk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yang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telah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dihasilkannya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.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 (Body)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Melakukan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riset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terhadap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kompetitor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bidang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usaha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yang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sejenis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dengan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perusahaan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tersebut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.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 (Body)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Setelah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mendapatkan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semua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informasi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, </a:t>
            </a:r>
            <a:r>
              <a:rPr kumimoji="0" lang="en-US" altLang="en-US" sz="19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buatlah</a:t>
            </a:r>
            <a:r>
              <a:rPr kumimoji="0" lang="en-US" altLang="en-US" sz="19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w Cen MT (Body)"/>
                <a:cs typeface="Times New Roman" panose="02020603050405020304" pitchFamily="18" charset="0"/>
              </a:rPr>
              <a:t> mind mapping.</a:t>
            </a:r>
            <a:endParaRPr kumimoji="0" lang="en-US" altLang="en-US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w Cen MT (Body)"/>
            </a:endParaRPr>
          </a:p>
        </p:txBody>
      </p:sp>
    </p:spTree>
    <p:extLst>
      <p:ext uri="{BB962C8B-B14F-4D97-AF65-F5344CB8AC3E}">
        <p14:creationId xmlns:p14="http://schemas.microsoft.com/office/powerpoint/2010/main" val="4196259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</a:rPr>
              <a:t>Referensi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cap="none" dirty="0" smtClean="0">
                <a:latin typeface="+mj-lt"/>
                <a:ea typeface="Verdana" panose="020B0604030504040204" pitchFamily="34" charset="0"/>
              </a:rPr>
              <a:t>Pembuatan logo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tidaklah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mudah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,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dengan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banyaknya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logo yang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telah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ada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selama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ini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,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seorang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desainer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membutuhkan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referensi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untuk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dapat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membuat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logo yang </a:t>
            </a:r>
            <a:r>
              <a:rPr lang="en-US" i="1" cap="none" dirty="0" smtClean="0">
                <a:latin typeface="+mj-lt"/>
                <a:ea typeface="Verdana" panose="020B0604030504040204" pitchFamily="34" charset="0"/>
              </a:rPr>
              <a:t>original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cap="none" dirty="0" smtClean="0">
                <a:latin typeface="+mj-lt"/>
                <a:ea typeface="Verdana" panose="020B0604030504040204" pitchFamily="34" charset="0"/>
              </a:rPr>
              <a:t>Proses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ini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adalah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proses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pencarian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referensi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tentang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logo-logo yang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digunakan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perusahaan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sejenis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melihat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logo mana yang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efektif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atau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pun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tidak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cap="none" dirty="0" smtClean="0">
                <a:latin typeface="+mj-lt"/>
                <a:ea typeface="Verdana" panose="020B0604030504040204" pitchFamily="34" charset="0"/>
              </a:rPr>
              <a:t>Hal lain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dalam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proses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ini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yang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juga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perlu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diperhatikan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adalah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melihat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 </a:t>
            </a:r>
            <a:r>
              <a:rPr lang="en-US" i="1" cap="none" dirty="0" smtClean="0">
                <a:latin typeface="+mj-lt"/>
                <a:ea typeface="Verdana" panose="020B0604030504040204" pitchFamily="34" charset="0"/>
              </a:rPr>
              <a:t>trend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 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gaya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logo yang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digunakan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untuk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perusahaan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 </a:t>
            </a:r>
            <a:r>
              <a:rPr lang="en-US" cap="none" dirty="0" err="1" smtClean="0">
                <a:latin typeface="+mj-lt"/>
                <a:ea typeface="Verdana" panose="020B0604030504040204" pitchFamily="34" charset="0"/>
              </a:rPr>
              <a:t>terkait</a:t>
            </a:r>
            <a:r>
              <a:rPr lang="en-US" cap="none" dirty="0" smtClean="0">
                <a:latin typeface="+mj-lt"/>
                <a:ea typeface="Verdana" panose="020B0604030504040204" pitchFamily="34" charset="0"/>
              </a:rPr>
              <a:t>.</a:t>
            </a:r>
            <a:endParaRPr lang="en-US" cap="none" dirty="0">
              <a:latin typeface="+mj-lt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44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Sketsa dan Konsep (Gambaran Kasar)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cap="none" dirty="0" err="1" smtClean="0"/>
              <a:t>Sebuah</a:t>
            </a:r>
            <a:r>
              <a:rPr lang="en-US" cap="none" dirty="0" smtClean="0"/>
              <a:t> </a:t>
            </a:r>
            <a:r>
              <a:rPr lang="en-US" cap="none" dirty="0" err="1" smtClean="0"/>
              <a:t>konsep</a:t>
            </a:r>
            <a:r>
              <a:rPr lang="en-US" cap="none" dirty="0" smtClean="0"/>
              <a:t> </a:t>
            </a:r>
            <a:r>
              <a:rPr lang="en-US" cap="none" dirty="0" err="1" smtClean="0"/>
              <a:t>dan</a:t>
            </a:r>
            <a:r>
              <a:rPr lang="en-US" cap="none" dirty="0" smtClean="0"/>
              <a:t> </a:t>
            </a:r>
            <a:r>
              <a:rPr lang="en-US" cap="none" dirty="0" err="1" smtClean="0"/>
              <a:t>pembuatan</a:t>
            </a:r>
            <a:r>
              <a:rPr lang="en-US" cap="none" dirty="0" smtClean="0"/>
              <a:t> </a:t>
            </a:r>
            <a:r>
              <a:rPr lang="en-US" cap="none" dirty="0" err="1" smtClean="0"/>
              <a:t>sketsa</a:t>
            </a:r>
            <a:r>
              <a:rPr lang="en-US" cap="none" dirty="0" smtClean="0"/>
              <a:t> logo </a:t>
            </a:r>
            <a:r>
              <a:rPr lang="en-US" cap="none" dirty="0" err="1" smtClean="0"/>
              <a:t>dibuat</a:t>
            </a:r>
            <a:r>
              <a:rPr lang="en-US" cap="none" dirty="0" smtClean="0"/>
              <a:t> </a:t>
            </a:r>
            <a:r>
              <a:rPr lang="en-US" cap="none" dirty="0" err="1" smtClean="0"/>
              <a:t>setelah</a:t>
            </a:r>
            <a:r>
              <a:rPr lang="en-US" cap="none" dirty="0" smtClean="0"/>
              <a:t> </a:t>
            </a:r>
            <a:r>
              <a:rPr lang="en-US" cap="none" dirty="0" err="1" smtClean="0"/>
              <a:t>seluruh</a:t>
            </a:r>
            <a:r>
              <a:rPr lang="en-US" cap="none" dirty="0" smtClean="0"/>
              <a:t> </a:t>
            </a:r>
            <a:r>
              <a:rPr lang="en-US" cap="none" dirty="0" err="1" smtClean="0"/>
              <a:t>informasi</a:t>
            </a:r>
            <a:r>
              <a:rPr lang="en-US" cap="none" dirty="0" smtClean="0"/>
              <a:t> </a:t>
            </a:r>
            <a:r>
              <a:rPr lang="en-US" cap="none" dirty="0" err="1" smtClean="0"/>
              <a:t>terkumpul</a:t>
            </a:r>
            <a:r>
              <a:rPr lang="en-US" cap="none" dirty="0" smtClean="0"/>
              <a:t>. </a:t>
            </a:r>
            <a:r>
              <a:rPr lang="en-US" cap="none" dirty="0" err="1" smtClean="0"/>
              <a:t>Sketsa</a:t>
            </a:r>
            <a:r>
              <a:rPr lang="en-US" cap="none" dirty="0" smtClean="0"/>
              <a:t> </a:t>
            </a:r>
            <a:r>
              <a:rPr lang="en-US" cap="none" dirty="0" err="1" smtClean="0"/>
              <a:t>dapat</a:t>
            </a:r>
            <a:r>
              <a:rPr lang="en-US" cap="none" dirty="0" smtClean="0"/>
              <a:t> </a:t>
            </a:r>
            <a:r>
              <a:rPr lang="en-US" cap="none" dirty="0" err="1" smtClean="0"/>
              <a:t>dilakukan</a:t>
            </a:r>
            <a:r>
              <a:rPr lang="en-US" cap="none" dirty="0" smtClean="0"/>
              <a:t> </a:t>
            </a:r>
            <a:r>
              <a:rPr lang="en-US" cap="none" dirty="0" err="1" smtClean="0"/>
              <a:t>secara</a:t>
            </a:r>
            <a:r>
              <a:rPr lang="en-US" cap="none" dirty="0" smtClean="0"/>
              <a:t> manual (</a:t>
            </a:r>
            <a:r>
              <a:rPr lang="en-US" cap="none" dirty="0" err="1" smtClean="0"/>
              <a:t>sketsa</a:t>
            </a:r>
            <a:r>
              <a:rPr lang="en-US" cap="none" dirty="0" smtClean="0"/>
              <a:t> </a:t>
            </a:r>
            <a:r>
              <a:rPr lang="en-US" cap="none" dirty="0" err="1" smtClean="0"/>
              <a:t>tangan</a:t>
            </a:r>
            <a:r>
              <a:rPr lang="en-US" cap="none" dirty="0" smtClean="0"/>
              <a:t>) </a:t>
            </a:r>
            <a:r>
              <a:rPr lang="en-US" cap="none" dirty="0" err="1" smtClean="0"/>
              <a:t>pada</a:t>
            </a:r>
            <a:r>
              <a:rPr lang="en-US" cap="none" dirty="0" smtClean="0"/>
              <a:t> </a:t>
            </a:r>
            <a:r>
              <a:rPr lang="en-US" cap="none" dirty="0" err="1" smtClean="0"/>
              <a:t>kertas</a:t>
            </a:r>
            <a:r>
              <a:rPr lang="en-US" cap="none" dirty="0" smtClean="0"/>
              <a:t> </a:t>
            </a:r>
            <a:r>
              <a:rPr lang="en-US" cap="none" dirty="0" err="1" smtClean="0"/>
              <a:t>dengan</a:t>
            </a:r>
            <a:r>
              <a:rPr lang="en-US" cap="none" dirty="0" smtClean="0"/>
              <a:t> </a:t>
            </a:r>
            <a:r>
              <a:rPr lang="en-US" cap="none" dirty="0" err="1" smtClean="0"/>
              <a:t>menggunakan</a:t>
            </a:r>
            <a:r>
              <a:rPr lang="en-US" cap="none" dirty="0" smtClean="0"/>
              <a:t> </a:t>
            </a:r>
            <a:r>
              <a:rPr lang="en-US" cap="none" dirty="0" err="1" smtClean="0"/>
              <a:t>bolpoin</a:t>
            </a:r>
            <a:r>
              <a:rPr lang="en-US" cap="none" dirty="0" smtClean="0"/>
              <a:t>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pencil. </a:t>
            </a:r>
            <a:r>
              <a:rPr lang="en-US" cap="none" dirty="0" err="1" smtClean="0"/>
              <a:t>Setelah</a:t>
            </a:r>
            <a:r>
              <a:rPr lang="en-US" cap="none" dirty="0" smtClean="0"/>
              <a:t> proses </a:t>
            </a:r>
            <a:r>
              <a:rPr lang="en-US" cap="none" dirty="0" err="1" smtClean="0"/>
              <a:t>sketsa</a:t>
            </a:r>
            <a:r>
              <a:rPr lang="en-US" cap="none" dirty="0" smtClean="0"/>
              <a:t> </a:t>
            </a:r>
            <a:r>
              <a:rPr lang="en-US" cap="none" dirty="0" err="1" smtClean="0"/>
              <a:t>selesai</a:t>
            </a:r>
            <a:r>
              <a:rPr lang="en-US" cap="none" dirty="0" smtClean="0"/>
              <a:t>, </a:t>
            </a:r>
            <a:r>
              <a:rPr lang="en-US" cap="none" dirty="0" err="1" smtClean="0"/>
              <a:t>bisa</a:t>
            </a:r>
            <a:r>
              <a:rPr lang="en-US" cap="none" dirty="0" smtClean="0"/>
              <a:t> </a:t>
            </a:r>
            <a:r>
              <a:rPr lang="en-US" cap="none" dirty="0" err="1" smtClean="0"/>
              <a:t>dilakukan</a:t>
            </a:r>
            <a:r>
              <a:rPr lang="en-US" cap="none" dirty="0" smtClean="0"/>
              <a:t> proses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 </a:t>
            </a:r>
            <a:r>
              <a:rPr lang="en-US" cap="none" dirty="0" err="1" smtClean="0"/>
              <a:t>menggunakan</a:t>
            </a:r>
            <a:r>
              <a:rPr lang="en-US" cap="none" dirty="0" smtClean="0"/>
              <a:t> </a:t>
            </a:r>
            <a:r>
              <a:rPr lang="en-US" cap="none" dirty="0" err="1" smtClean="0"/>
              <a:t>aplikasi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 </a:t>
            </a:r>
            <a:r>
              <a:rPr lang="en-US" cap="none" dirty="0" err="1" smtClean="0"/>
              <a:t>seperti</a:t>
            </a:r>
            <a:r>
              <a:rPr lang="en-US" cap="none" dirty="0" smtClean="0"/>
              <a:t>; </a:t>
            </a:r>
            <a:r>
              <a:rPr lang="en-US" cap="none" dirty="0" err="1" smtClean="0"/>
              <a:t>coreldraw</a:t>
            </a:r>
            <a:r>
              <a:rPr lang="en-US" cap="none" dirty="0" smtClean="0"/>
              <a:t>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adobe </a:t>
            </a:r>
            <a:r>
              <a:rPr lang="en-US" cap="none" dirty="0" err="1" smtClean="0"/>
              <a:t>ilustrator</a:t>
            </a:r>
            <a:r>
              <a:rPr lang="en-US" cap="none" dirty="0" smtClean="0"/>
              <a:t> </a:t>
            </a:r>
            <a:r>
              <a:rPr lang="en-US" cap="none" dirty="0" err="1" smtClean="0"/>
              <a:t>dan</a:t>
            </a:r>
            <a:r>
              <a:rPr lang="en-US" cap="none" dirty="0" smtClean="0"/>
              <a:t> </a:t>
            </a:r>
            <a:r>
              <a:rPr lang="en-US" cap="none" dirty="0" err="1" smtClean="0"/>
              <a:t>aplikasi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 </a:t>
            </a:r>
            <a:r>
              <a:rPr lang="en-US" cap="none" dirty="0" err="1" smtClean="0"/>
              <a:t>lainnya</a:t>
            </a:r>
            <a:r>
              <a:rPr lang="en-US" cap="none" dirty="0" smtClean="0"/>
              <a:t>.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780692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Feedback</a:t>
            </a:r>
            <a:r>
              <a:rPr lang="en-US" b="1" dirty="0"/>
              <a:t> (</a:t>
            </a:r>
            <a:r>
              <a:rPr lang="en-US" b="1" dirty="0" err="1"/>
              <a:t>Umpan</a:t>
            </a:r>
            <a:r>
              <a:rPr lang="en-US" b="1" dirty="0"/>
              <a:t> </a:t>
            </a:r>
            <a:r>
              <a:rPr lang="en-US" b="1" dirty="0" err="1"/>
              <a:t>Balik</a:t>
            </a:r>
            <a:r>
              <a:rPr lang="en-US" b="1" dirty="0"/>
              <a:t>)</a:t>
            </a:r>
            <a:endParaRPr lang="en-US" b="1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913774" y="2801873"/>
            <a:ext cx="10216189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Seorang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desainer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membutuhkan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 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feedback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 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atau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respon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dari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orang lain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terhadap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sketsa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dari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logo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tersebut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Memperlihatkan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hasil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sketsa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kepada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rekan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kerja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atau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orang yang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lebih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tau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dibidang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ini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adalah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hal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yang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bisa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dilakukan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untuk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mendapat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kritik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saran yang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membangun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Berikut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beberapa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tips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untuk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memulai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feedback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review :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a.       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Listening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Mendengarkan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setiap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masukan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baik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dari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klien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komunitas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atau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orang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terdekat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b.      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Open Minding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Mulai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membuat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list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dari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masukan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yang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tepat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mempertimbangkannya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c.       </a:t>
            </a:r>
            <a:r>
              <a:rPr kumimoji="0" lang="en-US" altLang="en-US" b="0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Analyzing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.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Masukan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yang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baik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dapat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memberikan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beberapa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alternatif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desain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+mj-lt"/>
                <a:cs typeface="Times New Roman" panose="02020603050405020304" pitchFamily="18" charset="0"/>
              </a:rPr>
              <a:t> logo.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0492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Revisi</a:t>
            </a:r>
            <a:r>
              <a:rPr lang="en-US" b="1" dirty="0"/>
              <a:t> (</a:t>
            </a:r>
            <a:r>
              <a:rPr lang="en-US" b="1" dirty="0" err="1"/>
              <a:t>Perbaikan</a:t>
            </a:r>
            <a:r>
              <a:rPr lang="en-US" b="1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cap="none" dirty="0" err="1" smtClean="0"/>
              <a:t>Terkadang</a:t>
            </a:r>
            <a:r>
              <a:rPr lang="en-US" cap="none" dirty="0" smtClean="0"/>
              <a:t> </a:t>
            </a:r>
            <a:r>
              <a:rPr lang="en-US" cap="none" dirty="0" err="1" smtClean="0"/>
              <a:t>dari</a:t>
            </a:r>
            <a:r>
              <a:rPr lang="en-US" cap="none" dirty="0" smtClean="0"/>
              <a:t> step </a:t>
            </a:r>
            <a:r>
              <a:rPr lang="en-US" cap="none" dirty="0" err="1" smtClean="0"/>
              <a:t>diatas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desainer</a:t>
            </a:r>
            <a:r>
              <a:rPr lang="en-US" cap="none" dirty="0" smtClean="0"/>
              <a:t> </a:t>
            </a:r>
            <a:r>
              <a:rPr lang="en-US" cap="none" dirty="0" err="1" smtClean="0"/>
              <a:t>mendapat</a:t>
            </a:r>
            <a:r>
              <a:rPr lang="en-US" cap="none" dirty="0" smtClean="0"/>
              <a:t> </a:t>
            </a:r>
            <a:r>
              <a:rPr lang="en-US" cap="none" dirty="0" err="1" smtClean="0"/>
              <a:t>suatu</a:t>
            </a:r>
            <a:r>
              <a:rPr lang="en-US" cap="none" dirty="0" smtClean="0"/>
              <a:t> </a:t>
            </a:r>
            <a:r>
              <a:rPr lang="en-US" cap="none" dirty="0" err="1" smtClean="0"/>
              <a:t>masukan</a:t>
            </a:r>
            <a:r>
              <a:rPr lang="en-US" cap="none" dirty="0" smtClean="0"/>
              <a:t> yang </a:t>
            </a:r>
            <a:r>
              <a:rPr lang="en-US" cap="none" dirty="0" err="1" smtClean="0"/>
              <a:t>membangun</a:t>
            </a:r>
            <a:r>
              <a:rPr lang="en-US" cap="none" dirty="0" smtClean="0"/>
              <a:t> </a:t>
            </a:r>
            <a:r>
              <a:rPr lang="en-US" cap="none" dirty="0" err="1" smtClean="0"/>
              <a:t>dan</a:t>
            </a:r>
            <a:r>
              <a:rPr lang="en-US" cap="none" dirty="0" smtClean="0"/>
              <a:t> </a:t>
            </a:r>
            <a:r>
              <a:rPr lang="en-US" cap="none" dirty="0" err="1" smtClean="0"/>
              <a:t>berencana</a:t>
            </a:r>
            <a:r>
              <a:rPr lang="en-US" cap="none" dirty="0" smtClean="0"/>
              <a:t> </a:t>
            </a:r>
            <a:r>
              <a:rPr lang="en-US" cap="none" dirty="0" err="1" smtClean="0"/>
              <a:t>melakukan</a:t>
            </a:r>
            <a:r>
              <a:rPr lang="en-US" cap="none" dirty="0" smtClean="0"/>
              <a:t> </a:t>
            </a:r>
            <a:r>
              <a:rPr lang="en-US" cap="none" dirty="0" err="1" smtClean="0"/>
              <a:t>suatu</a:t>
            </a:r>
            <a:r>
              <a:rPr lang="en-US" cap="none" dirty="0" smtClean="0"/>
              <a:t> </a:t>
            </a:r>
            <a:r>
              <a:rPr lang="en-US" cap="none" dirty="0" err="1" smtClean="0"/>
              <a:t>perbaikan</a:t>
            </a:r>
            <a:r>
              <a:rPr lang="en-US" cap="none" dirty="0" smtClean="0"/>
              <a:t> </a:t>
            </a:r>
            <a:r>
              <a:rPr lang="en-US" cap="none" dirty="0" err="1" smtClean="0"/>
              <a:t>atau</a:t>
            </a:r>
            <a:r>
              <a:rPr lang="en-US" cap="none" dirty="0" smtClean="0"/>
              <a:t> </a:t>
            </a:r>
            <a:r>
              <a:rPr lang="en-US" cap="none" dirty="0" err="1" smtClean="0"/>
              <a:t>revisi</a:t>
            </a:r>
            <a:r>
              <a:rPr lang="en-US" cap="none" dirty="0" smtClean="0"/>
              <a:t> </a:t>
            </a:r>
            <a:r>
              <a:rPr lang="en-US" cap="none" dirty="0" err="1" smtClean="0"/>
              <a:t>pada</a:t>
            </a:r>
            <a:r>
              <a:rPr lang="en-US" cap="none" dirty="0" smtClean="0"/>
              <a:t> </a:t>
            </a:r>
            <a:r>
              <a:rPr lang="en-US" cap="none" dirty="0" err="1" smtClean="0"/>
              <a:t>desain</a:t>
            </a:r>
            <a:r>
              <a:rPr lang="en-US" cap="none" dirty="0" smtClean="0"/>
              <a:t> logo yang </a:t>
            </a:r>
            <a:r>
              <a:rPr lang="en-US" cap="none" dirty="0" err="1" smtClean="0"/>
              <a:t>telah</a:t>
            </a:r>
            <a:r>
              <a:rPr lang="en-US" cap="none" dirty="0" smtClean="0"/>
              <a:t> </a:t>
            </a:r>
            <a:r>
              <a:rPr lang="en-US" cap="none" dirty="0" err="1" smtClean="0"/>
              <a:t>ia</a:t>
            </a:r>
            <a:r>
              <a:rPr lang="en-US" cap="none" dirty="0" smtClean="0"/>
              <a:t> </a:t>
            </a:r>
            <a:r>
              <a:rPr lang="en-US" cap="none" dirty="0" err="1" smtClean="0"/>
              <a:t>buat</a:t>
            </a:r>
            <a:r>
              <a:rPr lang="en-US" cap="none" dirty="0" smtClean="0"/>
              <a:t>.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692329911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77</TotalTime>
  <Words>326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Tw Cen MT</vt:lpstr>
      <vt:lpstr>Tw Cen MT (Body)</vt:lpstr>
      <vt:lpstr>Verdana</vt:lpstr>
      <vt:lpstr>Droplet</vt:lpstr>
      <vt:lpstr>Konsep Desain Logo dan Langkah-langkah Pembuatan Logo Untuk Mendukung Visual Branding Yang Baik </vt:lpstr>
      <vt:lpstr>Konsep Desain Logo</vt:lpstr>
      <vt:lpstr>Pengertian Konsep Desain Logo</vt:lpstr>
      <vt:lpstr>Designs Brief (Desain Briefing)</vt:lpstr>
      <vt:lpstr>Riset (Penelitian)</vt:lpstr>
      <vt:lpstr>Referensi</vt:lpstr>
      <vt:lpstr>Sketsa dan Konsep (Gambaran Kasar)</vt:lpstr>
      <vt:lpstr>Feedback (Umpan Balik)</vt:lpstr>
      <vt:lpstr>Revisi (Perbaikan)</vt:lpstr>
      <vt:lpstr>Presentasi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Langkah-Langkah Pembuatan Logo Untuk Mendukung Visual Branding Yang Baik </dc:title>
  <dc:creator>DIKA</dc:creator>
  <cp:lastModifiedBy>DIKA</cp:lastModifiedBy>
  <cp:revision>6</cp:revision>
  <dcterms:created xsi:type="dcterms:W3CDTF">2023-06-26T01:12:53Z</dcterms:created>
  <dcterms:modified xsi:type="dcterms:W3CDTF">2023-06-26T02:30:40Z</dcterms:modified>
</cp:coreProperties>
</file>