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4" r:id="rId3"/>
    <p:sldId id="265" r:id="rId4"/>
    <p:sldId id="257" r:id="rId5"/>
    <p:sldId id="258" r:id="rId6"/>
    <p:sldId id="259" r:id="rId7"/>
    <p:sldId id="260" r:id="rId8"/>
    <p:sldId id="261" r:id="rId9"/>
    <p:sldId id="262" r:id="rId10"/>
    <p:sldId id="263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75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03DDDD-C0DB-42A6-A312-297E9B3F25BF}" type="datetimeFigureOut">
              <a:rPr lang="en-US" smtClean="0"/>
              <a:t>6/26/2023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831D8E-128E-4CB4-810E-3E7E73E298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62633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03DDDD-C0DB-42A6-A312-297E9B3F25BF}" type="datetimeFigureOut">
              <a:rPr lang="en-US" smtClean="0"/>
              <a:t>6/26/2023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831D8E-128E-4CB4-810E-3E7E73E298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40628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03DDDD-C0DB-42A6-A312-297E9B3F25BF}" type="datetimeFigureOut">
              <a:rPr lang="en-US" smtClean="0"/>
              <a:t>6/26/2023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831D8E-128E-4CB4-810E-3E7E73E298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980624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03DDDD-C0DB-42A6-A312-297E9B3F25BF}" type="datetimeFigureOut">
              <a:rPr lang="en-US" smtClean="0"/>
              <a:t>6/26/2023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831D8E-128E-4CB4-810E-3E7E73E2984A}" type="slidenum">
              <a:rPr lang="en-US" smtClean="0"/>
              <a:t>‹#›</a:t>
            </a:fld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9148490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03DDDD-C0DB-42A6-A312-297E9B3F25BF}" type="datetimeFigureOut">
              <a:rPr lang="en-US" smtClean="0"/>
              <a:t>6/26/2023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831D8E-128E-4CB4-810E-3E7E73E298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832314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03DDDD-C0DB-42A6-A312-297E9B3F25BF}" type="datetimeFigureOut">
              <a:rPr lang="en-US" smtClean="0"/>
              <a:t>6/26/2023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831D8E-128E-4CB4-810E-3E7E73E298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765202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03DDDD-C0DB-42A6-A312-297E9B3F25BF}" type="datetimeFigureOut">
              <a:rPr lang="en-US" smtClean="0"/>
              <a:t>6/26/2023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831D8E-128E-4CB4-810E-3E7E73E298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94162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03DDDD-C0DB-42A6-A312-297E9B3F25BF}" type="datetimeFigureOut">
              <a:rPr lang="en-US" smtClean="0"/>
              <a:t>6/26/2023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831D8E-128E-4CB4-810E-3E7E73E298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720274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03DDDD-C0DB-42A6-A312-297E9B3F25BF}" type="datetimeFigureOut">
              <a:rPr lang="en-US" smtClean="0"/>
              <a:t>6/26/2023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831D8E-128E-4CB4-810E-3E7E73E298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14764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03DDDD-C0DB-42A6-A312-297E9B3F25BF}" type="datetimeFigureOut">
              <a:rPr lang="en-US" smtClean="0"/>
              <a:t>6/26/2023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831D8E-128E-4CB4-810E-3E7E73E298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70552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03DDDD-C0DB-42A6-A312-297E9B3F25BF}" type="datetimeFigureOut">
              <a:rPr lang="en-US" smtClean="0"/>
              <a:t>6/26/2023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831D8E-128E-4CB4-810E-3E7E73E298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40575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03DDDD-C0DB-42A6-A312-297E9B3F25BF}" type="datetimeFigureOut">
              <a:rPr lang="en-US" smtClean="0"/>
              <a:t>6/26/2023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831D8E-128E-4CB4-810E-3E7E73E298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20620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03DDDD-C0DB-42A6-A312-297E9B3F25BF}" type="datetimeFigureOut">
              <a:rPr lang="en-US" smtClean="0"/>
              <a:t>6/26/2023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831D8E-128E-4CB4-810E-3E7E73E298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066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03DDDD-C0DB-42A6-A312-297E9B3F25BF}" type="datetimeFigureOut">
              <a:rPr lang="en-US" smtClean="0"/>
              <a:t>6/26/2023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831D8E-128E-4CB4-810E-3E7E73E298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39134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03DDDD-C0DB-42A6-A312-297E9B3F25BF}" type="datetimeFigureOut">
              <a:rPr lang="en-US" smtClean="0"/>
              <a:t>6/26/2023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831D8E-128E-4CB4-810E-3E7E73E298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9976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03DDDD-C0DB-42A6-A312-297E9B3F25BF}" type="datetimeFigureOut">
              <a:rPr lang="en-US" smtClean="0"/>
              <a:t>6/26/2023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831D8E-128E-4CB4-810E-3E7E73E298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04742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03DDDD-C0DB-42A6-A312-297E9B3F25BF}" type="datetimeFigureOut">
              <a:rPr lang="en-US" smtClean="0"/>
              <a:t>6/26/2023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831D8E-128E-4CB4-810E-3E7E73E298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527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E703DDDD-C0DB-42A6-A312-297E9B3F25BF}" type="datetimeFigureOut">
              <a:rPr lang="en-US" smtClean="0"/>
              <a:t>6/26/2023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3B831D8E-128E-4CB4-810E-3E7E73E298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55997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78873" y="1323108"/>
            <a:ext cx="11111345" cy="2819401"/>
          </a:xfrm>
        </p:spPr>
        <p:txBody>
          <a:bodyPr>
            <a:normAutofit/>
          </a:bodyPr>
          <a:lstStyle/>
          <a:p>
            <a:pPr algn="l"/>
            <a:r>
              <a:rPr lang="en-US" b="1" cap="none" dirty="0" smtClean="0">
                <a:solidFill>
                  <a:schemeClr val="accent1"/>
                </a:solidFill>
              </a:rPr>
              <a:t>Konsep </a:t>
            </a:r>
            <a:r>
              <a:rPr lang="en-US" b="1" cap="none" dirty="0" err="1" smtClean="0">
                <a:solidFill>
                  <a:schemeClr val="accent1"/>
                </a:solidFill>
              </a:rPr>
              <a:t>Desain</a:t>
            </a:r>
            <a:r>
              <a:rPr lang="en-US" b="1" cap="none" dirty="0" smtClean="0">
                <a:solidFill>
                  <a:schemeClr val="accent1"/>
                </a:solidFill>
              </a:rPr>
              <a:t> Logo </a:t>
            </a:r>
            <a:r>
              <a:rPr lang="en-US" b="1" cap="none" dirty="0" err="1" smtClean="0">
                <a:solidFill>
                  <a:schemeClr val="accent1"/>
                </a:solidFill>
              </a:rPr>
              <a:t>dan</a:t>
            </a:r>
            <a:r>
              <a:rPr lang="en-US" b="1" cap="none" dirty="0" smtClean="0">
                <a:solidFill>
                  <a:schemeClr val="accent1"/>
                </a:solidFill>
              </a:rPr>
              <a:t/>
            </a:r>
            <a:br>
              <a:rPr lang="en-US" b="1" cap="none" dirty="0" smtClean="0">
                <a:solidFill>
                  <a:schemeClr val="accent1"/>
                </a:solidFill>
              </a:rPr>
            </a:br>
            <a:r>
              <a:rPr lang="en-US" b="1" cap="none" dirty="0" err="1" smtClean="0">
                <a:solidFill>
                  <a:schemeClr val="accent1"/>
                </a:solidFill>
              </a:rPr>
              <a:t>Langkah-langkah</a:t>
            </a:r>
            <a:r>
              <a:rPr lang="en-US" b="1" cap="none" dirty="0" smtClean="0">
                <a:solidFill>
                  <a:schemeClr val="accent1"/>
                </a:solidFill>
              </a:rPr>
              <a:t> Pembuatan Logo Untuk Mendukung Visual Branding Yang Baik</a:t>
            </a:r>
            <a:br>
              <a:rPr lang="en-US" b="1" cap="none" dirty="0" smtClean="0">
                <a:solidFill>
                  <a:schemeClr val="accent1"/>
                </a:solidFill>
              </a:rPr>
            </a:br>
            <a:endParaRPr lang="en-US" cap="none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78873" y="3761507"/>
            <a:ext cx="8689976" cy="512619"/>
          </a:xfrm>
        </p:spPr>
        <p:txBody>
          <a:bodyPr>
            <a:normAutofit/>
          </a:bodyPr>
          <a:lstStyle/>
          <a:p>
            <a:pPr algn="l">
              <a:lnSpc>
                <a:spcPct val="100000"/>
              </a:lnSpc>
            </a:pPr>
            <a:r>
              <a:rPr lang="en-US" b="1" i="1" cap="none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Dika</a:t>
            </a:r>
            <a:r>
              <a:rPr lang="en-US" b="1" i="1" cap="none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b="1" i="1" cap="none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Tondo</a:t>
            </a:r>
            <a:r>
              <a:rPr lang="en-US" b="1" i="1" cap="none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b="1" i="1" cap="none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Widakdo</a:t>
            </a:r>
            <a:r>
              <a:rPr lang="en-US" b="1" i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, </a:t>
            </a:r>
            <a:r>
              <a:rPr lang="en-US" b="1" i="1" cap="none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S.Kom</a:t>
            </a:r>
            <a:r>
              <a:rPr lang="en-US" b="1" i="1" cap="none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., M.T.I</a:t>
            </a:r>
            <a:endParaRPr lang="sv-SE" b="1" dirty="0" smtClean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52332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/>
              <a:t>Presentasi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cap="none" dirty="0" err="1" smtClean="0"/>
              <a:t>Jika</a:t>
            </a:r>
            <a:r>
              <a:rPr lang="en-US" cap="none" dirty="0" smtClean="0"/>
              <a:t> </a:t>
            </a:r>
            <a:r>
              <a:rPr lang="en-US" cap="none" dirty="0" err="1" smtClean="0"/>
              <a:t>hasil</a:t>
            </a:r>
            <a:r>
              <a:rPr lang="en-US" cap="none" dirty="0" smtClean="0"/>
              <a:t> </a:t>
            </a:r>
            <a:r>
              <a:rPr lang="en-US" cap="none" dirty="0" err="1" smtClean="0"/>
              <a:t>desain</a:t>
            </a:r>
            <a:r>
              <a:rPr lang="en-US" cap="none" dirty="0" smtClean="0"/>
              <a:t> </a:t>
            </a:r>
            <a:r>
              <a:rPr lang="en-US" cap="none" dirty="0" err="1" smtClean="0"/>
              <a:t>sudah</a:t>
            </a:r>
            <a:r>
              <a:rPr lang="en-US" cap="none" dirty="0" smtClean="0"/>
              <a:t> </a:t>
            </a:r>
            <a:r>
              <a:rPr lang="en-US" cap="none" dirty="0" err="1" smtClean="0"/>
              <a:t>dirasa</a:t>
            </a:r>
            <a:r>
              <a:rPr lang="en-US" cap="none" dirty="0" smtClean="0"/>
              <a:t> </a:t>
            </a:r>
            <a:r>
              <a:rPr lang="en-US" cap="none" dirty="0" err="1" smtClean="0"/>
              <a:t>cukup</a:t>
            </a:r>
            <a:r>
              <a:rPr lang="en-US" cap="none" dirty="0" smtClean="0"/>
              <a:t>, </a:t>
            </a:r>
            <a:r>
              <a:rPr lang="en-US" cap="none" dirty="0" err="1" smtClean="0"/>
              <a:t>tahap</a:t>
            </a:r>
            <a:r>
              <a:rPr lang="en-US" cap="none" dirty="0" smtClean="0"/>
              <a:t> </a:t>
            </a:r>
            <a:r>
              <a:rPr lang="en-US" cap="none" dirty="0" err="1" smtClean="0"/>
              <a:t>selanjutnya</a:t>
            </a:r>
            <a:r>
              <a:rPr lang="en-US" cap="none" dirty="0" smtClean="0"/>
              <a:t> </a:t>
            </a:r>
            <a:r>
              <a:rPr lang="en-US" cap="none" dirty="0" err="1" smtClean="0"/>
              <a:t>yaitu</a:t>
            </a:r>
            <a:r>
              <a:rPr lang="en-US" cap="none" dirty="0" smtClean="0"/>
              <a:t> </a:t>
            </a:r>
            <a:r>
              <a:rPr lang="en-US" cap="none" dirty="0" err="1" smtClean="0"/>
              <a:t>bagaimana</a:t>
            </a:r>
            <a:r>
              <a:rPr lang="en-US" cap="none" dirty="0" smtClean="0"/>
              <a:t> </a:t>
            </a:r>
            <a:r>
              <a:rPr lang="en-US" cap="none" dirty="0" err="1" smtClean="0"/>
              <a:t>cara</a:t>
            </a:r>
            <a:r>
              <a:rPr lang="en-US" cap="none" dirty="0" smtClean="0"/>
              <a:t> </a:t>
            </a:r>
            <a:r>
              <a:rPr lang="en-US" cap="none" dirty="0" err="1" smtClean="0"/>
              <a:t>mempresentasikannya</a:t>
            </a:r>
            <a:r>
              <a:rPr lang="en-US" cap="none" dirty="0" smtClean="0"/>
              <a:t> </a:t>
            </a:r>
            <a:r>
              <a:rPr lang="en-US" cap="none" dirty="0" err="1" smtClean="0"/>
              <a:t>kepada</a:t>
            </a:r>
            <a:r>
              <a:rPr lang="en-US" cap="none" dirty="0" smtClean="0"/>
              <a:t> </a:t>
            </a:r>
            <a:r>
              <a:rPr lang="en-US" cap="none" dirty="0" err="1" smtClean="0"/>
              <a:t>klien</a:t>
            </a:r>
            <a:r>
              <a:rPr lang="en-US" cap="none" dirty="0" smtClean="0"/>
              <a:t>. Ada </a:t>
            </a:r>
            <a:r>
              <a:rPr lang="en-US" cap="none" dirty="0" err="1" smtClean="0"/>
              <a:t>beberapa</a:t>
            </a:r>
            <a:r>
              <a:rPr lang="en-US" cap="none" dirty="0" smtClean="0"/>
              <a:t> </a:t>
            </a:r>
            <a:r>
              <a:rPr lang="en-US" cap="none" dirty="0" err="1" smtClean="0"/>
              <a:t>pertimbangan</a:t>
            </a:r>
            <a:r>
              <a:rPr lang="en-US" cap="none" dirty="0" smtClean="0"/>
              <a:t> </a:t>
            </a:r>
            <a:r>
              <a:rPr lang="en-US" cap="none" dirty="0" err="1" smtClean="0"/>
              <a:t>saat</a:t>
            </a:r>
            <a:r>
              <a:rPr lang="en-US" cap="none" dirty="0" smtClean="0"/>
              <a:t> </a:t>
            </a:r>
            <a:r>
              <a:rPr lang="en-US" cap="none" dirty="0" err="1" smtClean="0"/>
              <a:t>ingin</a:t>
            </a:r>
            <a:r>
              <a:rPr lang="en-US" cap="none" dirty="0" smtClean="0"/>
              <a:t> </a:t>
            </a:r>
            <a:r>
              <a:rPr lang="en-US" cap="none" dirty="0" err="1" smtClean="0"/>
              <a:t>mempresentasikan</a:t>
            </a:r>
            <a:r>
              <a:rPr lang="en-US" cap="none" dirty="0" smtClean="0"/>
              <a:t> </a:t>
            </a:r>
            <a:r>
              <a:rPr lang="en-US" cap="none" dirty="0" err="1" smtClean="0"/>
              <a:t>kepada</a:t>
            </a:r>
            <a:r>
              <a:rPr lang="en-US" cap="none" dirty="0" smtClean="0"/>
              <a:t> </a:t>
            </a:r>
            <a:r>
              <a:rPr lang="en-US" cap="none" dirty="0" err="1" smtClean="0"/>
              <a:t>klien</a:t>
            </a:r>
            <a:r>
              <a:rPr lang="en-US" cap="none" dirty="0" smtClean="0"/>
              <a:t> :</a:t>
            </a:r>
          </a:p>
          <a:p>
            <a:pPr marL="457200" indent="-457200">
              <a:buFont typeface="+mj-lt"/>
              <a:buAutoNum type="arabicParenR"/>
            </a:pPr>
            <a:r>
              <a:rPr lang="en-US" cap="none" dirty="0" err="1" smtClean="0"/>
              <a:t>Presentasi</a:t>
            </a:r>
            <a:r>
              <a:rPr lang="en-US" cap="none" dirty="0" smtClean="0"/>
              <a:t> </a:t>
            </a:r>
            <a:r>
              <a:rPr lang="en-US" cap="none" dirty="0" err="1" smtClean="0"/>
              <a:t>secara</a:t>
            </a:r>
            <a:r>
              <a:rPr lang="en-US" cap="none" dirty="0" smtClean="0"/>
              <a:t> </a:t>
            </a:r>
            <a:r>
              <a:rPr lang="en-US" cap="none" dirty="0" err="1" smtClean="0"/>
              <a:t>langsung</a:t>
            </a:r>
            <a:r>
              <a:rPr lang="en-US" cap="none" dirty="0" smtClean="0"/>
              <a:t> </a:t>
            </a:r>
            <a:r>
              <a:rPr lang="en-US" cap="none" dirty="0" err="1" smtClean="0"/>
              <a:t>lebih</a:t>
            </a:r>
            <a:r>
              <a:rPr lang="en-US" cap="none" dirty="0" smtClean="0"/>
              <a:t> </a:t>
            </a:r>
            <a:r>
              <a:rPr lang="en-US" cap="none" dirty="0" err="1" smtClean="0"/>
              <a:t>disarankan</a:t>
            </a:r>
            <a:r>
              <a:rPr lang="en-US" cap="none" dirty="0" smtClean="0"/>
              <a:t> </a:t>
            </a:r>
            <a:r>
              <a:rPr lang="en-US" cap="none" dirty="0" err="1" smtClean="0"/>
              <a:t>untuk</a:t>
            </a:r>
            <a:r>
              <a:rPr lang="en-US" cap="none" dirty="0" smtClean="0"/>
              <a:t> </a:t>
            </a:r>
            <a:r>
              <a:rPr lang="en-US" cap="none" dirty="0" err="1" smtClean="0"/>
              <a:t>desainer</a:t>
            </a:r>
            <a:r>
              <a:rPr lang="en-US" cap="none" dirty="0" smtClean="0"/>
              <a:t> </a:t>
            </a:r>
            <a:r>
              <a:rPr lang="en-US" cap="none" dirty="0" err="1" smtClean="0"/>
              <a:t>grafis</a:t>
            </a:r>
            <a:r>
              <a:rPr lang="en-US" cap="none" dirty="0" smtClean="0"/>
              <a:t> </a:t>
            </a:r>
            <a:r>
              <a:rPr lang="en-US" cap="none" dirty="0" err="1" smtClean="0"/>
              <a:t>menjelaskan</a:t>
            </a:r>
            <a:r>
              <a:rPr lang="en-US" cap="none" dirty="0" smtClean="0"/>
              <a:t> </a:t>
            </a:r>
            <a:r>
              <a:rPr lang="en-US" cap="none" dirty="0" err="1" smtClean="0"/>
              <a:t>konsep</a:t>
            </a:r>
            <a:r>
              <a:rPr lang="en-US" cap="none" dirty="0" smtClean="0"/>
              <a:t> </a:t>
            </a:r>
            <a:r>
              <a:rPr lang="en-US" cap="none" dirty="0" err="1" smtClean="0"/>
              <a:t>desain</a:t>
            </a:r>
            <a:r>
              <a:rPr lang="en-US" cap="none" dirty="0" smtClean="0"/>
              <a:t> yang </a:t>
            </a:r>
            <a:r>
              <a:rPr lang="en-US" cap="none" dirty="0" err="1" smtClean="0"/>
              <a:t>sedang</a:t>
            </a:r>
            <a:r>
              <a:rPr lang="en-US" cap="none" dirty="0" smtClean="0"/>
              <a:t> </a:t>
            </a:r>
            <a:r>
              <a:rPr lang="en-US" cap="none" dirty="0" err="1" smtClean="0"/>
              <a:t>dibuat</a:t>
            </a:r>
            <a:r>
              <a:rPr lang="en-US" cap="none" dirty="0" smtClean="0"/>
              <a:t>. </a:t>
            </a:r>
            <a:r>
              <a:rPr lang="en-US" cap="none" dirty="0" err="1" smtClean="0"/>
              <a:t>Ambil</a:t>
            </a:r>
            <a:r>
              <a:rPr lang="en-US" cap="none" dirty="0" smtClean="0"/>
              <a:t> </a:t>
            </a:r>
            <a:r>
              <a:rPr lang="en-US" cap="none" dirty="0" err="1" smtClean="0"/>
              <a:t>kesempatan</a:t>
            </a:r>
            <a:r>
              <a:rPr lang="en-US" cap="none" dirty="0" smtClean="0"/>
              <a:t> </a:t>
            </a:r>
            <a:r>
              <a:rPr lang="en-US" cap="none" dirty="0" err="1" smtClean="0"/>
              <a:t>untuk</a:t>
            </a:r>
            <a:r>
              <a:rPr lang="en-US" cap="none" dirty="0" smtClean="0"/>
              <a:t> </a:t>
            </a:r>
            <a:r>
              <a:rPr lang="en-US" cap="none" dirty="0" err="1" smtClean="0"/>
              <a:t>dapat</a:t>
            </a:r>
            <a:r>
              <a:rPr lang="en-US" cap="none" dirty="0" smtClean="0"/>
              <a:t> </a:t>
            </a:r>
            <a:r>
              <a:rPr lang="en-US" cap="none" dirty="0" err="1" smtClean="0"/>
              <a:t>bertemu</a:t>
            </a:r>
            <a:r>
              <a:rPr lang="en-US" cap="none" dirty="0" smtClean="0"/>
              <a:t> </a:t>
            </a:r>
            <a:r>
              <a:rPr lang="en-US" cap="none" dirty="0" err="1" smtClean="0"/>
              <a:t>dengan</a:t>
            </a:r>
            <a:r>
              <a:rPr lang="en-US" cap="none" dirty="0" smtClean="0"/>
              <a:t> </a:t>
            </a:r>
            <a:r>
              <a:rPr lang="en-US" cap="none" dirty="0" err="1" smtClean="0"/>
              <a:t>klien</a:t>
            </a:r>
            <a:r>
              <a:rPr lang="en-US" cap="none" dirty="0" smtClean="0"/>
              <a:t>.</a:t>
            </a:r>
          </a:p>
          <a:p>
            <a:pPr marL="457200" indent="-457200">
              <a:buFont typeface="+mj-lt"/>
              <a:buAutoNum type="arabicParenR"/>
            </a:pPr>
            <a:r>
              <a:rPr lang="en-US" cap="none" dirty="0" err="1" smtClean="0"/>
              <a:t>Selain</a:t>
            </a:r>
            <a:r>
              <a:rPr lang="en-US" cap="none" dirty="0" smtClean="0"/>
              <a:t> </a:t>
            </a:r>
            <a:r>
              <a:rPr lang="en-US" cap="none" dirty="0" err="1" smtClean="0"/>
              <a:t>gambar</a:t>
            </a:r>
            <a:r>
              <a:rPr lang="en-US" cap="none" dirty="0" smtClean="0"/>
              <a:t> mock up </a:t>
            </a:r>
            <a:r>
              <a:rPr lang="en-US" cap="none" dirty="0" err="1" smtClean="0"/>
              <a:t>akan</a:t>
            </a:r>
            <a:r>
              <a:rPr lang="en-US" cap="none" dirty="0" smtClean="0"/>
              <a:t> </a:t>
            </a:r>
            <a:r>
              <a:rPr lang="en-US" cap="none" dirty="0" err="1" smtClean="0"/>
              <a:t>lebih</a:t>
            </a:r>
            <a:r>
              <a:rPr lang="en-US" cap="none" dirty="0" smtClean="0"/>
              <a:t> </a:t>
            </a:r>
            <a:r>
              <a:rPr lang="en-US" cap="none" dirty="0" err="1" smtClean="0"/>
              <a:t>baik</a:t>
            </a:r>
            <a:r>
              <a:rPr lang="en-US" cap="none" dirty="0" smtClean="0"/>
              <a:t> </a:t>
            </a:r>
            <a:r>
              <a:rPr lang="en-US" cap="none" dirty="0" err="1" smtClean="0"/>
              <a:t>lagi</a:t>
            </a:r>
            <a:r>
              <a:rPr lang="en-US" cap="none" dirty="0" smtClean="0"/>
              <a:t> </a:t>
            </a:r>
            <a:r>
              <a:rPr lang="en-US" cap="none" dirty="0" err="1" smtClean="0"/>
              <a:t>jika</a:t>
            </a:r>
            <a:r>
              <a:rPr lang="en-US" cap="none" dirty="0" smtClean="0"/>
              <a:t> </a:t>
            </a:r>
            <a:r>
              <a:rPr lang="en-US" cap="none" dirty="0" err="1" smtClean="0"/>
              <a:t>desainer</a:t>
            </a:r>
            <a:r>
              <a:rPr lang="en-US" cap="none" dirty="0" smtClean="0"/>
              <a:t> logo </a:t>
            </a:r>
            <a:r>
              <a:rPr lang="en-US" cap="none" dirty="0" err="1" smtClean="0"/>
              <a:t>dapat</a:t>
            </a:r>
            <a:r>
              <a:rPr lang="en-US" cap="none" dirty="0" smtClean="0"/>
              <a:t> </a:t>
            </a:r>
            <a:r>
              <a:rPr lang="en-US" cap="none" dirty="0" err="1" smtClean="0"/>
              <a:t>memberikan</a:t>
            </a:r>
            <a:r>
              <a:rPr lang="en-US" cap="none" dirty="0" smtClean="0"/>
              <a:t> </a:t>
            </a:r>
            <a:r>
              <a:rPr lang="en-US" cap="none" dirty="0" err="1" smtClean="0"/>
              <a:t>contoh</a:t>
            </a:r>
            <a:r>
              <a:rPr lang="en-US" cap="none" dirty="0" smtClean="0"/>
              <a:t> </a:t>
            </a:r>
            <a:r>
              <a:rPr lang="en-US" cap="none" dirty="0" err="1" smtClean="0"/>
              <a:t>produk</a:t>
            </a:r>
            <a:r>
              <a:rPr lang="en-US" cap="none" dirty="0" smtClean="0"/>
              <a:t> yang </a:t>
            </a:r>
            <a:r>
              <a:rPr lang="en-US" cap="none" dirty="0" err="1" smtClean="0"/>
              <a:t>dihasilkan</a:t>
            </a:r>
            <a:r>
              <a:rPr lang="en-US" cap="none" dirty="0" smtClean="0"/>
              <a:t>.</a:t>
            </a:r>
            <a:endParaRPr lang="en-US" cap="none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0" y="6442364"/>
            <a:ext cx="10363826" cy="415636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20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8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6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cap="none" dirty="0" err="1" smtClean="0"/>
              <a:t>Halaman</a:t>
            </a:r>
            <a:r>
              <a:rPr lang="en-US" cap="none" dirty="0" smtClean="0"/>
              <a:t> </a:t>
            </a:r>
            <a:r>
              <a:rPr lang="en-US" cap="none" dirty="0" err="1" smtClean="0"/>
              <a:t>Terakhir</a:t>
            </a:r>
            <a:endParaRPr lang="en-US" cap="none" dirty="0"/>
          </a:p>
        </p:txBody>
      </p:sp>
    </p:spTree>
    <p:extLst>
      <p:ext uri="{BB962C8B-B14F-4D97-AF65-F5344CB8AC3E}">
        <p14:creationId xmlns:p14="http://schemas.microsoft.com/office/powerpoint/2010/main" val="32829012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Konsep </a:t>
            </a:r>
            <a:r>
              <a:rPr lang="en-US" b="1" dirty="0" err="1"/>
              <a:t>Desain</a:t>
            </a:r>
            <a:r>
              <a:rPr lang="en-US" b="1" dirty="0"/>
              <a:t> </a:t>
            </a:r>
            <a:r>
              <a:rPr lang="en-US" b="1" dirty="0" smtClean="0"/>
              <a:t>Logo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en-US" cap="none" dirty="0" smtClean="0"/>
              <a:t>Konsep </a:t>
            </a:r>
            <a:r>
              <a:rPr lang="en-US" cap="none" dirty="0" err="1" smtClean="0"/>
              <a:t>desain</a:t>
            </a:r>
            <a:r>
              <a:rPr lang="en-US" cap="none" dirty="0" smtClean="0"/>
              <a:t> logo </a:t>
            </a:r>
            <a:r>
              <a:rPr lang="en-US" cap="none" dirty="0" err="1" smtClean="0"/>
              <a:t>dalam</a:t>
            </a:r>
            <a:r>
              <a:rPr lang="en-US" cap="none" dirty="0" smtClean="0"/>
              <a:t> </a:t>
            </a:r>
            <a:r>
              <a:rPr lang="en-US" cap="none" dirty="0" err="1" smtClean="0"/>
              <a:t>sebuah</a:t>
            </a:r>
            <a:r>
              <a:rPr lang="en-US" cap="none" dirty="0" smtClean="0"/>
              <a:t> </a:t>
            </a:r>
            <a:r>
              <a:rPr lang="en-US" cap="none" dirty="0" err="1" smtClean="0"/>
              <a:t>bisnis</a:t>
            </a:r>
            <a:r>
              <a:rPr lang="en-US" cap="none" dirty="0" smtClean="0"/>
              <a:t> </a:t>
            </a:r>
            <a:r>
              <a:rPr lang="en-US" cap="none" dirty="0" err="1" smtClean="0"/>
              <a:t>merupakan</a:t>
            </a:r>
            <a:r>
              <a:rPr lang="en-US" cap="none" dirty="0" smtClean="0"/>
              <a:t> </a:t>
            </a:r>
            <a:r>
              <a:rPr lang="en-US" cap="none" dirty="0" err="1" smtClean="0"/>
              <a:t>sebuah</a:t>
            </a:r>
            <a:r>
              <a:rPr lang="en-US" cap="none" dirty="0" smtClean="0"/>
              <a:t> </a:t>
            </a:r>
            <a:r>
              <a:rPr lang="en-US" cap="none" dirty="0" err="1" smtClean="0"/>
              <a:t>identitas</a:t>
            </a:r>
            <a:r>
              <a:rPr lang="en-US" cap="none" dirty="0" smtClean="0"/>
              <a:t> yang </a:t>
            </a:r>
            <a:r>
              <a:rPr lang="en-US" cap="none" dirty="0" err="1" smtClean="0"/>
              <a:t>bisa</a:t>
            </a:r>
            <a:r>
              <a:rPr lang="en-US" cap="none" dirty="0" smtClean="0"/>
              <a:t> </a:t>
            </a:r>
            <a:r>
              <a:rPr lang="en-US" cap="none" dirty="0" err="1" smtClean="0"/>
              <a:t>dibilang</a:t>
            </a:r>
            <a:r>
              <a:rPr lang="en-US" cap="none" dirty="0" smtClean="0"/>
              <a:t> </a:t>
            </a:r>
            <a:r>
              <a:rPr lang="en-US" cap="none" dirty="0" err="1" smtClean="0"/>
              <a:t>sangat</a:t>
            </a:r>
            <a:r>
              <a:rPr lang="en-US" cap="none" dirty="0" smtClean="0"/>
              <a:t> </a:t>
            </a:r>
            <a:r>
              <a:rPr lang="en-US" cap="none" dirty="0" err="1" smtClean="0"/>
              <a:t>penting</a:t>
            </a:r>
            <a:r>
              <a:rPr lang="en-US" cap="none" dirty="0" smtClean="0"/>
              <a:t> </a:t>
            </a:r>
            <a:r>
              <a:rPr lang="en-US" cap="none" dirty="0" err="1" smtClean="0"/>
              <a:t>untuk</a:t>
            </a:r>
            <a:r>
              <a:rPr lang="en-US" cap="none" dirty="0" smtClean="0"/>
              <a:t> </a:t>
            </a:r>
            <a:r>
              <a:rPr lang="en-US" cap="none" dirty="0" err="1" smtClean="0"/>
              <a:t>keberadaannya</a:t>
            </a:r>
            <a:r>
              <a:rPr lang="en-US" cap="none" dirty="0" smtClean="0"/>
              <a:t>. </a:t>
            </a:r>
            <a:r>
              <a:rPr lang="en-US" cap="none" dirty="0" err="1" smtClean="0"/>
              <a:t>Dengan</a:t>
            </a:r>
            <a:r>
              <a:rPr lang="en-US" cap="none" dirty="0" smtClean="0"/>
              <a:t> </a:t>
            </a:r>
            <a:r>
              <a:rPr lang="en-US" cap="none" dirty="0" err="1" smtClean="0"/>
              <a:t>adanya</a:t>
            </a:r>
            <a:r>
              <a:rPr lang="en-US" cap="none" dirty="0" smtClean="0"/>
              <a:t> </a:t>
            </a:r>
            <a:r>
              <a:rPr lang="en-US" cap="none" dirty="0" err="1" smtClean="0"/>
              <a:t>sebuah</a:t>
            </a:r>
            <a:r>
              <a:rPr lang="en-US" cap="none" dirty="0" smtClean="0"/>
              <a:t> logo </a:t>
            </a:r>
            <a:r>
              <a:rPr lang="en-US" cap="none" dirty="0" err="1" smtClean="0"/>
              <a:t>perusahaan</a:t>
            </a:r>
            <a:r>
              <a:rPr lang="en-US" cap="none" dirty="0" smtClean="0"/>
              <a:t> </a:t>
            </a:r>
            <a:r>
              <a:rPr lang="en-US" cap="none" dirty="0" err="1" smtClean="0"/>
              <a:t>atau</a:t>
            </a:r>
            <a:r>
              <a:rPr lang="en-US" cap="none" dirty="0" smtClean="0"/>
              <a:t> </a:t>
            </a:r>
            <a:r>
              <a:rPr lang="en-US" cap="none" dirty="0" err="1" smtClean="0"/>
              <a:t>bisnis</a:t>
            </a:r>
            <a:r>
              <a:rPr lang="en-US" cap="none" dirty="0" smtClean="0"/>
              <a:t> </a:t>
            </a:r>
            <a:r>
              <a:rPr lang="en-US" cap="none" dirty="0" err="1" smtClean="0"/>
              <a:t>nantinya</a:t>
            </a:r>
            <a:r>
              <a:rPr lang="en-US" cap="none" dirty="0" smtClean="0"/>
              <a:t> </a:t>
            </a:r>
            <a:r>
              <a:rPr lang="en-US" cap="none" dirty="0" err="1" smtClean="0"/>
              <a:t>akan</a:t>
            </a:r>
            <a:r>
              <a:rPr lang="en-US" cap="none" dirty="0" smtClean="0"/>
              <a:t> </a:t>
            </a:r>
            <a:r>
              <a:rPr lang="en-US" cap="none" dirty="0" err="1" smtClean="0"/>
              <a:t>dapat</a:t>
            </a:r>
            <a:r>
              <a:rPr lang="en-US" cap="none" dirty="0" smtClean="0"/>
              <a:t> </a:t>
            </a:r>
            <a:r>
              <a:rPr lang="en-US" cap="none" dirty="0" err="1" smtClean="0"/>
              <a:t>memberitahukan</a:t>
            </a:r>
            <a:r>
              <a:rPr lang="en-US" cap="none" dirty="0" smtClean="0"/>
              <a:t> </a:t>
            </a:r>
            <a:r>
              <a:rPr lang="en-US" cap="none" dirty="0" err="1" smtClean="0"/>
              <a:t>kepada</a:t>
            </a:r>
            <a:r>
              <a:rPr lang="en-US" cap="none" dirty="0" smtClean="0"/>
              <a:t> </a:t>
            </a:r>
            <a:r>
              <a:rPr lang="en-US" cap="none" dirty="0" err="1" smtClean="0"/>
              <a:t>pelanggan</a:t>
            </a:r>
            <a:r>
              <a:rPr lang="en-US" cap="none" dirty="0" smtClean="0"/>
              <a:t> </a:t>
            </a:r>
            <a:r>
              <a:rPr lang="en-US" cap="none" dirty="0" err="1" smtClean="0"/>
              <a:t>mengenai</a:t>
            </a:r>
            <a:r>
              <a:rPr lang="en-US" cap="none" dirty="0" smtClean="0"/>
              <a:t> </a:t>
            </a:r>
            <a:r>
              <a:rPr lang="en-US" cap="none" dirty="0" err="1" smtClean="0"/>
              <a:t>identitas</a:t>
            </a:r>
            <a:r>
              <a:rPr lang="en-US" cap="none" dirty="0" smtClean="0"/>
              <a:t> </a:t>
            </a:r>
            <a:r>
              <a:rPr lang="en-US" cap="none" dirty="0" err="1" smtClean="0"/>
              <a:t>dirinya</a:t>
            </a:r>
            <a:r>
              <a:rPr lang="en-US" cap="none" dirty="0" smtClean="0"/>
              <a:t>. </a:t>
            </a:r>
            <a:r>
              <a:rPr lang="en-US" cap="none" dirty="0" err="1" smtClean="0"/>
              <a:t>Namun</a:t>
            </a:r>
            <a:r>
              <a:rPr lang="en-US" cap="none" dirty="0" smtClean="0"/>
              <a:t>, yang </a:t>
            </a:r>
            <a:r>
              <a:rPr lang="en-US" cap="none" dirty="0" err="1" smtClean="0"/>
              <a:t>sering</a:t>
            </a:r>
            <a:r>
              <a:rPr lang="en-US" cap="none" dirty="0" smtClean="0"/>
              <a:t> </a:t>
            </a:r>
            <a:r>
              <a:rPr lang="en-US" cap="none" dirty="0" err="1" smtClean="0"/>
              <a:t>terjadi</a:t>
            </a:r>
            <a:r>
              <a:rPr lang="en-US" cap="none" dirty="0" smtClean="0"/>
              <a:t> </a:t>
            </a:r>
            <a:r>
              <a:rPr lang="en-US" cap="none" dirty="0" err="1" smtClean="0"/>
              <a:t>adalah</a:t>
            </a:r>
            <a:r>
              <a:rPr lang="en-US" cap="none" dirty="0" smtClean="0"/>
              <a:t> </a:t>
            </a:r>
            <a:r>
              <a:rPr lang="en-US" cap="none" dirty="0" err="1" smtClean="0"/>
              <a:t>dengan</a:t>
            </a:r>
            <a:r>
              <a:rPr lang="en-US" cap="none" dirty="0" smtClean="0"/>
              <a:t> </a:t>
            </a:r>
            <a:r>
              <a:rPr lang="en-US" cap="none" dirty="0" err="1" smtClean="0"/>
              <a:t>menggunakan</a:t>
            </a:r>
            <a:r>
              <a:rPr lang="en-US" cap="none" dirty="0" smtClean="0"/>
              <a:t> logo </a:t>
            </a:r>
            <a:r>
              <a:rPr lang="en-US" cap="none" dirty="0" err="1" smtClean="0"/>
              <a:t>nantinya</a:t>
            </a:r>
            <a:r>
              <a:rPr lang="en-US" cap="none" dirty="0" smtClean="0"/>
              <a:t> </a:t>
            </a:r>
            <a:r>
              <a:rPr lang="en-US" cap="none" dirty="0" err="1" smtClean="0"/>
              <a:t>akan</a:t>
            </a:r>
            <a:r>
              <a:rPr lang="en-US" cap="none" dirty="0" smtClean="0"/>
              <a:t> </a:t>
            </a:r>
            <a:r>
              <a:rPr lang="en-US" cap="none" dirty="0" err="1" smtClean="0"/>
              <a:t>menjadikan</a:t>
            </a:r>
            <a:r>
              <a:rPr lang="en-US" cap="none" dirty="0" smtClean="0"/>
              <a:t> </a:t>
            </a:r>
            <a:r>
              <a:rPr lang="en-US" cap="none" dirty="0" err="1" smtClean="0"/>
              <a:t>perusahaan</a:t>
            </a:r>
            <a:r>
              <a:rPr lang="en-US" cap="none" dirty="0" smtClean="0"/>
              <a:t> </a:t>
            </a:r>
            <a:r>
              <a:rPr lang="en-US" cap="none" dirty="0" err="1" smtClean="0"/>
              <a:t>atau</a:t>
            </a:r>
            <a:r>
              <a:rPr lang="en-US" cap="none" dirty="0" smtClean="0"/>
              <a:t> </a:t>
            </a:r>
            <a:r>
              <a:rPr lang="en-US" cap="none" dirty="0" err="1" smtClean="0"/>
              <a:t>bisnis</a:t>
            </a:r>
            <a:r>
              <a:rPr lang="en-US" cap="none" dirty="0" smtClean="0"/>
              <a:t> </a:t>
            </a:r>
            <a:r>
              <a:rPr lang="en-US" cap="none" dirty="0" err="1" smtClean="0"/>
              <a:t>tersebut</a:t>
            </a:r>
            <a:r>
              <a:rPr lang="en-US" cap="none" dirty="0" smtClean="0"/>
              <a:t> </a:t>
            </a:r>
            <a:r>
              <a:rPr lang="en-US" cap="none" dirty="0" err="1" smtClean="0"/>
              <a:t>menjadi</a:t>
            </a:r>
            <a:r>
              <a:rPr lang="en-US" cap="none" dirty="0" smtClean="0"/>
              <a:t> trending </a:t>
            </a:r>
            <a:r>
              <a:rPr lang="en-US" cap="none" dirty="0" err="1" smtClean="0"/>
              <a:t>atau</a:t>
            </a:r>
            <a:r>
              <a:rPr lang="en-US" cap="none" dirty="0" smtClean="0"/>
              <a:t> iconic </a:t>
            </a:r>
            <a:r>
              <a:rPr lang="en-US" cap="none" dirty="0" err="1" smtClean="0"/>
              <a:t>dari</a:t>
            </a:r>
            <a:r>
              <a:rPr lang="en-US" cap="none" dirty="0" smtClean="0"/>
              <a:t> </a:t>
            </a:r>
            <a:r>
              <a:rPr lang="en-US" cap="none" dirty="0" err="1" smtClean="0"/>
              <a:t>sebuah</a:t>
            </a:r>
            <a:r>
              <a:rPr lang="en-US" cap="none" dirty="0" smtClean="0"/>
              <a:t> brand </a:t>
            </a:r>
            <a:r>
              <a:rPr lang="en-US" cap="none" dirty="0" err="1" smtClean="0"/>
              <a:t>produk</a:t>
            </a:r>
            <a:r>
              <a:rPr lang="en-US" cap="none" dirty="0" smtClean="0"/>
              <a:t>.</a:t>
            </a:r>
            <a:endParaRPr lang="en-US" cap="none" dirty="0"/>
          </a:p>
        </p:txBody>
      </p:sp>
    </p:spTree>
    <p:extLst>
      <p:ext uri="{BB962C8B-B14F-4D97-AF65-F5344CB8AC3E}">
        <p14:creationId xmlns:p14="http://schemas.microsoft.com/office/powerpoint/2010/main" val="4554730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/>
              <a:t>Pengertian</a:t>
            </a:r>
            <a:r>
              <a:rPr lang="en-US" b="1" dirty="0"/>
              <a:t> Konsep </a:t>
            </a:r>
            <a:r>
              <a:rPr lang="en-US" b="1" dirty="0" err="1"/>
              <a:t>Desain</a:t>
            </a:r>
            <a:r>
              <a:rPr lang="en-US" b="1" dirty="0"/>
              <a:t> </a:t>
            </a:r>
            <a:r>
              <a:rPr lang="en-US" b="1" dirty="0" smtClean="0"/>
              <a:t>Logo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6096000" y="2367092"/>
            <a:ext cx="5181600" cy="3424107"/>
          </a:xfrm>
        </p:spPr>
        <p:txBody>
          <a:bodyPr/>
          <a:lstStyle/>
          <a:p>
            <a:pPr marL="0" indent="0">
              <a:buNone/>
            </a:pPr>
            <a:r>
              <a:rPr lang="en-US" cap="none" dirty="0" smtClean="0"/>
              <a:t>Logo </a:t>
            </a:r>
            <a:r>
              <a:rPr lang="en-US" cap="none" dirty="0" err="1" smtClean="0"/>
              <a:t>adalah</a:t>
            </a:r>
            <a:r>
              <a:rPr lang="en-US" cap="none" dirty="0" smtClean="0"/>
              <a:t> </a:t>
            </a:r>
            <a:r>
              <a:rPr lang="en-US" cap="none" dirty="0" err="1" smtClean="0"/>
              <a:t>sebuah</a:t>
            </a:r>
            <a:r>
              <a:rPr lang="en-US" cap="none" dirty="0" smtClean="0"/>
              <a:t> </a:t>
            </a:r>
            <a:r>
              <a:rPr lang="en-US" cap="none" dirty="0" err="1" smtClean="0"/>
              <a:t>gambar</a:t>
            </a:r>
            <a:r>
              <a:rPr lang="en-US" cap="none" dirty="0" smtClean="0"/>
              <a:t> </a:t>
            </a:r>
            <a:r>
              <a:rPr lang="en-US" cap="none" dirty="0" err="1" smtClean="0"/>
              <a:t>atau</a:t>
            </a:r>
            <a:r>
              <a:rPr lang="en-US" cap="none" dirty="0" smtClean="0"/>
              <a:t> </a:t>
            </a:r>
            <a:r>
              <a:rPr lang="en-US" cap="none" dirty="0" err="1" smtClean="0"/>
              <a:t>sketsa</a:t>
            </a:r>
            <a:r>
              <a:rPr lang="en-US" cap="none" dirty="0" smtClean="0"/>
              <a:t> yang </a:t>
            </a:r>
            <a:r>
              <a:rPr lang="en-US" cap="none" dirty="0" err="1" smtClean="0"/>
              <a:t>dalam</a:t>
            </a:r>
            <a:r>
              <a:rPr lang="en-US" cap="none" dirty="0" smtClean="0"/>
              <a:t> </a:t>
            </a:r>
            <a:r>
              <a:rPr lang="en-US" cap="none" dirty="0" err="1" smtClean="0"/>
              <a:t>pembuatannya</a:t>
            </a:r>
            <a:r>
              <a:rPr lang="en-US" cap="none" dirty="0" smtClean="0"/>
              <a:t> </a:t>
            </a:r>
            <a:r>
              <a:rPr lang="en-US" cap="none" dirty="0" err="1" smtClean="0"/>
              <a:t>mempunyai</a:t>
            </a:r>
            <a:r>
              <a:rPr lang="en-US" cap="none" dirty="0" smtClean="0"/>
              <a:t> </a:t>
            </a:r>
            <a:r>
              <a:rPr lang="en-US" cap="none" dirty="0" err="1" smtClean="0"/>
              <a:t>tujuan</a:t>
            </a:r>
            <a:r>
              <a:rPr lang="en-US" cap="none" dirty="0" smtClean="0"/>
              <a:t> agar </a:t>
            </a:r>
            <a:r>
              <a:rPr lang="en-US" cap="none" dirty="0" err="1" smtClean="0"/>
              <a:t>dapat</a:t>
            </a:r>
            <a:r>
              <a:rPr lang="en-US" cap="none" dirty="0" smtClean="0"/>
              <a:t> </a:t>
            </a:r>
            <a:r>
              <a:rPr lang="en-US" cap="none" dirty="0" err="1" smtClean="0"/>
              <a:t>mengenalkan</a:t>
            </a:r>
            <a:r>
              <a:rPr lang="en-US" cap="none" dirty="0" smtClean="0"/>
              <a:t> </a:t>
            </a:r>
            <a:r>
              <a:rPr lang="en-US" cap="none" dirty="0" err="1" smtClean="0"/>
              <a:t>sebuah</a:t>
            </a:r>
            <a:r>
              <a:rPr lang="en-US" cap="none" dirty="0" smtClean="0"/>
              <a:t> brand, </a:t>
            </a:r>
            <a:r>
              <a:rPr lang="en-US" cap="none" dirty="0" err="1" smtClean="0"/>
              <a:t>perusahaan</a:t>
            </a:r>
            <a:r>
              <a:rPr lang="en-US" cap="none" dirty="0" smtClean="0"/>
              <a:t>, </a:t>
            </a:r>
            <a:r>
              <a:rPr lang="en-US" cap="none" dirty="0" err="1" smtClean="0"/>
              <a:t>daerah</a:t>
            </a:r>
            <a:r>
              <a:rPr lang="en-US" cap="none" dirty="0" smtClean="0"/>
              <a:t> </a:t>
            </a:r>
            <a:r>
              <a:rPr lang="en-US" cap="none" dirty="0" err="1" smtClean="0"/>
              <a:t>ataupun</a:t>
            </a:r>
            <a:r>
              <a:rPr lang="en-US" cap="none" dirty="0" smtClean="0"/>
              <a:t> </a:t>
            </a:r>
            <a:r>
              <a:rPr lang="en-US" cap="none" dirty="0" err="1" smtClean="0"/>
              <a:t>organisasi</a:t>
            </a:r>
            <a:r>
              <a:rPr lang="en-US" cap="none" dirty="0" smtClean="0"/>
              <a:t>.</a:t>
            </a:r>
            <a:endParaRPr lang="en-US" cap="none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3775" y="2214693"/>
            <a:ext cx="5064715" cy="35765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93593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0109" y="618517"/>
            <a:ext cx="11098117" cy="1596177"/>
          </a:xfrm>
        </p:spPr>
        <p:txBody>
          <a:bodyPr/>
          <a:lstStyle/>
          <a:p>
            <a:r>
              <a:rPr lang="en-US" b="1" i="1" dirty="0">
                <a:latin typeface="Verdana" panose="020B0604030504040204" pitchFamily="34" charset="0"/>
                <a:ea typeface="Verdana" panose="020B0604030504040204" pitchFamily="34" charset="0"/>
              </a:rPr>
              <a:t>Designs Brief</a:t>
            </a:r>
            <a:r>
              <a:rPr lang="en-US" b="1" dirty="0">
                <a:latin typeface="Verdana" panose="020B0604030504040204" pitchFamily="34" charset="0"/>
                <a:ea typeface="Verdana" panose="020B0604030504040204" pitchFamily="34" charset="0"/>
              </a:rPr>
              <a:t> (</a:t>
            </a:r>
            <a:r>
              <a:rPr lang="en-US" b="1" dirty="0" err="1">
                <a:latin typeface="Verdana" panose="020B0604030504040204" pitchFamily="34" charset="0"/>
                <a:ea typeface="Verdana" panose="020B0604030504040204" pitchFamily="34" charset="0"/>
              </a:rPr>
              <a:t>Desain</a:t>
            </a:r>
            <a:r>
              <a:rPr lang="en-US" b="1" dirty="0">
                <a:latin typeface="Verdana" panose="020B0604030504040204" pitchFamily="34" charset="0"/>
                <a:ea typeface="Verdana" panose="020B0604030504040204" pitchFamily="34" charset="0"/>
              </a:rPr>
              <a:t> Briefing)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913773" y="1981200"/>
            <a:ext cx="10793317" cy="4239491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en-US" b="1" i="1" cap="none" dirty="0" smtClean="0"/>
              <a:t>Designs Brief</a:t>
            </a:r>
            <a:r>
              <a:rPr lang="en-US" cap="none" dirty="0" smtClean="0"/>
              <a:t> </a:t>
            </a:r>
            <a:r>
              <a:rPr lang="en-US" cap="none" dirty="0" err="1" smtClean="0"/>
              <a:t>atau</a:t>
            </a:r>
            <a:r>
              <a:rPr lang="en-US" cap="none" dirty="0" smtClean="0"/>
              <a:t> yang </a:t>
            </a:r>
            <a:r>
              <a:rPr lang="en-US" cap="none" dirty="0" err="1" smtClean="0"/>
              <a:t>disebut</a:t>
            </a:r>
            <a:r>
              <a:rPr lang="en-US" cap="none" dirty="0" smtClean="0"/>
              <a:t> </a:t>
            </a:r>
            <a:r>
              <a:rPr lang="en-US" cap="none" dirty="0" err="1" smtClean="0"/>
              <a:t>penjelasan</a:t>
            </a:r>
            <a:r>
              <a:rPr lang="en-US" cap="none" dirty="0" smtClean="0"/>
              <a:t> </a:t>
            </a:r>
            <a:r>
              <a:rPr lang="en-US" cap="none" dirty="0" err="1" smtClean="0"/>
              <a:t>singkat</a:t>
            </a:r>
            <a:r>
              <a:rPr lang="en-US" cap="none" dirty="0" smtClean="0"/>
              <a:t> yang </a:t>
            </a:r>
            <a:r>
              <a:rPr lang="en-US" cap="none" dirty="0" err="1" smtClean="0"/>
              <a:t>diberikan</a:t>
            </a:r>
            <a:r>
              <a:rPr lang="en-US" cap="none" dirty="0" smtClean="0"/>
              <a:t> </a:t>
            </a:r>
            <a:r>
              <a:rPr lang="en-US" cap="none" dirty="0" err="1" smtClean="0"/>
              <a:t>perusahaan</a:t>
            </a:r>
            <a:r>
              <a:rPr lang="en-US" cap="none" dirty="0" smtClean="0"/>
              <a:t> </a:t>
            </a:r>
            <a:r>
              <a:rPr lang="en-US" cap="none" dirty="0" err="1" smtClean="0"/>
              <a:t>atau</a:t>
            </a:r>
            <a:r>
              <a:rPr lang="en-US" cap="none" dirty="0" smtClean="0"/>
              <a:t> </a:t>
            </a:r>
            <a:r>
              <a:rPr lang="en-US" cap="none" dirty="0" err="1" smtClean="0"/>
              <a:t>perorangan</a:t>
            </a:r>
            <a:r>
              <a:rPr lang="en-US" cap="none" dirty="0" smtClean="0"/>
              <a:t> </a:t>
            </a:r>
            <a:r>
              <a:rPr lang="en-US" cap="none" dirty="0" err="1" smtClean="0"/>
              <a:t>kepada</a:t>
            </a:r>
            <a:r>
              <a:rPr lang="en-US" cap="none" dirty="0" smtClean="0"/>
              <a:t> </a:t>
            </a:r>
            <a:r>
              <a:rPr lang="en-US" cap="none" dirty="0" err="1" smtClean="0"/>
              <a:t>desainer</a:t>
            </a:r>
            <a:r>
              <a:rPr lang="en-US" cap="none" dirty="0" smtClean="0"/>
              <a:t> agar </a:t>
            </a:r>
            <a:r>
              <a:rPr lang="en-US" cap="none" dirty="0" err="1" smtClean="0"/>
              <a:t>mengetahui</a:t>
            </a:r>
            <a:r>
              <a:rPr lang="en-US" cap="none" dirty="0" smtClean="0"/>
              <a:t> </a:t>
            </a:r>
            <a:r>
              <a:rPr lang="en-US" cap="none" dirty="0" err="1" smtClean="0"/>
              <a:t>tujuan</a:t>
            </a:r>
            <a:r>
              <a:rPr lang="en-US" cap="none" dirty="0" smtClean="0"/>
              <a:t> </a:t>
            </a:r>
            <a:r>
              <a:rPr lang="en-US" cap="none" dirty="0" err="1" smtClean="0"/>
              <a:t>dari</a:t>
            </a:r>
            <a:r>
              <a:rPr lang="en-US" cap="none" dirty="0" smtClean="0"/>
              <a:t> </a:t>
            </a:r>
            <a:r>
              <a:rPr lang="en-US" cap="none" dirty="0" err="1" smtClean="0"/>
              <a:t>pembuatan</a:t>
            </a:r>
            <a:r>
              <a:rPr lang="en-US" cap="none" dirty="0" smtClean="0"/>
              <a:t> </a:t>
            </a:r>
            <a:r>
              <a:rPr lang="en-US" cap="none" dirty="0" err="1" smtClean="0"/>
              <a:t>desain</a:t>
            </a:r>
            <a:r>
              <a:rPr lang="en-US" cap="none" dirty="0" smtClean="0"/>
              <a:t> logo </a:t>
            </a:r>
            <a:r>
              <a:rPr lang="en-US" cap="none" dirty="0" err="1" smtClean="0"/>
              <a:t>tersebut</a:t>
            </a:r>
            <a:r>
              <a:rPr lang="en-US" cap="none" dirty="0" smtClean="0"/>
              <a:t>. </a:t>
            </a:r>
            <a:r>
              <a:rPr lang="en-US" cap="none" dirty="0" err="1" smtClean="0"/>
              <a:t>Tujuan</a:t>
            </a:r>
            <a:r>
              <a:rPr lang="en-US" cap="none" dirty="0" smtClean="0"/>
              <a:t> </a:t>
            </a:r>
            <a:r>
              <a:rPr lang="en-US" cap="none" dirty="0" err="1" smtClean="0"/>
              <a:t>perusahaan</a:t>
            </a:r>
            <a:r>
              <a:rPr lang="en-US" cap="none" dirty="0" smtClean="0"/>
              <a:t> </a:t>
            </a:r>
            <a:r>
              <a:rPr lang="en-US" cap="none" dirty="0" err="1" smtClean="0"/>
              <a:t>atau</a:t>
            </a:r>
            <a:r>
              <a:rPr lang="en-US" cap="none" dirty="0" smtClean="0"/>
              <a:t> </a:t>
            </a:r>
            <a:r>
              <a:rPr lang="en-US" cap="none" dirty="0" err="1" smtClean="0"/>
              <a:t>produk</a:t>
            </a:r>
            <a:r>
              <a:rPr lang="en-US" cap="none" dirty="0" smtClean="0"/>
              <a:t>, </a:t>
            </a:r>
            <a:r>
              <a:rPr lang="en-US" cap="none" dirty="0" err="1" smtClean="0"/>
              <a:t>nama</a:t>
            </a:r>
            <a:r>
              <a:rPr lang="en-US" cap="none" dirty="0" smtClean="0"/>
              <a:t> yang </a:t>
            </a:r>
            <a:r>
              <a:rPr lang="en-US" cap="none" dirty="0" err="1" smtClean="0"/>
              <a:t>akan</a:t>
            </a:r>
            <a:r>
              <a:rPr lang="en-US" cap="none" dirty="0" smtClean="0"/>
              <a:t> </a:t>
            </a:r>
            <a:r>
              <a:rPr lang="en-US" cap="none" dirty="0" err="1" smtClean="0"/>
              <a:t>dijadikan</a:t>
            </a:r>
            <a:r>
              <a:rPr lang="en-US" cap="none" dirty="0" smtClean="0"/>
              <a:t> logo </a:t>
            </a:r>
            <a:r>
              <a:rPr lang="en-US" cap="none" dirty="0" err="1" smtClean="0"/>
              <a:t>desain</a:t>
            </a:r>
            <a:r>
              <a:rPr lang="en-US" cap="none" dirty="0" smtClean="0"/>
              <a:t>, </a:t>
            </a:r>
            <a:r>
              <a:rPr lang="en-US" cap="none" dirty="0" err="1" smtClean="0"/>
              <a:t>dan</a:t>
            </a:r>
            <a:r>
              <a:rPr lang="en-US" cap="none" dirty="0" smtClean="0"/>
              <a:t> </a:t>
            </a:r>
            <a:r>
              <a:rPr lang="en-US" cap="none" dirty="0" err="1" smtClean="0"/>
              <a:t>hal</a:t>
            </a:r>
            <a:r>
              <a:rPr lang="en-US" cap="none" dirty="0" smtClean="0"/>
              <a:t>- </a:t>
            </a:r>
            <a:r>
              <a:rPr lang="en-US" cap="none" dirty="0" err="1" smtClean="0"/>
              <a:t>hal</a:t>
            </a:r>
            <a:r>
              <a:rPr lang="en-US" cap="none" dirty="0" smtClean="0"/>
              <a:t> yang </a:t>
            </a:r>
            <a:r>
              <a:rPr lang="en-US" cap="none" dirty="0" err="1" smtClean="0"/>
              <a:t>berkaitan</a:t>
            </a:r>
            <a:r>
              <a:rPr lang="en-US" cap="none" dirty="0" smtClean="0"/>
              <a:t> </a:t>
            </a:r>
            <a:r>
              <a:rPr lang="en-US" cap="none" dirty="0" err="1" smtClean="0"/>
              <a:t>dengan</a:t>
            </a:r>
            <a:r>
              <a:rPr lang="en-US" cap="none" dirty="0" smtClean="0"/>
              <a:t> </a:t>
            </a:r>
            <a:r>
              <a:rPr lang="en-US" cap="none" dirty="0" err="1" smtClean="0"/>
              <a:t>perusahaan</a:t>
            </a:r>
            <a:r>
              <a:rPr lang="en-US" cap="none" dirty="0" smtClean="0"/>
              <a:t> </a:t>
            </a:r>
            <a:r>
              <a:rPr lang="en-US" cap="none" dirty="0" err="1" smtClean="0"/>
              <a:t>tersebut</a:t>
            </a:r>
            <a:r>
              <a:rPr lang="en-US" cap="none" dirty="0" smtClean="0"/>
              <a:t> </a:t>
            </a:r>
            <a:r>
              <a:rPr lang="en-US" cap="none" dirty="0" err="1" smtClean="0"/>
              <a:t>akan</a:t>
            </a:r>
            <a:r>
              <a:rPr lang="en-US" cap="none" dirty="0" smtClean="0"/>
              <a:t> </a:t>
            </a:r>
            <a:r>
              <a:rPr lang="en-US" cap="none" dirty="0" err="1" smtClean="0"/>
              <a:t>dijelaskan</a:t>
            </a:r>
            <a:r>
              <a:rPr lang="en-US" cap="none" dirty="0" smtClean="0"/>
              <a:t> </a:t>
            </a:r>
            <a:r>
              <a:rPr lang="en-US" cap="none" dirty="0" err="1" smtClean="0"/>
              <a:t>pada</a:t>
            </a:r>
            <a:r>
              <a:rPr lang="en-US" cap="none" dirty="0" smtClean="0"/>
              <a:t> </a:t>
            </a:r>
            <a:r>
              <a:rPr lang="en-US" cap="none" dirty="0" err="1" smtClean="0"/>
              <a:t>tahap</a:t>
            </a:r>
            <a:r>
              <a:rPr lang="en-US" cap="none" dirty="0" smtClean="0"/>
              <a:t> </a:t>
            </a:r>
            <a:r>
              <a:rPr lang="en-US" cap="none" dirty="0" err="1" smtClean="0"/>
              <a:t>ini</a:t>
            </a:r>
            <a:endParaRPr lang="en-US" cap="none" dirty="0" smtClean="0"/>
          </a:p>
          <a:p>
            <a:pPr marL="457200" indent="-457200" algn="just">
              <a:buFont typeface="+mj-lt"/>
              <a:buAutoNum type="arabicParenR"/>
            </a:pPr>
            <a:r>
              <a:rPr lang="en-US" cap="none" dirty="0" err="1" smtClean="0"/>
              <a:t>Visi</a:t>
            </a:r>
            <a:r>
              <a:rPr lang="en-US" cap="none" dirty="0" smtClean="0"/>
              <a:t> </a:t>
            </a:r>
            <a:r>
              <a:rPr lang="en-US" cap="none" dirty="0" err="1" smtClean="0"/>
              <a:t>dan</a:t>
            </a:r>
            <a:r>
              <a:rPr lang="en-US" cap="none" dirty="0" smtClean="0"/>
              <a:t> </a:t>
            </a:r>
            <a:r>
              <a:rPr lang="en-US" cap="none" dirty="0" err="1" smtClean="0"/>
              <a:t>misi</a:t>
            </a:r>
            <a:r>
              <a:rPr lang="en-US" cap="none" dirty="0" smtClean="0"/>
              <a:t> </a:t>
            </a:r>
            <a:r>
              <a:rPr lang="en-US" cap="none" dirty="0" err="1" smtClean="0"/>
              <a:t>perusahaan</a:t>
            </a:r>
            <a:endParaRPr lang="en-US" cap="none" dirty="0" smtClean="0"/>
          </a:p>
          <a:p>
            <a:pPr marL="457200" indent="-457200" algn="just">
              <a:buFont typeface="+mj-lt"/>
              <a:buAutoNum type="arabicParenR"/>
            </a:pPr>
            <a:r>
              <a:rPr lang="en-US" cap="none" dirty="0" smtClean="0"/>
              <a:t>Target </a:t>
            </a:r>
            <a:r>
              <a:rPr lang="en-US" cap="none" dirty="0"/>
              <a:t>market </a:t>
            </a:r>
            <a:r>
              <a:rPr lang="en-US" cap="none" dirty="0" err="1"/>
              <a:t>perusahaan</a:t>
            </a:r>
            <a:endParaRPr lang="en-US" cap="none" dirty="0"/>
          </a:p>
          <a:p>
            <a:pPr marL="457200" indent="-457200" algn="just">
              <a:buFont typeface="+mj-lt"/>
              <a:buAutoNum type="arabicParenR"/>
            </a:pPr>
            <a:r>
              <a:rPr lang="en-US" cap="none" dirty="0" err="1" smtClean="0"/>
              <a:t>Kompetitor</a:t>
            </a:r>
            <a:r>
              <a:rPr lang="en-US" cap="none" dirty="0" smtClean="0"/>
              <a:t> </a:t>
            </a:r>
            <a:r>
              <a:rPr lang="en-US" cap="none" dirty="0" err="1"/>
              <a:t>perusahaan</a:t>
            </a:r>
            <a:endParaRPr lang="en-US" cap="none" dirty="0"/>
          </a:p>
          <a:p>
            <a:pPr marL="457200" indent="-457200" algn="just">
              <a:buFont typeface="+mj-lt"/>
              <a:buAutoNum type="arabicParenR"/>
            </a:pPr>
            <a:r>
              <a:rPr lang="en-US" cap="none" dirty="0" err="1" smtClean="0"/>
              <a:t>Posisi</a:t>
            </a:r>
            <a:r>
              <a:rPr lang="en-US" cap="none" dirty="0" smtClean="0"/>
              <a:t> </a:t>
            </a:r>
            <a:r>
              <a:rPr lang="en-US" cap="none" dirty="0" err="1"/>
              <a:t>perusahaan</a:t>
            </a:r>
            <a:r>
              <a:rPr lang="en-US" cap="none" dirty="0"/>
              <a:t> </a:t>
            </a:r>
            <a:r>
              <a:rPr lang="en-US" cap="none" dirty="0" err="1"/>
              <a:t>tersebut</a:t>
            </a:r>
            <a:r>
              <a:rPr lang="en-US" cap="none" dirty="0"/>
              <a:t> </a:t>
            </a:r>
            <a:r>
              <a:rPr lang="en-US" cap="none" dirty="0" err="1"/>
              <a:t>dimata</a:t>
            </a:r>
            <a:r>
              <a:rPr lang="en-US" cap="none" dirty="0"/>
              <a:t> </a:t>
            </a:r>
            <a:r>
              <a:rPr lang="en-US" cap="none" dirty="0" err="1"/>
              <a:t>masyarakat</a:t>
            </a:r>
            <a:endParaRPr lang="en-US" cap="none" dirty="0"/>
          </a:p>
          <a:p>
            <a:pPr marL="457200" indent="-457200" algn="just">
              <a:buFont typeface="+mj-lt"/>
              <a:buAutoNum type="arabicParenR"/>
            </a:pPr>
            <a:r>
              <a:rPr lang="en-US" cap="none" dirty="0" err="1" smtClean="0"/>
              <a:t>Nilai-nilai</a:t>
            </a:r>
            <a:r>
              <a:rPr lang="en-US" cap="none" dirty="0" smtClean="0"/>
              <a:t> </a:t>
            </a:r>
            <a:r>
              <a:rPr lang="en-US" cap="none" dirty="0" err="1"/>
              <a:t>desain</a:t>
            </a:r>
            <a:r>
              <a:rPr lang="en-US" cap="none" dirty="0"/>
              <a:t> yang </a:t>
            </a:r>
            <a:r>
              <a:rPr lang="en-US" cap="none" dirty="0" err="1"/>
              <a:t>telah</a:t>
            </a:r>
            <a:r>
              <a:rPr lang="en-US" cap="none" dirty="0"/>
              <a:t> </a:t>
            </a:r>
            <a:r>
              <a:rPr lang="en-US" cap="none" dirty="0" err="1"/>
              <a:t>dimiliki</a:t>
            </a:r>
            <a:r>
              <a:rPr lang="en-US" cap="none" dirty="0"/>
              <a:t> </a:t>
            </a:r>
            <a:r>
              <a:rPr lang="en-US" cap="none" dirty="0" err="1"/>
              <a:t>perusahaan</a:t>
            </a:r>
            <a:endParaRPr lang="en-US" cap="none" dirty="0"/>
          </a:p>
          <a:p>
            <a:pPr marL="457200" indent="-457200" algn="just">
              <a:buFont typeface="+mj-lt"/>
              <a:buAutoNum type="arabicParenR"/>
            </a:pPr>
            <a:r>
              <a:rPr lang="en-US" cap="none" dirty="0" smtClean="0"/>
              <a:t>Budget </a:t>
            </a:r>
            <a:r>
              <a:rPr lang="en-US" cap="none" dirty="0"/>
              <a:t>yang </a:t>
            </a:r>
            <a:r>
              <a:rPr lang="en-US" cap="none" dirty="0" err="1"/>
              <a:t>dibutuhkan</a:t>
            </a:r>
            <a:r>
              <a:rPr lang="en-US" cap="none" dirty="0"/>
              <a:t> </a:t>
            </a:r>
            <a:r>
              <a:rPr lang="en-US" cap="none" dirty="0" err="1"/>
              <a:t>untuk</a:t>
            </a:r>
            <a:r>
              <a:rPr lang="en-US" cap="none" dirty="0"/>
              <a:t> </a:t>
            </a:r>
            <a:r>
              <a:rPr lang="en-US" cap="none" dirty="0" err="1"/>
              <a:t>menyelesaikan</a:t>
            </a:r>
            <a:r>
              <a:rPr lang="en-US" cap="none" dirty="0"/>
              <a:t> logo</a:t>
            </a:r>
          </a:p>
          <a:p>
            <a:pPr marL="457200" indent="-457200" algn="just">
              <a:buFont typeface="+mj-lt"/>
              <a:buAutoNum type="arabicParenR"/>
            </a:pPr>
            <a:r>
              <a:rPr lang="en-US" cap="none" dirty="0" smtClean="0"/>
              <a:t>Lama </a:t>
            </a:r>
            <a:r>
              <a:rPr lang="en-US" cap="none" dirty="0"/>
              <a:t>target </a:t>
            </a:r>
            <a:r>
              <a:rPr lang="en-US" cap="none" dirty="0" err="1"/>
              <a:t>penyelesaian</a:t>
            </a:r>
            <a:r>
              <a:rPr lang="en-US" cap="none" dirty="0"/>
              <a:t> logo</a:t>
            </a:r>
          </a:p>
        </p:txBody>
      </p:sp>
    </p:spTree>
    <p:extLst>
      <p:ext uri="{BB962C8B-B14F-4D97-AF65-F5344CB8AC3E}">
        <p14:creationId xmlns:p14="http://schemas.microsoft.com/office/powerpoint/2010/main" val="17950694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>
                <a:latin typeface="Verdana" panose="020B0604030504040204" pitchFamily="34" charset="0"/>
                <a:ea typeface="Verdana" panose="020B0604030504040204" pitchFamily="34" charset="0"/>
              </a:rPr>
              <a:t>Riset</a:t>
            </a:r>
            <a:r>
              <a:rPr lang="en-US" b="1" dirty="0">
                <a:latin typeface="Verdana" panose="020B0604030504040204" pitchFamily="34" charset="0"/>
                <a:ea typeface="Verdana" panose="020B0604030504040204" pitchFamily="34" charset="0"/>
              </a:rPr>
              <a:t> (</a:t>
            </a:r>
            <a:r>
              <a:rPr lang="en-US" b="1" dirty="0" err="1">
                <a:latin typeface="Verdana" panose="020B0604030504040204" pitchFamily="34" charset="0"/>
                <a:ea typeface="Verdana" panose="020B0604030504040204" pitchFamily="34" charset="0"/>
              </a:rPr>
              <a:t>Penelitian</a:t>
            </a:r>
            <a:r>
              <a:rPr lang="en-US" b="1" dirty="0" smtClean="0">
                <a:latin typeface="Verdana" panose="020B0604030504040204" pitchFamily="34" charset="0"/>
                <a:ea typeface="Verdana" panose="020B0604030504040204" pitchFamily="34" charset="0"/>
              </a:rPr>
              <a:t>)</a:t>
            </a:r>
            <a:endParaRPr lang="en-US" dirty="0"/>
          </a:p>
        </p:txBody>
      </p:sp>
      <p:sp>
        <p:nvSpPr>
          <p:cNvPr id="4" name="Rectangle 1"/>
          <p:cNvSpPr>
            <a:spLocks noGrp="1" noChangeArrowheads="1"/>
          </p:cNvSpPr>
          <p:nvPr>
            <p:ph sz="quarter" idx="13"/>
          </p:nvPr>
        </p:nvSpPr>
        <p:spPr bwMode="auto">
          <a:xfrm>
            <a:off x="457200" y="2571047"/>
            <a:ext cx="11001375" cy="30162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900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w Cen MT (Body)"/>
                <a:cs typeface="Times New Roman" panose="02020603050405020304" pitchFamily="18" charset="0"/>
              </a:rPr>
              <a:t>Seorang</a:t>
            </a:r>
            <a:r>
              <a:rPr kumimoji="0" lang="en-US" altLang="en-US" sz="1900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w Cen MT (Body)"/>
                <a:cs typeface="Times New Roman" panose="02020603050405020304" pitchFamily="18" charset="0"/>
              </a:rPr>
              <a:t> </a:t>
            </a:r>
            <a:r>
              <a:rPr kumimoji="0" lang="en-US" altLang="en-US" sz="1900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w Cen MT (Body)"/>
                <a:cs typeface="Times New Roman" panose="02020603050405020304" pitchFamily="18" charset="0"/>
              </a:rPr>
              <a:t>desainer</a:t>
            </a:r>
            <a:r>
              <a:rPr kumimoji="0" lang="en-US" altLang="en-US" sz="1900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w Cen MT (Body)"/>
                <a:cs typeface="Times New Roman" panose="02020603050405020304" pitchFamily="18" charset="0"/>
              </a:rPr>
              <a:t> yang </a:t>
            </a:r>
            <a:r>
              <a:rPr kumimoji="0" lang="en-US" altLang="en-US" sz="1900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w Cen MT (Body)"/>
                <a:cs typeface="Times New Roman" panose="02020603050405020304" pitchFamily="18" charset="0"/>
              </a:rPr>
              <a:t>telah</a:t>
            </a:r>
            <a:r>
              <a:rPr kumimoji="0" lang="en-US" altLang="en-US" sz="1900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w Cen MT (Body)"/>
                <a:cs typeface="Times New Roman" panose="02020603050405020304" pitchFamily="18" charset="0"/>
              </a:rPr>
              <a:t> </a:t>
            </a:r>
            <a:r>
              <a:rPr kumimoji="0" lang="en-US" altLang="en-US" sz="1900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w Cen MT (Body)"/>
                <a:cs typeface="Times New Roman" panose="02020603050405020304" pitchFamily="18" charset="0"/>
              </a:rPr>
              <a:t>mendapatkan</a:t>
            </a:r>
            <a:r>
              <a:rPr kumimoji="0" lang="en-US" altLang="en-US" sz="1900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w Cen MT (Body)"/>
                <a:cs typeface="Times New Roman" panose="02020603050405020304" pitchFamily="18" charset="0"/>
              </a:rPr>
              <a:t> </a:t>
            </a:r>
            <a:r>
              <a:rPr kumimoji="0" lang="en-US" altLang="en-US" sz="1900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w Cen MT (Body)"/>
                <a:cs typeface="Times New Roman" panose="02020603050405020304" pitchFamily="18" charset="0"/>
              </a:rPr>
              <a:t>informasi</a:t>
            </a:r>
            <a:r>
              <a:rPr kumimoji="0" lang="en-US" altLang="en-US" sz="1900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w Cen MT (Body)"/>
                <a:cs typeface="Times New Roman" panose="02020603050405020304" pitchFamily="18" charset="0"/>
              </a:rPr>
              <a:t> </a:t>
            </a:r>
            <a:r>
              <a:rPr kumimoji="0" lang="en-US" altLang="en-US" sz="1900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w Cen MT (Body)"/>
                <a:cs typeface="Times New Roman" panose="02020603050405020304" pitchFamily="18" charset="0"/>
              </a:rPr>
              <a:t>mengenai</a:t>
            </a:r>
            <a:r>
              <a:rPr kumimoji="0" lang="en-US" altLang="en-US" sz="1900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w Cen MT (Body)"/>
                <a:cs typeface="Times New Roman" panose="02020603050405020304" pitchFamily="18" charset="0"/>
              </a:rPr>
              <a:t> </a:t>
            </a:r>
            <a:r>
              <a:rPr kumimoji="0" lang="en-US" altLang="en-US" sz="1900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w Cen MT (Body)"/>
                <a:cs typeface="Times New Roman" panose="02020603050405020304" pitchFamily="18" charset="0"/>
              </a:rPr>
              <a:t>perusahaan</a:t>
            </a:r>
            <a:r>
              <a:rPr kumimoji="0" lang="en-US" altLang="en-US" sz="1900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w Cen MT (Body)"/>
                <a:cs typeface="Times New Roman" panose="02020603050405020304" pitchFamily="18" charset="0"/>
              </a:rPr>
              <a:t> yang </a:t>
            </a:r>
            <a:r>
              <a:rPr kumimoji="0" lang="en-US" altLang="en-US" sz="1900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w Cen MT (Body)"/>
                <a:cs typeface="Times New Roman" panose="02020603050405020304" pitchFamily="18" charset="0"/>
              </a:rPr>
              <a:t>akan</a:t>
            </a:r>
            <a:r>
              <a:rPr kumimoji="0" lang="en-US" altLang="en-US" sz="1900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w Cen MT (Body)"/>
                <a:cs typeface="Times New Roman" panose="02020603050405020304" pitchFamily="18" charset="0"/>
              </a:rPr>
              <a:t> </a:t>
            </a:r>
            <a:r>
              <a:rPr kumimoji="0" lang="en-US" altLang="en-US" sz="1900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w Cen MT (Body)"/>
                <a:cs typeface="Times New Roman" panose="02020603050405020304" pitchFamily="18" charset="0"/>
              </a:rPr>
              <a:t>dibuatkan</a:t>
            </a:r>
            <a:r>
              <a:rPr kumimoji="0" lang="en-US" altLang="en-US" sz="1900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w Cen MT (Body)"/>
                <a:cs typeface="Times New Roman" panose="02020603050405020304" pitchFamily="18" charset="0"/>
              </a:rPr>
              <a:t> logo </a:t>
            </a:r>
            <a:r>
              <a:rPr kumimoji="0" lang="en-US" altLang="en-US" sz="1900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w Cen MT (Body)"/>
                <a:cs typeface="Times New Roman" panose="02020603050405020304" pitchFamily="18" charset="0"/>
              </a:rPr>
              <a:t>harus</a:t>
            </a:r>
            <a:r>
              <a:rPr kumimoji="0" lang="en-US" altLang="en-US" sz="1900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w Cen MT (Body)"/>
                <a:cs typeface="Times New Roman" panose="02020603050405020304" pitchFamily="18" charset="0"/>
              </a:rPr>
              <a:t> </a:t>
            </a:r>
            <a:r>
              <a:rPr kumimoji="0" lang="en-US" altLang="en-US" sz="1900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w Cen MT (Body)"/>
                <a:cs typeface="Times New Roman" panose="02020603050405020304" pitchFamily="18" charset="0"/>
              </a:rPr>
              <a:t>melakukan</a:t>
            </a:r>
            <a:r>
              <a:rPr kumimoji="0" lang="en-US" altLang="en-US" sz="1900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w Cen MT (Body)"/>
                <a:cs typeface="Times New Roman" panose="02020603050405020304" pitchFamily="18" charset="0"/>
              </a:rPr>
              <a:t> </a:t>
            </a:r>
            <a:r>
              <a:rPr kumimoji="0" lang="en-US" altLang="en-US" sz="1900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w Cen MT (Body)"/>
                <a:cs typeface="Times New Roman" panose="02020603050405020304" pitchFamily="18" charset="0"/>
              </a:rPr>
              <a:t>riset</a:t>
            </a:r>
            <a:r>
              <a:rPr kumimoji="0" lang="en-US" altLang="en-US" sz="1900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w Cen MT (Body)"/>
                <a:cs typeface="Times New Roman" panose="02020603050405020304" pitchFamily="18" charset="0"/>
              </a:rPr>
              <a:t>. </a:t>
            </a:r>
            <a:r>
              <a:rPr kumimoji="0" lang="en-US" altLang="en-US" sz="1900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w Cen MT (Body)"/>
                <a:cs typeface="Times New Roman" panose="02020603050405020304" pitchFamily="18" charset="0"/>
              </a:rPr>
              <a:t>Riset</a:t>
            </a:r>
            <a:r>
              <a:rPr kumimoji="0" lang="en-US" altLang="en-US" sz="1900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w Cen MT (Body)"/>
                <a:cs typeface="Times New Roman" panose="02020603050405020304" pitchFamily="18" charset="0"/>
              </a:rPr>
              <a:t> </a:t>
            </a:r>
            <a:r>
              <a:rPr kumimoji="0" lang="en-US" altLang="en-US" sz="1900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w Cen MT (Body)"/>
                <a:cs typeface="Times New Roman" panose="02020603050405020304" pitchFamily="18" charset="0"/>
              </a:rPr>
              <a:t>disini</a:t>
            </a:r>
            <a:r>
              <a:rPr kumimoji="0" lang="en-US" altLang="en-US" sz="1900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w Cen MT (Body)"/>
                <a:cs typeface="Times New Roman" panose="02020603050405020304" pitchFamily="18" charset="0"/>
              </a:rPr>
              <a:t> </a:t>
            </a:r>
            <a:r>
              <a:rPr kumimoji="0" lang="en-US" altLang="en-US" sz="1900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w Cen MT (Body)"/>
                <a:cs typeface="Times New Roman" panose="02020603050405020304" pitchFamily="18" charset="0"/>
              </a:rPr>
              <a:t>meliputi</a:t>
            </a:r>
            <a:r>
              <a:rPr kumimoji="0" lang="en-US" altLang="en-US" sz="1900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w Cen MT (Body)"/>
                <a:cs typeface="Times New Roman" panose="02020603050405020304" pitchFamily="18" charset="0"/>
              </a:rPr>
              <a:t> </a:t>
            </a:r>
            <a:r>
              <a:rPr kumimoji="0" lang="en-US" altLang="en-US" sz="1900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w Cen MT (Body)"/>
                <a:cs typeface="Times New Roman" panose="02020603050405020304" pitchFamily="18" charset="0"/>
              </a:rPr>
              <a:t>pencarian</a:t>
            </a:r>
            <a:r>
              <a:rPr kumimoji="0" lang="en-US" altLang="en-US" sz="1900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w Cen MT (Body)"/>
                <a:cs typeface="Times New Roman" panose="02020603050405020304" pitchFamily="18" charset="0"/>
              </a:rPr>
              <a:t> </a:t>
            </a:r>
            <a:r>
              <a:rPr kumimoji="0" lang="en-US" altLang="en-US" sz="1900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w Cen MT (Body)"/>
                <a:cs typeface="Times New Roman" panose="02020603050405020304" pitchFamily="18" charset="0"/>
              </a:rPr>
              <a:t>berbagai</a:t>
            </a:r>
            <a:r>
              <a:rPr kumimoji="0" lang="en-US" altLang="en-US" sz="1900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w Cen MT (Body)"/>
                <a:cs typeface="Times New Roman" panose="02020603050405020304" pitchFamily="18" charset="0"/>
              </a:rPr>
              <a:t> data </a:t>
            </a:r>
            <a:r>
              <a:rPr kumimoji="0" lang="en-US" altLang="en-US" sz="1900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w Cen MT (Body)"/>
                <a:cs typeface="Times New Roman" panose="02020603050405020304" pitchFamily="18" charset="0"/>
              </a:rPr>
              <a:t>mengenai</a:t>
            </a:r>
            <a:r>
              <a:rPr kumimoji="0" lang="en-US" altLang="en-US" sz="1900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w Cen MT (Body)"/>
                <a:cs typeface="Times New Roman" panose="02020603050405020304" pitchFamily="18" charset="0"/>
              </a:rPr>
              <a:t> </a:t>
            </a:r>
            <a:r>
              <a:rPr kumimoji="0" lang="en-US" altLang="en-US" sz="1900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w Cen MT (Body)"/>
                <a:cs typeface="Times New Roman" panose="02020603050405020304" pitchFamily="18" charset="0"/>
              </a:rPr>
              <a:t>perusahaan</a:t>
            </a:r>
            <a:r>
              <a:rPr kumimoji="0" lang="en-US" altLang="en-US" sz="1900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w Cen MT (Body)"/>
                <a:cs typeface="Times New Roman" panose="02020603050405020304" pitchFamily="18" charset="0"/>
              </a:rPr>
              <a:t> </a:t>
            </a:r>
            <a:r>
              <a:rPr kumimoji="0" lang="en-US" altLang="en-US" sz="1900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w Cen MT (Body)"/>
                <a:cs typeface="Times New Roman" panose="02020603050405020304" pitchFamily="18" charset="0"/>
              </a:rPr>
              <a:t>klien</a:t>
            </a:r>
            <a:r>
              <a:rPr kumimoji="0" lang="en-US" altLang="en-US" sz="1900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w Cen MT (Body)"/>
                <a:cs typeface="Times New Roman" panose="02020603050405020304" pitchFamily="18" charset="0"/>
              </a:rPr>
              <a:t>, </a:t>
            </a:r>
            <a:r>
              <a:rPr kumimoji="0" lang="en-US" altLang="en-US" sz="1900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w Cen MT (Body)"/>
                <a:cs typeface="Times New Roman" panose="02020603050405020304" pitchFamily="18" charset="0"/>
              </a:rPr>
              <a:t>seperti</a:t>
            </a:r>
            <a:r>
              <a:rPr kumimoji="0" lang="en-US" altLang="en-US" sz="1900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w Cen MT (Body)"/>
                <a:cs typeface="Times New Roman" panose="02020603050405020304" pitchFamily="18" charset="0"/>
              </a:rPr>
              <a:t> </a:t>
            </a:r>
            <a:r>
              <a:rPr kumimoji="0" lang="en-US" altLang="en-US" sz="1900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w Cen MT (Body)"/>
                <a:cs typeface="Times New Roman" panose="02020603050405020304" pitchFamily="18" charset="0"/>
              </a:rPr>
              <a:t>jenis</a:t>
            </a:r>
            <a:r>
              <a:rPr kumimoji="0" lang="en-US" altLang="en-US" sz="1900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w Cen MT (Body)"/>
                <a:cs typeface="Times New Roman" panose="02020603050405020304" pitchFamily="18" charset="0"/>
              </a:rPr>
              <a:t> </a:t>
            </a:r>
            <a:r>
              <a:rPr kumimoji="0" lang="en-US" altLang="en-US" sz="1900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w Cen MT (Body)"/>
                <a:cs typeface="Times New Roman" panose="02020603050405020304" pitchFamily="18" charset="0"/>
              </a:rPr>
              <a:t>usaha</a:t>
            </a:r>
            <a:r>
              <a:rPr kumimoji="0" lang="en-US" altLang="en-US" sz="1900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w Cen MT (Body)"/>
                <a:cs typeface="Times New Roman" panose="02020603050405020304" pitchFamily="18" charset="0"/>
              </a:rPr>
              <a:t> </a:t>
            </a:r>
            <a:r>
              <a:rPr kumimoji="0" lang="en-US" altLang="en-US" sz="1900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w Cen MT (Body)"/>
                <a:cs typeface="Times New Roman" panose="02020603050405020304" pitchFamily="18" charset="0"/>
              </a:rPr>
              <a:t>klien</a:t>
            </a:r>
            <a:r>
              <a:rPr kumimoji="0" lang="en-US" altLang="en-US" sz="1900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w Cen MT (Body)"/>
                <a:cs typeface="Times New Roman" panose="02020603050405020304" pitchFamily="18" charset="0"/>
              </a:rPr>
              <a:t> </a:t>
            </a:r>
            <a:r>
              <a:rPr kumimoji="0" lang="en-US" altLang="en-US" sz="1900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w Cen MT (Body)"/>
                <a:cs typeface="Times New Roman" panose="02020603050405020304" pitchFamily="18" charset="0"/>
              </a:rPr>
              <a:t>dan</a:t>
            </a:r>
            <a:r>
              <a:rPr kumimoji="0" lang="en-US" altLang="en-US" sz="1900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w Cen MT (Body)"/>
                <a:cs typeface="Times New Roman" panose="02020603050405020304" pitchFamily="18" charset="0"/>
              </a:rPr>
              <a:t> </a:t>
            </a:r>
            <a:r>
              <a:rPr kumimoji="0" lang="en-US" altLang="en-US" sz="1900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w Cen MT (Body)"/>
                <a:cs typeface="Times New Roman" panose="02020603050405020304" pitchFamily="18" charset="0"/>
              </a:rPr>
              <a:t>pesaing</a:t>
            </a:r>
            <a:r>
              <a:rPr kumimoji="0" lang="en-US" altLang="en-US" sz="1900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w Cen MT (Body)"/>
                <a:cs typeface="Times New Roman" panose="02020603050405020304" pitchFamily="18" charset="0"/>
              </a:rPr>
              <a:t> </a:t>
            </a:r>
            <a:r>
              <a:rPr kumimoji="0" lang="en-US" altLang="en-US" sz="1900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w Cen MT (Body)"/>
                <a:cs typeface="Times New Roman" panose="02020603050405020304" pitchFamily="18" charset="0"/>
              </a:rPr>
              <a:t>klien</a:t>
            </a:r>
            <a:r>
              <a:rPr kumimoji="0" lang="en-US" altLang="en-US" sz="1900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w Cen MT (Body)"/>
                <a:cs typeface="Times New Roman" panose="02020603050405020304" pitchFamily="18" charset="0"/>
              </a:rPr>
              <a:t> </a:t>
            </a:r>
            <a:r>
              <a:rPr kumimoji="0" lang="en-US" altLang="en-US" sz="1900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w Cen MT (Body)"/>
                <a:cs typeface="Times New Roman" panose="02020603050405020304" pitchFamily="18" charset="0"/>
              </a:rPr>
              <a:t>serta</a:t>
            </a:r>
            <a:r>
              <a:rPr kumimoji="0" lang="en-US" altLang="en-US" sz="1900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w Cen MT (Body)"/>
                <a:cs typeface="Times New Roman" panose="02020603050405020304" pitchFamily="18" charset="0"/>
              </a:rPr>
              <a:t> </a:t>
            </a:r>
            <a:r>
              <a:rPr kumimoji="0" lang="en-US" altLang="en-US" sz="1900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w Cen MT (Body)"/>
                <a:cs typeface="Times New Roman" panose="02020603050405020304" pitchFamily="18" charset="0"/>
              </a:rPr>
              <a:t>pasar</a:t>
            </a:r>
            <a:r>
              <a:rPr kumimoji="0" lang="en-US" altLang="en-US" sz="1900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w Cen MT (Body)"/>
                <a:cs typeface="Times New Roman" panose="02020603050405020304" pitchFamily="18" charset="0"/>
              </a:rPr>
              <a:t> </a:t>
            </a:r>
            <a:r>
              <a:rPr kumimoji="0" lang="en-US" altLang="en-US" sz="1900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w Cen MT (Body)"/>
                <a:cs typeface="Times New Roman" panose="02020603050405020304" pitchFamily="18" charset="0"/>
              </a:rPr>
              <a:t>usaha</a:t>
            </a:r>
            <a:r>
              <a:rPr kumimoji="0" lang="en-US" altLang="en-US" sz="1900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w Cen MT (Body)"/>
                <a:cs typeface="Times New Roman" panose="02020603050405020304" pitchFamily="18" charset="0"/>
              </a:rPr>
              <a:t> </a:t>
            </a:r>
            <a:r>
              <a:rPr kumimoji="0" lang="en-US" altLang="en-US" sz="1900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w Cen MT (Body)"/>
                <a:cs typeface="Times New Roman" panose="02020603050405020304" pitchFamily="18" charset="0"/>
              </a:rPr>
              <a:t>dari</a:t>
            </a:r>
            <a:r>
              <a:rPr kumimoji="0" lang="en-US" altLang="en-US" sz="1900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w Cen MT (Body)"/>
                <a:cs typeface="Times New Roman" panose="02020603050405020304" pitchFamily="18" charset="0"/>
              </a:rPr>
              <a:t> </a:t>
            </a:r>
            <a:r>
              <a:rPr kumimoji="0" lang="en-US" altLang="en-US" sz="1900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w Cen MT (Body)"/>
                <a:cs typeface="Times New Roman" panose="02020603050405020304" pitchFamily="18" charset="0"/>
              </a:rPr>
              <a:t>perusahaan</a:t>
            </a:r>
            <a:r>
              <a:rPr kumimoji="0" lang="en-US" altLang="en-US" sz="1900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w Cen MT (Body)"/>
                <a:cs typeface="Times New Roman" panose="02020603050405020304" pitchFamily="18" charset="0"/>
              </a:rPr>
              <a:t> </a:t>
            </a:r>
            <a:r>
              <a:rPr kumimoji="0" lang="en-US" altLang="en-US" sz="1900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w Cen MT (Body)"/>
                <a:cs typeface="Times New Roman" panose="02020603050405020304" pitchFamily="18" charset="0"/>
              </a:rPr>
              <a:t>tersebut</a:t>
            </a:r>
            <a:r>
              <a:rPr kumimoji="0" lang="en-US" altLang="en-US" sz="1900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w Cen MT (Body)"/>
                <a:cs typeface="Times New Roman" panose="02020603050405020304" pitchFamily="18" charset="0"/>
              </a:rPr>
              <a:t>. </a:t>
            </a:r>
            <a:endParaRPr lang="en-US" altLang="en-US" sz="1900" cap="none" dirty="0">
              <a:solidFill>
                <a:srgbClr val="212529"/>
              </a:solidFill>
              <a:latin typeface="Tw Cen MT (Body)"/>
              <a:cs typeface="Times New Roman" panose="02020603050405020304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900" b="0" i="0" u="none" strike="noStrike" cap="none" normalizeH="0" baseline="0" dirty="0" smtClean="0">
              <a:ln>
                <a:noFill/>
              </a:ln>
              <a:solidFill>
                <a:srgbClr val="212529"/>
              </a:solidFill>
              <a:effectLst/>
              <a:latin typeface="Tw Cen MT (Body)"/>
              <a:cs typeface="Times New Roman" panose="02020603050405020304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900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w Cen MT (Body)"/>
                <a:cs typeface="Times New Roman" panose="02020603050405020304" pitchFamily="18" charset="0"/>
              </a:rPr>
              <a:t>Poin-poin</a:t>
            </a:r>
            <a:r>
              <a:rPr kumimoji="0" lang="en-US" altLang="en-US" sz="1900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w Cen MT (Body)"/>
                <a:cs typeface="Times New Roman" panose="02020603050405020304" pitchFamily="18" charset="0"/>
              </a:rPr>
              <a:t> </a:t>
            </a:r>
            <a:r>
              <a:rPr kumimoji="0" lang="en-US" altLang="en-US" sz="1900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w Cen MT (Body)"/>
                <a:cs typeface="Times New Roman" panose="02020603050405020304" pitchFamily="18" charset="0"/>
              </a:rPr>
              <a:t>dalam</a:t>
            </a:r>
            <a:r>
              <a:rPr kumimoji="0" lang="en-US" altLang="en-US" sz="1900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w Cen MT (Body)"/>
                <a:cs typeface="Times New Roman" panose="02020603050405020304" pitchFamily="18" charset="0"/>
              </a:rPr>
              <a:t> </a:t>
            </a:r>
            <a:r>
              <a:rPr kumimoji="0" lang="en-US" altLang="en-US" sz="1900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w Cen MT (Body)"/>
                <a:cs typeface="Times New Roman" panose="02020603050405020304" pitchFamily="18" charset="0"/>
              </a:rPr>
              <a:t>riset</a:t>
            </a:r>
            <a:r>
              <a:rPr kumimoji="0" lang="en-US" altLang="en-US" sz="1900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w Cen MT (Body)"/>
                <a:cs typeface="Times New Roman" panose="02020603050405020304" pitchFamily="18" charset="0"/>
              </a:rPr>
              <a:t> yang </a:t>
            </a:r>
            <a:r>
              <a:rPr kumimoji="0" lang="en-US" altLang="en-US" sz="1900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w Cen MT (Body)"/>
                <a:cs typeface="Times New Roman" panose="02020603050405020304" pitchFamily="18" charset="0"/>
              </a:rPr>
              <a:t>dilakukan</a:t>
            </a:r>
            <a:r>
              <a:rPr kumimoji="0" lang="en-US" altLang="en-US" sz="1900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w Cen MT (Body)"/>
                <a:cs typeface="Times New Roman" panose="02020603050405020304" pitchFamily="18" charset="0"/>
              </a:rPr>
              <a:t> </a:t>
            </a:r>
            <a:r>
              <a:rPr kumimoji="0" lang="en-US" altLang="en-US" sz="1900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w Cen MT (Body)"/>
                <a:cs typeface="Times New Roman" panose="02020603050405020304" pitchFamily="18" charset="0"/>
              </a:rPr>
              <a:t>adalah</a:t>
            </a:r>
            <a:r>
              <a:rPr kumimoji="0" lang="en-US" altLang="en-US" sz="1900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w Cen MT (Body)"/>
                <a:cs typeface="Times New Roman" panose="02020603050405020304" pitchFamily="18" charset="0"/>
              </a:rPr>
              <a:t> </a:t>
            </a:r>
            <a:r>
              <a:rPr kumimoji="0" lang="en-US" altLang="en-US" sz="1900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w Cen MT (Body)"/>
                <a:cs typeface="Times New Roman" panose="02020603050405020304" pitchFamily="18" charset="0"/>
              </a:rPr>
              <a:t>sebagai</a:t>
            </a:r>
            <a:r>
              <a:rPr kumimoji="0" lang="en-US" altLang="en-US" sz="1900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w Cen MT (Body)"/>
                <a:cs typeface="Times New Roman" panose="02020603050405020304" pitchFamily="18" charset="0"/>
              </a:rPr>
              <a:t> </a:t>
            </a:r>
            <a:r>
              <a:rPr kumimoji="0" lang="en-US" altLang="en-US" sz="1900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w Cen MT (Body)"/>
                <a:cs typeface="Times New Roman" panose="02020603050405020304" pitchFamily="18" charset="0"/>
              </a:rPr>
              <a:t>berikut</a:t>
            </a:r>
            <a:r>
              <a:rPr kumimoji="0" lang="en-US" altLang="en-US" sz="1900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w Cen MT (Body)"/>
                <a:cs typeface="Times New Roman" panose="02020603050405020304" pitchFamily="18" charset="0"/>
              </a:rPr>
              <a:t>:</a:t>
            </a:r>
            <a:endParaRPr kumimoji="0" lang="en-US" altLang="en-US" sz="1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w Cen MT (Body)"/>
            </a:endParaRPr>
          </a:p>
          <a:p>
            <a:pPr marL="457200" marR="0" lvl="0" indent="-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arenR"/>
              <a:tabLst/>
            </a:pPr>
            <a:r>
              <a:rPr kumimoji="0" lang="en-US" altLang="en-US" sz="1900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w Cen MT (Body)"/>
                <a:cs typeface="Times New Roman" panose="02020603050405020304" pitchFamily="18" charset="0"/>
              </a:rPr>
              <a:t>Mendapatkan</a:t>
            </a:r>
            <a:r>
              <a:rPr kumimoji="0" lang="en-US" altLang="en-US" sz="1900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w Cen MT (Body)"/>
                <a:cs typeface="Times New Roman" panose="02020603050405020304" pitchFamily="18" charset="0"/>
              </a:rPr>
              <a:t> </a:t>
            </a:r>
            <a:r>
              <a:rPr kumimoji="0" lang="en-US" altLang="en-US" sz="1900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w Cen MT (Body)"/>
                <a:cs typeface="Times New Roman" panose="02020603050405020304" pitchFamily="18" charset="0"/>
              </a:rPr>
              <a:t>sumber</a:t>
            </a:r>
            <a:r>
              <a:rPr kumimoji="0" lang="en-US" altLang="en-US" sz="1900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w Cen MT (Body)"/>
                <a:cs typeface="Times New Roman" panose="02020603050405020304" pitchFamily="18" charset="0"/>
              </a:rPr>
              <a:t> </a:t>
            </a:r>
            <a:r>
              <a:rPr kumimoji="0" lang="en-US" altLang="en-US" sz="1900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w Cen MT (Body)"/>
                <a:cs typeface="Times New Roman" panose="02020603050405020304" pitchFamily="18" charset="0"/>
              </a:rPr>
              <a:t>informasi</a:t>
            </a:r>
            <a:r>
              <a:rPr kumimoji="0" lang="en-US" altLang="en-US" sz="1900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w Cen MT (Body)"/>
                <a:cs typeface="Times New Roman" panose="02020603050405020304" pitchFamily="18" charset="0"/>
              </a:rPr>
              <a:t> yang </a:t>
            </a:r>
            <a:r>
              <a:rPr kumimoji="0" lang="en-US" altLang="en-US" sz="1900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w Cen MT (Body)"/>
                <a:cs typeface="Times New Roman" panose="02020603050405020304" pitchFamily="18" charset="0"/>
              </a:rPr>
              <a:t>dibagi</a:t>
            </a:r>
            <a:r>
              <a:rPr kumimoji="0" lang="en-US" altLang="en-US" sz="1900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w Cen MT (Body)"/>
                <a:cs typeface="Times New Roman" panose="02020603050405020304" pitchFamily="18" charset="0"/>
              </a:rPr>
              <a:t> </a:t>
            </a:r>
            <a:r>
              <a:rPr kumimoji="0" lang="en-US" altLang="en-US" sz="1900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w Cen MT (Body)"/>
                <a:cs typeface="Times New Roman" panose="02020603050405020304" pitchFamily="18" charset="0"/>
              </a:rPr>
              <a:t>menjadi</a:t>
            </a:r>
            <a:r>
              <a:rPr kumimoji="0" lang="en-US" altLang="en-US" sz="1900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w Cen MT (Body)"/>
                <a:cs typeface="Times New Roman" panose="02020603050405020304" pitchFamily="18" charset="0"/>
              </a:rPr>
              <a:t>  2 </a:t>
            </a:r>
            <a:r>
              <a:rPr kumimoji="0" lang="en-US" altLang="en-US" sz="1900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w Cen MT (Body)"/>
                <a:cs typeface="Times New Roman" panose="02020603050405020304" pitchFamily="18" charset="0"/>
              </a:rPr>
              <a:t>jenis</a:t>
            </a:r>
            <a:r>
              <a:rPr kumimoji="0" lang="en-US" altLang="en-US" sz="1900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w Cen MT (Body)"/>
                <a:cs typeface="Times New Roman" panose="02020603050405020304" pitchFamily="18" charset="0"/>
              </a:rPr>
              <a:t>. </a:t>
            </a:r>
            <a:r>
              <a:rPr kumimoji="0" lang="en-US" altLang="en-US" sz="1900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w Cen MT (Body)"/>
                <a:cs typeface="Times New Roman" panose="02020603050405020304" pitchFamily="18" charset="0"/>
              </a:rPr>
              <a:t>Pertama</a:t>
            </a:r>
            <a:r>
              <a:rPr kumimoji="0" lang="en-US" altLang="en-US" sz="1900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w Cen MT (Body)"/>
                <a:cs typeface="Times New Roman" panose="02020603050405020304" pitchFamily="18" charset="0"/>
              </a:rPr>
              <a:t>, </a:t>
            </a:r>
            <a:r>
              <a:rPr kumimoji="0" lang="en-US" altLang="en-US" sz="1900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w Cen MT (Body)"/>
                <a:cs typeface="Times New Roman" panose="02020603050405020304" pitchFamily="18" charset="0"/>
              </a:rPr>
              <a:t>langsung</a:t>
            </a:r>
            <a:r>
              <a:rPr kumimoji="0" lang="en-US" altLang="en-US" sz="1900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w Cen MT (Body)"/>
                <a:cs typeface="Times New Roman" panose="02020603050405020304" pitchFamily="18" charset="0"/>
              </a:rPr>
              <a:t> </a:t>
            </a:r>
            <a:r>
              <a:rPr kumimoji="0" lang="en-US" altLang="en-US" sz="1900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w Cen MT (Body)"/>
                <a:cs typeface="Times New Roman" panose="02020603050405020304" pitchFamily="18" charset="0"/>
              </a:rPr>
              <a:t>dari</a:t>
            </a:r>
            <a:r>
              <a:rPr kumimoji="0" lang="en-US" altLang="en-US" sz="1900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w Cen MT (Body)"/>
                <a:cs typeface="Times New Roman" panose="02020603050405020304" pitchFamily="18" charset="0"/>
              </a:rPr>
              <a:t> </a:t>
            </a:r>
            <a:r>
              <a:rPr kumimoji="0" lang="en-US" altLang="en-US" sz="1900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w Cen MT (Body)"/>
                <a:cs typeface="Times New Roman" panose="02020603050405020304" pitchFamily="18" charset="0"/>
              </a:rPr>
              <a:t>informannya</a:t>
            </a:r>
            <a:r>
              <a:rPr kumimoji="0" lang="en-US" altLang="en-US" sz="1900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w Cen MT (Body)"/>
                <a:cs typeface="Times New Roman" panose="02020603050405020304" pitchFamily="18" charset="0"/>
              </a:rPr>
              <a:t>. </a:t>
            </a:r>
            <a:r>
              <a:rPr kumimoji="0" lang="en-US" altLang="en-US" sz="1900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w Cen MT (Body)"/>
                <a:cs typeface="Times New Roman" panose="02020603050405020304" pitchFamily="18" charset="0"/>
              </a:rPr>
              <a:t>Kedua</a:t>
            </a:r>
            <a:r>
              <a:rPr kumimoji="0" lang="en-US" altLang="en-US" sz="1900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w Cen MT (Body)"/>
                <a:cs typeface="Times New Roman" panose="02020603050405020304" pitchFamily="18" charset="0"/>
              </a:rPr>
              <a:t>, </a:t>
            </a:r>
            <a:r>
              <a:rPr kumimoji="0" lang="en-US" altLang="en-US" sz="1900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w Cen MT (Body)"/>
                <a:cs typeface="Times New Roman" panose="02020603050405020304" pitchFamily="18" charset="0"/>
              </a:rPr>
              <a:t>secara</a:t>
            </a:r>
            <a:r>
              <a:rPr kumimoji="0" lang="en-US" altLang="en-US" sz="1900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w Cen MT (Body)"/>
                <a:cs typeface="Times New Roman" panose="02020603050405020304" pitchFamily="18" charset="0"/>
              </a:rPr>
              <a:t> </a:t>
            </a:r>
            <a:r>
              <a:rPr kumimoji="0" lang="en-US" altLang="en-US" sz="1900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w Cen MT (Body)"/>
                <a:cs typeface="Times New Roman" panose="02020603050405020304" pitchFamily="18" charset="0"/>
              </a:rPr>
              <a:t>tidak</a:t>
            </a:r>
            <a:r>
              <a:rPr kumimoji="0" lang="en-US" altLang="en-US" sz="1900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w Cen MT (Body)"/>
                <a:cs typeface="Times New Roman" panose="02020603050405020304" pitchFamily="18" charset="0"/>
              </a:rPr>
              <a:t> </a:t>
            </a:r>
            <a:r>
              <a:rPr kumimoji="0" lang="en-US" altLang="en-US" sz="1900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w Cen MT (Body)"/>
                <a:cs typeface="Times New Roman" panose="02020603050405020304" pitchFamily="18" charset="0"/>
              </a:rPr>
              <a:t>langsung</a:t>
            </a:r>
            <a:r>
              <a:rPr kumimoji="0" lang="en-US" altLang="en-US" sz="1900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w Cen MT (Body)"/>
                <a:cs typeface="Times New Roman" panose="02020603050405020304" pitchFamily="18" charset="0"/>
              </a:rPr>
              <a:t> </a:t>
            </a:r>
            <a:r>
              <a:rPr kumimoji="0" lang="en-US" altLang="en-US" sz="1900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w Cen MT (Body)"/>
                <a:cs typeface="Times New Roman" panose="02020603050405020304" pitchFamily="18" charset="0"/>
              </a:rPr>
              <a:t>yaitu</a:t>
            </a:r>
            <a:r>
              <a:rPr kumimoji="0" lang="en-US" altLang="en-US" sz="1900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w Cen MT (Body)"/>
                <a:cs typeface="Times New Roman" panose="02020603050405020304" pitchFamily="18" charset="0"/>
              </a:rPr>
              <a:t> </a:t>
            </a:r>
            <a:r>
              <a:rPr kumimoji="0" lang="en-US" altLang="en-US" sz="1900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w Cen MT (Body)"/>
                <a:cs typeface="Times New Roman" panose="02020603050405020304" pitchFamily="18" charset="0"/>
              </a:rPr>
              <a:t>melalui</a:t>
            </a:r>
            <a:r>
              <a:rPr kumimoji="0" lang="en-US" altLang="en-US" sz="1900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w Cen MT (Body)"/>
                <a:cs typeface="Times New Roman" panose="02020603050405020304" pitchFamily="18" charset="0"/>
              </a:rPr>
              <a:t> internet, </a:t>
            </a:r>
            <a:r>
              <a:rPr kumimoji="0" lang="en-US" altLang="en-US" sz="1900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w Cen MT (Body)"/>
                <a:cs typeface="Times New Roman" panose="02020603050405020304" pitchFamily="18" charset="0"/>
              </a:rPr>
              <a:t>atau</a:t>
            </a:r>
            <a:r>
              <a:rPr kumimoji="0" lang="en-US" altLang="en-US" sz="1900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w Cen MT (Body)"/>
                <a:cs typeface="Times New Roman" panose="02020603050405020304" pitchFamily="18" charset="0"/>
              </a:rPr>
              <a:t> </a:t>
            </a:r>
            <a:r>
              <a:rPr kumimoji="0" lang="en-US" altLang="en-US" sz="1900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w Cen MT (Body)"/>
                <a:cs typeface="Times New Roman" panose="02020603050405020304" pitchFamily="18" charset="0"/>
              </a:rPr>
              <a:t>produk</a:t>
            </a:r>
            <a:r>
              <a:rPr kumimoji="0" lang="en-US" altLang="en-US" sz="1900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w Cen MT (Body)"/>
                <a:cs typeface="Times New Roman" panose="02020603050405020304" pitchFamily="18" charset="0"/>
              </a:rPr>
              <a:t> yang </a:t>
            </a:r>
            <a:r>
              <a:rPr kumimoji="0" lang="en-US" altLang="en-US" sz="1900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w Cen MT (Body)"/>
                <a:cs typeface="Times New Roman" panose="02020603050405020304" pitchFamily="18" charset="0"/>
              </a:rPr>
              <a:t>telah</a:t>
            </a:r>
            <a:r>
              <a:rPr kumimoji="0" lang="en-US" altLang="en-US" sz="1900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w Cen MT (Body)"/>
                <a:cs typeface="Times New Roman" panose="02020603050405020304" pitchFamily="18" charset="0"/>
              </a:rPr>
              <a:t> </a:t>
            </a:r>
            <a:r>
              <a:rPr kumimoji="0" lang="en-US" altLang="en-US" sz="1900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w Cen MT (Body)"/>
                <a:cs typeface="Times New Roman" panose="02020603050405020304" pitchFamily="18" charset="0"/>
              </a:rPr>
              <a:t>dihasilkannya</a:t>
            </a:r>
            <a:r>
              <a:rPr kumimoji="0" lang="en-US" altLang="en-US" sz="1900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w Cen MT (Body)"/>
                <a:cs typeface="Times New Roman" panose="02020603050405020304" pitchFamily="18" charset="0"/>
              </a:rPr>
              <a:t>.</a:t>
            </a:r>
            <a:endParaRPr kumimoji="0" lang="en-US" altLang="en-US" sz="1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w Cen MT (Body)"/>
            </a:endParaRPr>
          </a:p>
          <a:p>
            <a:pPr marL="457200" marR="0" lvl="0" indent="-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arenR"/>
              <a:tabLst/>
            </a:pPr>
            <a:r>
              <a:rPr kumimoji="0" lang="en-US" altLang="en-US" sz="1900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w Cen MT (Body)"/>
                <a:cs typeface="Times New Roman" panose="02020603050405020304" pitchFamily="18" charset="0"/>
              </a:rPr>
              <a:t>Melakukan</a:t>
            </a:r>
            <a:r>
              <a:rPr kumimoji="0" lang="en-US" altLang="en-US" sz="1900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w Cen MT (Body)"/>
                <a:cs typeface="Times New Roman" panose="02020603050405020304" pitchFamily="18" charset="0"/>
              </a:rPr>
              <a:t> </a:t>
            </a:r>
            <a:r>
              <a:rPr kumimoji="0" lang="en-US" altLang="en-US" sz="1900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w Cen MT (Body)"/>
                <a:cs typeface="Times New Roman" panose="02020603050405020304" pitchFamily="18" charset="0"/>
              </a:rPr>
              <a:t>riset</a:t>
            </a:r>
            <a:r>
              <a:rPr kumimoji="0" lang="en-US" altLang="en-US" sz="1900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w Cen MT (Body)"/>
                <a:cs typeface="Times New Roman" panose="02020603050405020304" pitchFamily="18" charset="0"/>
              </a:rPr>
              <a:t> </a:t>
            </a:r>
            <a:r>
              <a:rPr kumimoji="0" lang="en-US" altLang="en-US" sz="1900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w Cen MT (Body)"/>
                <a:cs typeface="Times New Roman" panose="02020603050405020304" pitchFamily="18" charset="0"/>
              </a:rPr>
              <a:t>terhadap</a:t>
            </a:r>
            <a:r>
              <a:rPr kumimoji="0" lang="en-US" altLang="en-US" sz="1900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w Cen MT (Body)"/>
                <a:cs typeface="Times New Roman" panose="02020603050405020304" pitchFamily="18" charset="0"/>
              </a:rPr>
              <a:t> </a:t>
            </a:r>
            <a:r>
              <a:rPr kumimoji="0" lang="en-US" altLang="en-US" sz="1900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w Cen MT (Body)"/>
                <a:cs typeface="Times New Roman" panose="02020603050405020304" pitchFamily="18" charset="0"/>
              </a:rPr>
              <a:t>kompetitor</a:t>
            </a:r>
            <a:r>
              <a:rPr kumimoji="0" lang="en-US" altLang="en-US" sz="1900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w Cen MT (Body)"/>
                <a:cs typeface="Times New Roman" panose="02020603050405020304" pitchFamily="18" charset="0"/>
              </a:rPr>
              <a:t> </a:t>
            </a:r>
            <a:r>
              <a:rPr kumimoji="0" lang="en-US" altLang="en-US" sz="1900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w Cen MT (Body)"/>
                <a:cs typeface="Times New Roman" panose="02020603050405020304" pitchFamily="18" charset="0"/>
              </a:rPr>
              <a:t>bidang</a:t>
            </a:r>
            <a:r>
              <a:rPr kumimoji="0" lang="en-US" altLang="en-US" sz="1900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w Cen MT (Body)"/>
                <a:cs typeface="Times New Roman" panose="02020603050405020304" pitchFamily="18" charset="0"/>
              </a:rPr>
              <a:t> </a:t>
            </a:r>
            <a:r>
              <a:rPr kumimoji="0" lang="en-US" altLang="en-US" sz="1900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w Cen MT (Body)"/>
                <a:cs typeface="Times New Roman" panose="02020603050405020304" pitchFamily="18" charset="0"/>
              </a:rPr>
              <a:t>usaha</a:t>
            </a:r>
            <a:r>
              <a:rPr kumimoji="0" lang="en-US" altLang="en-US" sz="1900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w Cen MT (Body)"/>
                <a:cs typeface="Times New Roman" panose="02020603050405020304" pitchFamily="18" charset="0"/>
              </a:rPr>
              <a:t> yang </a:t>
            </a:r>
            <a:r>
              <a:rPr kumimoji="0" lang="en-US" altLang="en-US" sz="1900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w Cen MT (Body)"/>
                <a:cs typeface="Times New Roman" panose="02020603050405020304" pitchFamily="18" charset="0"/>
              </a:rPr>
              <a:t>sejenis</a:t>
            </a:r>
            <a:r>
              <a:rPr kumimoji="0" lang="en-US" altLang="en-US" sz="1900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w Cen MT (Body)"/>
                <a:cs typeface="Times New Roman" panose="02020603050405020304" pitchFamily="18" charset="0"/>
              </a:rPr>
              <a:t> </a:t>
            </a:r>
            <a:r>
              <a:rPr kumimoji="0" lang="en-US" altLang="en-US" sz="1900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w Cen MT (Body)"/>
                <a:cs typeface="Times New Roman" panose="02020603050405020304" pitchFamily="18" charset="0"/>
              </a:rPr>
              <a:t>dengan</a:t>
            </a:r>
            <a:r>
              <a:rPr kumimoji="0" lang="en-US" altLang="en-US" sz="1900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w Cen MT (Body)"/>
                <a:cs typeface="Times New Roman" panose="02020603050405020304" pitchFamily="18" charset="0"/>
              </a:rPr>
              <a:t> </a:t>
            </a:r>
            <a:r>
              <a:rPr kumimoji="0" lang="en-US" altLang="en-US" sz="1900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w Cen MT (Body)"/>
                <a:cs typeface="Times New Roman" panose="02020603050405020304" pitchFamily="18" charset="0"/>
              </a:rPr>
              <a:t>perusahaan</a:t>
            </a:r>
            <a:r>
              <a:rPr kumimoji="0" lang="en-US" altLang="en-US" sz="1900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w Cen MT (Body)"/>
                <a:cs typeface="Times New Roman" panose="02020603050405020304" pitchFamily="18" charset="0"/>
              </a:rPr>
              <a:t> </a:t>
            </a:r>
            <a:r>
              <a:rPr kumimoji="0" lang="en-US" altLang="en-US" sz="1900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w Cen MT (Body)"/>
                <a:cs typeface="Times New Roman" panose="02020603050405020304" pitchFamily="18" charset="0"/>
              </a:rPr>
              <a:t>tersebut</a:t>
            </a:r>
            <a:r>
              <a:rPr kumimoji="0" lang="en-US" altLang="en-US" sz="1900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w Cen MT (Body)"/>
                <a:cs typeface="Times New Roman" panose="02020603050405020304" pitchFamily="18" charset="0"/>
              </a:rPr>
              <a:t>.</a:t>
            </a:r>
            <a:endParaRPr kumimoji="0" lang="en-US" altLang="en-US" sz="1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w Cen MT (Body)"/>
            </a:endParaRPr>
          </a:p>
          <a:p>
            <a:pPr marL="457200" marR="0" lvl="0" indent="-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arenR"/>
              <a:tabLst/>
            </a:pPr>
            <a:r>
              <a:rPr kumimoji="0" lang="en-US" altLang="en-US" sz="1900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w Cen MT (Body)"/>
                <a:cs typeface="Times New Roman" panose="02020603050405020304" pitchFamily="18" charset="0"/>
              </a:rPr>
              <a:t>Setelah</a:t>
            </a:r>
            <a:r>
              <a:rPr kumimoji="0" lang="en-US" altLang="en-US" sz="1900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w Cen MT (Body)"/>
                <a:cs typeface="Times New Roman" panose="02020603050405020304" pitchFamily="18" charset="0"/>
              </a:rPr>
              <a:t> </a:t>
            </a:r>
            <a:r>
              <a:rPr kumimoji="0" lang="en-US" altLang="en-US" sz="1900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w Cen MT (Body)"/>
                <a:cs typeface="Times New Roman" panose="02020603050405020304" pitchFamily="18" charset="0"/>
              </a:rPr>
              <a:t>mendapatkan</a:t>
            </a:r>
            <a:r>
              <a:rPr kumimoji="0" lang="en-US" altLang="en-US" sz="1900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w Cen MT (Body)"/>
                <a:cs typeface="Times New Roman" panose="02020603050405020304" pitchFamily="18" charset="0"/>
              </a:rPr>
              <a:t> </a:t>
            </a:r>
            <a:r>
              <a:rPr kumimoji="0" lang="en-US" altLang="en-US" sz="1900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w Cen MT (Body)"/>
                <a:cs typeface="Times New Roman" panose="02020603050405020304" pitchFamily="18" charset="0"/>
              </a:rPr>
              <a:t>semua</a:t>
            </a:r>
            <a:r>
              <a:rPr kumimoji="0" lang="en-US" altLang="en-US" sz="1900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w Cen MT (Body)"/>
                <a:cs typeface="Times New Roman" panose="02020603050405020304" pitchFamily="18" charset="0"/>
              </a:rPr>
              <a:t> </a:t>
            </a:r>
            <a:r>
              <a:rPr kumimoji="0" lang="en-US" altLang="en-US" sz="1900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w Cen MT (Body)"/>
                <a:cs typeface="Times New Roman" panose="02020603050405020304" pitchFamily="18" charset="0"/>
              </a:rPr>
              <a:t>informasi</a:t>
            </a:r>
            <a:r>
              <a:rPr kumimoji="0" lang="en-US" altLang="en-US" sz="1900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w Cen MT (Body)"/>
                <a:cs typeface="Times New Roman" panose="02020603050405020304" pitchFamily="18" charset="0"/>
              </a:rPr>
              <a:t>, </a:t>
            </a:r>
            <a:r>
              <a:rPr kumimoji="0" lang="en-US" altLang="en-US" sz="1900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w Cen MT (Body)"/>
                <a:cs typeface="Times New Roman" panose="02020603050405020304" pitchFamily="18" charset="0"/>
              </a:rPr>
              <a:t>buatlah</a:t>
            </a:r>
            <a:r>
              <a:rPr kumimoji="0" lang="en-US" altLang="en-US" sz="1900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w Cen MT (Body)"/>
                <a:cs typeface="Times New Roman" panose="02020603050405020304" pitchFamily="18" charset="0"/>
              </a:rPr>
              <a:t> mind mapping.</a:t>
            </a:r>
            <a:endParaRPr kumimoji="0" lang="en-US" altLang="en-US" sz="1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w Cen MT (Body)"/>
            </a:endParaRPr>
          </a:p>
        </p:txBody>
      </p:sp>
    </p:spTree>
    <p:extLst>
      <p:ext uri="{BB962C8B-B14F-4D97-AF65-F5344CB8AC3E}">
        <p14:creationId xmlns:p14="http://schemas.microsoft.com/office/powerpoint/2010/main" val="41962593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>
                <a:latin typeface="Verdana" panose="020B0604030504040204" pitchFamily="34" charset="0"/>
                <a:ea typeface="Verdana" panose="020B0604030504040204" pitchFamily="34" charset="0"/>
              </a:rPr>
              <a:t>Referensi</a:t>
            </a:r>
            <a:endParaRPr lang="en-US" b="1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cap="none" dirty="0" smtClean="0">
                <a:latin typeface="+mj-lt"/>
                <a:ea typeface="Verdana" panose="020B0604030504040204" pitchFamily="34" charset="0"/>
              </a:rPr>
              <a:t>Pembuatan logo </a:t>
            </a:r>
            <a:r>
              <a:rPr lang="en-US" cap="none" dirty="0" err="1" smtClean="0">
                <a:latin typeface="+mj-lt"/>
                <a:ea typeface="Verdana" panose="020B0604030504040204" pitchFamily="34" charset="0"/>
              </a:rPr>
              <a:t>tidaklah</a:t>
            </a:r>
            <a:r>
              <a:rPr lang="en-US" cap="none" dirty="0" smtClean="0">
                <a:latin typeface="+mj-lt"/>
                <a:ea typeface="Verdana" panose="020B0604030504040204" pitchFamily="34" charset="0"/>
              </a:rPr>
              <a:t> </a:t>
            </a:r>
            <a:r>
              <a:rPr lang="en-US" cap="none" dirty="0" err="1" smtClean="0">
                <a:latin typeface="+mj-lt"/>
                <a:ea typeface="Verdana" panose="020B0604030504040204" pitchFamily="34" charset="0"/>
              </a:rPr>
              <a:t>mudah</a:t>
            </a:r>
            <a:r>
              <a:rPr lang="en-US" cap="none" dirty="0" smtClean="0">
                <a:latin typeface="+mj-lt"/>
                <a:ea typeface="Verdana" panose="020B0604030504040204" pitchFamily="34" charset="0"/>
              </a:rPr>
              <a:t>, </a:t>
            </a:r>
            <a:r>
              <a:rPr lang="en-US" cap="none" dirty="0" err="1" smtClean="0">
                <a:latin typeface="+mj-lt"/>
                <a:ea typeface="Verdana" panose="020B0604030504040204" pitchFamily="34" charset="0"/>
              </a:rPr>
              <a:t>dengan</a:t>
            </a:r>
            <a:r>
              <a:rPr lang="en-US" cap="none" dirty="0" smtClean="0">
                <a:latin typeface="+mj-lt"/>
                <a:ea typeface="Verdana" panose="020B0604030504040204" pitchFamily="34" charset="0"/>
              </a:rPr>
              <a:t> </a:t>
            </a:r>
            <a:r>
              <a:rPr lang="en-US" cap="none" dirty="0" err="1" smtClean="0">
                <a:latin typeface="+mj-lt"/>
                <a:ea typeface="Verdana" panose="020B0604030504040204" pitchFamily="34" charset="0"/>
              </a:rPr>
              <a:t>banyaknya</a:t>
            </a:r>
            <a:r>
              <a:rPr lang="en-US" cap="none" dirty="0" smtClean="0">
                <a:latin typeface="+mj-lt"/>
                <a:ea typeface="Verdana" panose="020B0604030504040204" pitchFamily="34" charset="0"/>
              </a:rPr>
              <a:t> logo yang </a:t>
            </a:r>
            <a:r>
              <a:rPr lang="en-US" cap="none" dirty="0" err="1" smtClean="0">
                <a:latin typeface="+mj-lt"/>
                <a:ea typeface="Verdana" panose="020B0604030504040204" pitchFamily="34" charset="0"/>
              </a:rPr>
              <a:t>telah</a:t>
            </a:r>
            <a:r>
              <a:rPr lang="en-US" cap="none" dirty="0" smtClean="0">
                <a:latin typeface="+mj-lt"/>
                <a:ea typeface="Verdana" panose="020B0604030504040204" pitchFamily="34" charset="0"/>
              </a:rPr>
              <a:t> </a:t>
            </a:r>
            <a:r>
              <a:rPr lang="en-US" cap="none" dirty="0" err="1" smtClean="0">
                <a:latin typeface="+mj-lt"/>
                <a:ea typeface="Verdana" panose="020B0604030504040204" pitchFamily="34" charset="0"/>
              </a:rPr>
              <a:t>ada</a:t>
            </a:r>
            <a:r>
              <a:rPr lang="en-US" cap="none" dirty="0" smtClean="0">
                <a:latin typeface="+mj-lt"/>
                <a:ea typeface="Verdana" panose="020B0604030504040204" pitchFamily="34" charset="0"/>
              </a:rPr>
              <a:t> </a:t>
            </a:r>
            <a:r>
              <a:rPr lang="en-US" cap="none" dirty="0" err="1" smtClean="0">
                <a:latin typeface="+mj-lt"/>
                <a:ea typeface="Verdana" panose="020B0604030504040204" pitchFamily="34" charset="0"/>
              </a:rPr>
              <a:t>selama</a:t>
            </a:r>
            <a:r>
              <a:rPr lang="en-US" cap="none" dirty="0" smtClean="0">
                <a:latin typeface="+mj-lt"/>
                <a:ea typeface="Verdana" panose="020B0604030504040204" pitchFamily="34" charset="0"/>
              </a:rPr>
              <a:t> </a:t>
            </a:r>
            <a:r>
              <a:rPr lang="en-US" cap="none" dirty="0" err="1" smtClean="0">
                <a:latin typeface="+mj-lt"/>
                <a:ea typeface="Verdana" panose="020B0604030504040204" pitchFamily="34" charset="0"/>
              </a:rPr>
              <a:t>ini</a:t>
            </a:r>
            <a:r>
              <a:rPr lang="en-US" cap="none" dirty="0" smtClean="0">
                <a:latin typeface="+mj-lt"/>
                <a:ea typeface="Verdana" panose="020B0604030504040204" pitchFamily="34" charset="0"/>
              </a:rPr>
              <a:t>, </a:t>
            </a:r>
            <a:r>
              <a:rPr lang="en-US" cap="none" dirty="0" err="1" smtClean="0">
                <a:latin typeface="+mj-lt"/>
                <a:ea typeface="Verdana" panose="020B0604030504040204" pitchFamily="34" charset="0"/>
              </a:rPr>
              <a:t>seorang</a:t>
            </a:r>
            <a:r>
              <a:rPr lang="en-US" cap="none" dirty="0" smtClean="0">
                <a:latin typeface="+mj-lt"/>
                <a:ea typeface="Verdana" panose="020B0604030504040204" pitchFamily="34" charset="0"/>
              </a:rPr>
              <a:t> </a:t>
            </a:r>
            <a:r>
              <a:rPr lang="en-US" cap="none" dirty="0" err="1" smtClean="0">
                <a:latin typeface="+mj-lt"/>
                <a:ea typeface="Verdana" panose="020B0604030504040204" pitchFamily="34" charset="0"/>
              </a:rPr>
              <a:t>desainer</a:t>
            </a:r>
            <a:r>
              <a:rPr lang="en-US" cap="none" dirty="0" smtClean="0">
                <a:latin typeface="+mj-lt"/>
                <a:ea typeface="Verdana" panose="020B0604030504040204" pitchFamily="34" charset="0"/>
              </a:rPr>
              <a:t> </a:t>
            </a:r>
            <a:r>
              <a:rPr lang="en-US" cap="none" dirty="0" err="1" smtClean="0">
                <a:latin typeface="+mj-lt"/>
                <a:ea typeface="Verdana" panose="020B0604030504040204" pitchFamily="34" charset="0"/>
              </a:rPr>
              <a:t>membutuhkan</a:t>
            </a:r>
            <a:r>
              <a:rPr lang="en-US" cap="none" dirty="0" smtClean="0">
                <a:latin typeface="+mj-lt"/>
                <a:ea typeface="Verdana" panose="020B0604030504040204" pitchFamily="34" charset="0"/>
              </a:rPr>
              <a:t> </a:t>
            </a:r>
            <a:r>
              <a:rPr lang="en-US" cap="none" dirty="0" err="1" smtClean="0">
                <a:latin typeface="+mj-lt"/>
                <a:ea typeface="Verdana" panose="020B0604030504040204" pitchFamily="34" charset="0"/>
              </a:rPr>
              <a:t>referensi</a:t>
            </a:r>
            <a:r>
              <a:rPr lang="en-US" cap="none" dirty="0" smtClean="0">
                <a:latin typeface="+mj-lt"/>
                <a:ea typeface="Verdana" panose="020B0604030504040204" pitchFamily="34" charset="0"/>
              </a:rPr>
              <a:t> </a:t>
            </a:r>
            <a:r>
              <a:rPr lang="en-US" cap="none" dirty="0" err="1" smtClean="0">
                <a:latin typeface="+mj-lt"/>
                <a:ea typeface="Verdana" panose="020B0604030504040204" pitchFamily="34" charset="0"/>
              </a:rPr>
              <a:t>untuk</a:t>
            </a:r>
            <a:r>
              <a:rPr lang="en-US" cap="none" dirty="0" smtClean="0">
                <a:latin typeface="+mj-lt"/>
                <a:ea typeface="Verdana" panose="020B0604030504040204" pitchFamily="34" charset="0"/>
              </a:rPr>
              <a:t> </a:t>
            </a:r>
            <a:r>
              <a:rPr lang="en-US" cap="none" dirty="0" err="1" smtClean="0">
                <a:latin typeface="+mj-lt"/>
                <a:ea typeface="Verdana" panose="020B0604030504040204" pitchFamily="34" charset="0"/>
              </a:rPr>
              <a:t>dapat</a:t>
            </a:r>
            <a:r>
              <a:rPr lang="en-US" cap="none" dirty="0" smtClean="0">
                <a:latin typeface="+mj-lt"/>
                <a:ea typeface="Verdana" panose="020B0604030504040204" pitchFamily="34" charset="0"/>
              </a:rPr>
              <a:t> </a:t>
            </a:r>
            <a:r>
              <a:rPr lang="en-US" cap="none" dirty="0" err="1" smtClean="0">
                <a:latin typeface="+mj-lt"/>
                <a:ea typeface="Verdana" panose="020B0604030504040204" pitchFamily="34" charset="0"/>
              </a:rPr>
              <a:t>membuat</a:t>
            </a:r>
            <a:r>
              <a:rPr lang="en-US" cap="none" dirty="0" smtClean="0">
                <a:latin typeface="+mj-lt"/>
                <a:ea typeface="Verdana" panose="020B0604030504040204" pitchFamily="34" charset="0"/>
              </a:rPr>
              <a:t> logo yang </a:t>
            </a:r>
            <a:r>
              <a:rPr lang="en-US" i="1" cap="none" dirty="0" smtClean="0">
                <a:latin typeface="+mj-lt"/>
                <a:ea typeface="Verdana" panose="020B0604030504040204" pitchFamily="34" charset="0"/>
              </a:rPr>
              <a:t>original</a:t>
            </a:r>
            <a:r>
              <a:rPr lang="en-US" cap="none" dirty="0" smtClean="0">
                <a:latin typeface="+mj-lt"/>
                <a:ea typeface="Verdana" panose="020B0604030504040204" pitchFamily="34" charset="0"/>
              </a:rPr>
              <a:t>. </a:t>
            </a:r>
          </a:p>
          <a:p>
            <a:pPr marL="0" indent="0" algn="just">
              <a:buNone/>
            </a:pPr>
            <a:r>
              <a:rPr lang="en-US" cap="none" dirty="0" smtClean="0">
                <a:latin typeface="+mj-lt"/>
                <a:ea typeface="Verdana" panose="020B0604030504040204" pitchFamily="34" charset="0"/>
              </a:rPr>
              <a:t>Proses </a:t>
            </a:r>
            <a:r>
              <a:rPr lang="en-US" cap="none" dirty="0" err="1" smtClean="0">
                <a:latin typeface="+mj-lt"/>
                <a:ea typeface="Verdana" panose="020B0604030504040204" pitchFamily="34" charset="0"/>
              </a:rPr>
              <a:t>ini</a:t>
            </a:r>
            <a:r>
              <a:rPr lang="en-US" cap="none" dirty="0" smtClean="0">
                <a:latin typeface="+mj-lt"/>
                <a:ea typeface="Verdana" panose="020B0604030504040204" pitchFamily="34" charset="0"/>
              </a:rPr>
              <a:t> </a:t>
            </a:r>
            <a:r>
              <a:rPr lang="en-US" cap="none" dirty="0" err="1" smtClean="0">
                <a:latin typeface="+mj-lt"/>
                <a:ea typeface="Verdana" panose="020B0604030504040204" pitchFamily="34" charset="0"/>
              </a:rPr>
              <a:t>adalah</a:t>
            </a:r>
            <a:r>
              <a:rPr lang="en-US" cap="none" dirty="0" smtClean="0">
                <a:latin typeface="+mj-lt"/>
                <a:ea typeface="Verdana" panose="020B0604030504040204" pitchFamily="34" charset="0"/>
              </a:rPr>
              <a:t> proses </a:t>
            </a:r>
            <a:r>
              <a:rPr lang="en-US" cap="none" dirty="0" err="1" smtClean="0">
                <a:latin typeface="+mj-lt"/>
                <a:ea typeface="Verdana" panose="020B0604030504040204" pitchFamily="34" charset="0"/>
              </a:rPr>
              <a:t>pencarian</a:t>
            </a:r>
            <a:r>
              <a:rPr lang="en-US" cap="none" dirty="0" smtClean="0">
                <a:latin typeface="+mj-lt"/>
                <a:ea typeface="Verdana" panose="020B0604030504040204" pitchFamily="34" charset="0"/>
              </a:rPr>
              <a:t> </a:t>
            </a:r>
            <a:r>
              <a:rPr lang="en-US" cap="none" dirty="0" err="1" smtClean="0">
                <a:latin typeface="+mj-lt"/>
                <a:ea typeface="Verdana" panose="020B0604030504040204" pitchFamily="34" charset="0"/>
              </a:rPr>
              <a:t>referensi</a:t>
            </a:r>
            <a:r>
              <a:rPr lang="en-US" cap="none" dirty="0" smtClean="0">
                <a:latin typeface="+mj-lt"/>
                <a:ea typeface="Verdana" panose="020B0604030504040204" pitchFamily="34" charset="0"/>
              </a:rPr>
              <a:t> </a:t>
            </a:r>
            <a:r>
              <a:rPr lang="en-US" cap="none" dirty="0" err="1" smtClean="0">
                <a:latin typeface="+mj-lt"/>
                <a:ea typeface="Verdana" panose="020B0604030504040204" pitchFamily="34" charset="0"/>
              </a:rPr>
              <a:t>tentang</a:t>
            </a:r>
            <a:r>
              <a:rPr lang="en-US" cap="none" dirty="0" smtClean="0">
                <a:latin typeface="+mj-lt"/>
                <a:ea typeface="Verdana" panose="020B0604030504040204" pitchFamily="34" charset="0"/>
              </a:rPr>
              <a:t> logo-logo yang </a:t>
            </a:r>
            <a:r>
              <a:rPr lang="en-US" cap="none" dirty="0" err="1" smtClean="0">
                <a:latin typeface="+mj-lt"/>
                <a:ea typeface="Verdana" panose="020B0604030504040204" pitchFamily="34" charset="0"/>
              </a:rPr>
              <a:t>digunakan</a:t>
            </a:r>
            <a:r>
              <a:rPr lang="en-US" cap="none" dirty="0" smtClean="0">
                <a:latin typeface="+mj-lt"/>
                <a:ea typeface="Verdana" panose="020B0604030504040204" pitchFamily="34" charset="0"/>
              </a:rPr>
              <a:t> </a:t>
            </a:r>
            <a:r>
              <a:rPr lang="en-US" cap="none" dirty="0" err="1" smtClean="0">
                <a:latin typeface="+mj-lt"/>
                <a:ea typeface="Verdana" panose="020B0604030504040204" pitchFamily="34" charset="0"/>
              </a:rPr>
              <a:t>perusahaan</a:t>
            </a:r>
            <a:r>
              <a:rPr lang="en-US" cap="none" dirty="0" smtClean="0">
                <a:latin typeface="+mj-lt"/>
                <a:ea typeface="Verdana" panose="020B0604030504040204" pitchFamily="34" charset="0"/>
              </a:rPr>
              <a:t> </a:t>
            </a:r>
            <a:r>
              <a:rPr lang="en-US" cap="none" dirty="0" err="1" smtClean="0">
                <a:latin typeface="+mj-lt"/>
                <a:ea typeface="Verdana" panose="020B0604030504040204" pitchFamily="34" charset="0"/>
              </a:rPr>
              <a:t>sejenis</a:t>
            </a:r>
            <a:r>
              <a:rPr lang="en-US" cap="none" dirty="0" smtClean="0">
                <a:latin typeface="+mj-lt"/>
                <a:ea typeface="Verdana" panose="020B0604030504040204" pitchFamily="34" charset="0"/>
              </a:rPr>
              <a:t> </a:t>
            </a:r>
            <a:r>
              <a:rPr lang="en-US" cap="none" dirty="0" err="1" smtClean="0">
                <a:latin typeface="+mj-lt"/>
                <a:ea typeface="Verdana" panose="020B0604030504040204" pitchFamily="34" charset="0"/>
              </a:rPr>
              <a:t>dan</a:t>
            </a:r>
            <a:r>
              <a:rPr lang="en-US" cap="none" dirty="0" smtClean="0">
                <a:latin typeface="+mj-lt"/>
                <a:ea typeface="Verdana" panose="020B0604030504040204" pitchFamily="34" charset="0"/>
              </a:rPr>
              <a:t> </a:t>
            </a:r>
            <a:r>
              <a:rPr lang="en-US" cap="none" dirty="0" err="1" smtClean="0">
                <a:latin typeface="+mj-lt"/>
                <a:ea typeface="Verdana" panose="020B0604030504040204" pitchFamily="34" charset="0"/>
              </a:rPr>
              <a:t>melihat</a:t>
            </a:r>
            <a:r>
              <a:rPr lang="en-US" cap="none" dirty="0" smtClean="0">
                <a:latin typeface="+mj-lt"/>
                <a:ea typeface="Verdana" panose="020B0604030504040204" pitchFamily="34" charset="0"/>
              </a:rPr>
              <a:t> logo mana yang </a:t>
            </a:r>
            <a:r>
              <a:rPr lang="en-US" cap="none" dirty="0" err="1" smtClean="0">
                <a:latin typeface="+mj-lt"/>
                <a:ea typeface="Verdana" panose="020B0604030504040204" pitchFamily="34" charset="0"/>
              </a:rPr>
              <a:t>efektif</a:t>
            </a:r>
            <a:r>
              <a:rPr lang="en-US" cap="none" dirty="0" smtClean="0">
                <a:latin typeface="+mj-lt"/>
                <a:ea typeface="Verdana" panose="020B0604030504040204" pitchFamily="34" charset="0"/>
              </a:rPr>
              <a:t> </a:t>
            </a:r>
            <a:r>
              <a:rPr lang="en-US" cap="none" dirty="0" err="1" smtClean="0">
                <a:latin typeface="+mj-lt"/>
                <a:ea typeface="Verdana" panose="020B0604030504040204" pitchFamily="34" charset="0"/>
              </a:rPr>
              <a:t>atau</a:t>
            </a:r>
            <a:r>
              <a:rPr lang="en-US" cap="none" dirty="0" smtClean="0">
                <a:latin typeface="+mj-lt"/>
                <a:ea typeface="Verdana" panose="020B0604030504040204" pitchFamily="34" charset="0"/>
              </a:rPr>
              <a:t> pun </a:t>
            </a:r>
            <a:r>
              <a:rPr lang="en-US" cap="none" dirty="0" err="1" smtClean="0">
                <a:latin typeface="+mj-lt"/>
                <a:ea typeface="Verdana" panose="020B0604030504040204" pitchFamily="34" charset="0"/>
              </a:rPr>
              <a:t>tidak</a:t>
            </a:r>
            <a:r>
              <a:rPr lang="en-US" cap="none" dirty="0" smtClean="0">
                <a:latin typeface="+mj-lt"/>
                <a:ea typeface="Verdana" panose="020B0604030504040204" pitchFamily="34" charset="0"/>
              </a:rPr>
              <a:t>. </a:t>
            </a:r>
          </a:p>
          <a:p>
            <a:pPr marL="0" indent="0" algn="just">
              <a:buNone/>
            </a:pPr>
            <a:r>
              <a:rPr lang="en-US" cap="none" dirty="0" smtClean="0">
                <a:latin typeface="+mj-lt"/>
                <a:ea typeface="Verdana" panose="020B0604030504040204" pitchFamily="34" charset="0"/>
              </a:rPr>
              <a:t>Hal lain </a:t>
            </a:r>
            <a:r>
              <a:rPr lang="en-US" cap="none" dirty="0" err="1" smtClean="0">
                <a:latin typeface="+mj-lt"/>
                <a:ea typeface="Verdana" panose="020B0604030504040204" pitchFamily="34" charset="0"/>
              </a:rPr>
              <a:t>dalam</a:t>
            </a:r>
            <a:r>
              <a:rPr lang="en-US" cap="none" dirty="0" smtClean="0">
                <a:latin typeface="+mj-lt"/>
                <a:ea typeface="Verdana" panose="020B0604030504040204" pitchFamily="34" charset="0"/>
              </a:rPr>
              <a:t> proses </a:t>
            </a:r>
            <a:r>
              <a:rPr lang="en-US" cap="none" dirty="0" err="1" smtClean="0">
                <a:latin typeface="+mj-lt"/>
                <a:ea typeface="Verdana" panose="020B0604030504040204" pitchFamily="34" charset="0"/>
              </a:rPr>
              <a:t>ini</a:t>
            </a:r>
            <a:r>
              <a:rPr lang="en-US" cap="none" dirty="0" smtClean="0">
                <a:latin typeface="+mj-lt"/>
                <a:ea typeface="Verdana" panose="020B0604030504040204" pitchFamily="34" charset="0"/>
              </a:rPr>
              <a:t> yang </a:t>
            </a:r>
            <a:r>
              <a:rPr lang="en-US" cap="none" dirty="0" err="1" smtClean="0">
                <a:latin typeface="+mj-lt"/>
                <a:ea typeface="Verdana" panose="020B0604030504040204" pitchFamily="34" charset="0"/>
              </a:rPr>
              <a:t>juga</a:t>
            </a:r>
            <a:r>
              <a:rPr lang="en-US" cap="none" dirty="0" smtClean="0">
                <a:latin typeface="+mj-lt"/>
                <a:ea typeface="Verdana" panose="020B0604030504040204" pitchFamily="34" charset="0"/>
              </a:rPr>
              <a:t> </a:t>
            </a:r>
            <a:r>
              <a:rPr lang="en-US" cap="none" dirty="0" err="1" smtClean="0">
                <a:latin typeface="+mj-lt"/>
                <a:ea typeface="Verdana" panose="020B0604030504040204" pitchFamily="34" charset="0"/>
              </a:rPr>
              <a:t>perlu</a:t>
            </a:r>
            <a:r>
              <a:rPr lang="en-US" cap="none" dirty="0" smtClean="0">
                <a:latin typeface="+mj-lt"/>
                <a:ea typeface="Verdana" panose="020B0604030504040204" pitchFamily="34" charset="0"/>
              </a:rPr>
              <a:t> </a:t>
            </a:r>
            <a:r>
              <a:rPr lang="en-US" cap="none" dirty="0" err="1" smtClean="0">
                <a:latin typeface="+mj-lt"/>
                <a:ea typeface="Verdana" panose="020B0604030504040204" pitchFamily="34" charset="0"/>
              </a:rPr>
              <a:t>diperhatikan</a:t>
            </a:r>
            <a:r>
              <a:rPr lang="en-US" cap="none" dirty="0" smtClean="0">
                <a:latin typeface="+mj-lt"/>
                <a:ea typeface="Verdana" panose="020B0604030504040204" pitchFamily="34" charset="0"/>
              </a:rPr>
              <a:t> </a:t>
            </a:r>
            <a:r>
              <a:rPr lang="en-US" cap="none" dirty="0" err="1" smtClean="0">
                <a:latin typeface="+mj-lt"/>
                <a:ea typeface="Verdana" panose="020B0604030504040204" pitchFamily="34" charset="0"/>
              </a:rPr>
              <a:t>adalah</a:t>
            </a:r>
            <a:r>
              <a:rPr lang="en-US" cap="none" dirty="0" smtClean="0">
                <a:latin typeface="+mj-lt"/>
                <a:ea typeface="Verdana" panose="020B0604030504040204" pitchFamily="34" charset="0"/>
              </a:rPr>
              <a:t> </a:t>
            </a:r>
            <a:r>
              <a:rPr lang="en-US" cap="none" dirty="0" err="1" smtClean="0">
                <a:latin typeface="+mj-lt"/>
                <a:ea typeface="Verdana" panose="020B0604030504040204" pitchFamily="34" charset="0"/>
              </a:rPr>
              <a:t>melihat</a:t>
            </a:r>
            <a:r>
              <a:rPr lang="en-US" cap="none" dirty="0" smtClean="0">
                <a:latin typeface="+mj-lt"/>
                <a:ea typeface="Verdana" panose="020B0604030504040204" pitchFamily="34" charset="0"/>
              </a:rPr>
              <a:t> </a:t>
            </a:r>
            <a:r>
              <a:rPr lang="en-US" i="1" cap="none" dirty="0" smtClean="0">
                <a:latin typeface="+mj-lt"/>
                <a:ea typeface="Verdana" panose="020B0604030504040204" pitchFamily="34" charset="0"/>
              </a:rPr>
              <a:t>trend</a:t>
            </a:r>
            <a:r>
              <a:rPr lang="en-US" cap="none" dirty="0" smtClean="0">
                <a:latin typeface="+mj-lt"/>
                <a:ea typeface="Verdana" panose="020B0604030504040204" pitchFamily="34" charset="0"/>
              </a:rPr>
              <a:t> </a:t>
            </a:r>
            <a:r>
              <a:rPr lang="en-US" cap="none" dirty="0" err="1" smtClean="0">
                <a:latin typeface="+mj-lt"/>
                <a:ea typeface="Verdana" panose="020B0604030504040204" pitchFamily="34" charset="0"/>
              </a:rPr>
              <a:t>dan</a:t>
            </a:r>
            <a:r>
              <a:rPr lang="en-US" cap="none" dirty="0" smtClean="0">
                <a:latin typeface="+mj-lt"/>
                <a:ea typeface="Verdana" panose="020B0604030504040204" pitchFamily="34" charset="0"/>
              </a:rPr>
              <a:t> </a:t>
            </a:r>
            <a:r>
              <a:rPr lang="en-US" cap="none" dirty="0" err="1" smtClean="0">
                <a:latin typeface="+mj-lt"/>
                <a:ea typeface="Verdana" panose="020B0604030504040204" pitchFamily="34" charset="0"/>
              </a:rPr>
              <a:t>gaya</a:t>
            </a:r>
            <a:r>
              <a:rPr lang="en-US" cap="none" dirty="0" smtClean="0">
                <a:latin typeface="+mj-lt"/>
                <a:ea typeface="Verdana" panose="020B0604030504040204" pitchFamily="34" charset="0"/>
              </a:rPr>
              <a:t> logo yang </a:t>
            </a:r>
            <a:r>
              <a:rPr lang="en-US" cap="none" dirty="0" err="1" smtClean="0">
                <a:latin typeface="+mj-lt"/>
                <a:ea typeface="Verdana" panose="020B0604030504040204" pitchFamily="34" charset="0"/>
              </a:rPr>
              <a:t>digunakan</a:t>
            </a:r>
            <a:r>
              <a:rPr lang="en-US" cap="none" dirty="0" smtClean="0">
                <a:latin typeface="+mj-lt"/>
                <a:ea typeface="Verdana" panose="020B0604030504040204" pitchFamily="34" charset="0"/>
              </a:rPr>
              <a:t> </a:t>
            </a:r>
            <a:r>
              <a:rPr lang="en-US" cap="none" dirty="0" err="1" smtClean="0">
                <a:latin typeface="+mj-lt"/>
                <a:ea typeface="Verdana" panose="020B0604030504040204" pitchFamily="34" charset="0"/>
              </a:rPr>
              <a:t>untuk</a:t>
            </a:r>
            <a:r>
              <a:rPr lang="en-US" cap="none" dirty="0" smtClean="0">
                <a:latin typeface="+mj-lt"/>
                <a:ea typeface="Verdana" panose="020B0604030504040204" pitchFamily="34" charset="0"/>
              </a:rPr>
              <a:t> </a:t>
            </a:r>
            <a:r>
              <a:rPr lang="en-US" cap="none" dirty="0" err="1" smtClean="0">
                <a:latin typeface="+mj-lt"/>
                <a:ea typeface="Verdana" panose="020B0604030504040204" pitchFamily="34" charset="0"/>
              </a:rPr>
              <a:t>perusahaan</a:t>
            </a:r>
            <a:r>
              <a:rPr lang="en-US" cap="none" dirty="0" smtClean="0">
                <a:latin typeface="+mj-lt"/>
                <a:ea typeface="Verdana" panose="020B0604030504040204" pitchFamily="34" charset="0"/>
              </a:rPr>
              <a:t> </a:t>
            </a:r>
            <a:r>
              <a:rPr lang="en-US" cap="none" dirty="0" err="1" smtClean="0">
                <a:latin typeface="+mj-lt"/>
                <a:ea typeface="Verdana" panose="020B0604030504040204" pitchFamily="34" charset="0"/>
              </a:rPr>
              <a:t>terkait</a:t>
            </a:r>
            <a:r>
              <a:rPr lang="en-US" cap="none" dirty="0" smtClean="0">
                <a:latin typeface="+mj-lt"/>
                <a:ea typeface="Verdana" panose="020B0604030504040204" pitchFamily="34" charset="0"/>
              </a:rPr>
              <a:t>.</a:t>
            </a:r>
            <a:endParaRPr lang="en-US" cap="none" dirty="0">
              <a:latin typeface="+mj-lt"/>
              <a:ea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704401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Sketsa dan Konsep (Gambaran Kasar)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en-US" cap="none" dirty="0" err="1" smtClean="0"/>
              <a:t>Sebuah</a:t>
            </a:r>
            <a:r>
              <a:rPr lang="en-US" cap="none" dirty="0" smtClean="0"/>
              <a:t> </a:t>
            </a:r>
            <a:r>
              <a:rPr lang="en-US" cap="none" dirty="0" err="1" smtClean="0"/>
              <a:t>konsep</a:t>
            </a:r>
            <a:r>
              <a:rPr lang="en-US" cap="none" dirty="0" smtClean="0"/>
              <a:t> </a:t>
            </a:r>
            <a:r>
              <a:rPr lang="en-US" cap="none" dirty="0" err="1" smtClean="0"/>
              <a:t>dan</a:t>
            </a:r>
            <a:r>
              <a:rPr lang="en-US" cap="none" dirty="0" smtClean="0"/>
              <a:t> </a:t>
            </a:r>
            <a:r>
              <a:rPr lang="en-US" cap="none" dirty="0" err="1" smtClean="0"/>
              <a:t>pembuatan</a:t>
            </a:r>
            <a:r>
              <a:rPr lang="en-US" cap="none" dirty="0" smtClean="0"/>
              <a:t> </a:t>
            </a:r>
            <a:r>
              <a:rPr lang="en-US" cap="none" dirty="0" err="1" smtClean="0"/>
              <a:t>sketsa</a:t>
            </a:r>
            <a:r>
              <a:rPr lang="en-US" cap="none" dirty="0" smtClean="0"/>
              <a:t> logo </a:t>
            </a:r>
            <a:r>
              <a:rPr lang="en-US" cap="none" dirty="0" err="1" smtClean="0"/>
              <a:t>dibuat</a:t>
            </a:r>
            <a:r>
              <a:rPr lang="en-US" cap="none" dirty="0" smtClean="0"/>
              <a:t> </a:t>
            </a:r>
            <a:r>
              <a:rPr lang="en-US" cap="none" dirty="0" err="1" smtClean="0"/>
              <a:t>setelah</a:t>
            </a:r>
            <a:r>
              <a:rPr lang="en-US" cap="none" dirty="0" smtClean="0"/>
              <a:t> </a:t>
            </a:r>
            <a:r>
              <a:rPr lang="en-US" cap="none" dirty="0" err="1" smtClean="0"/>
              <a:t>seluruh</a:t>
            </a:r>
            <a:r>
              <a:rPr lang="en-US" cap="none" dirty="0" smtClean="0"/>
              <a:t> </a:t>
            </a:r>
            <a:r>
              <a:rPr lang="en-US" cap="none" dirty="0" err="1" smtClean="0"/>
              <a:t>informasi</a:t>
            </a:r>
            <a:r>
              <a:rPr lang="en-US" cap="none" dirty="0" smtClean="0"/>
              <a:t> </a:t>
            </a:r>
            <a:r>
              <a:rPr lang="en-US" cap="none" dirty="0" err="1" smtClean="0"/>
              <a:t>terkumpul</a:t>
            </a:r>
            <a:r>
              <a:rPr lang="en-US" cap="none" dirty="0" smtClean="0"/>
              <a:t>. </a:t>
            </a:r>
            <a:r>
              <a:rPr lang="en-US" cap="none" dirty="0" err="1" smtClean="0"/>
              <a:t>Sketsa</a:t>
            </a:r>
            <a:r>
              <a:rPr lang="en-US" cap="none" dirty="0" smtClean="0"/>
              <a:t> </a:t>
            </a:r>
            <a:r>
              <a:rPr lang="en-US" cap="none" dirty="0" err="1" smtClean="0"/>
              <a:t>dapat</a:t>
            </a:r>
            <a:r>
              <a:rPr lang="en-US" cap="none" dirty="0" smtClean="0"/>
              <a:t> </a:t>
            </a:r>
            <a:r>
              <a:rPr lang="en-US" cap="none" dirty="0" err="1" smtClean="0"/>
              <a:t>dilakukan</a:t>
            </a:r>
            <a:r>
              <a:rPr lang="en-US" cap="none" dirty="0" smtClean="0"/>
              <a:t> </a:t>
            </a:r>
            <a:r>
              <a:rPr lang="en-US" cap="none" dirty="0" err="1" smtClean="0"/>
              <a:t>secara</a:t>
            </a:r>
            <a:r>
              <a:rPr lang="en-US" cap="none" dirty="0" smtClean="0"/>
              <a:t> manual (</a:t>
            </a:r>
            <a:r>
              <a:rPr lang="en-US" cap="none" dirty="0" err="1" smtClean="0"/>
              <a:t>sketsa</a:t>
            </a:r>
            <a:r>
              <a:rPr lang="en-US" cap="none" dirty="0" smtClean="0"/>
              <a:t> </a:t>
            </a:r>
            <a:r>
              <a:rPr lang="en-US" cap="none" dirty="0" err="1" smtClean="0"/>
              <a:t>tangan</a:t>
            </a:r>
            <a:r>
              <a:rPr lang="en-US" cap="none" dirty="0" smtClean="0"/>
              <a:t>) </a:t>
            </a:r>
            <a:r>
              <a:rPr lang="en-US" cap="none" dirty="0" err="1" smtClean="0"/>
              <a:t>pada</a:t>
            </a:r>
            <a:r>
              <a:rPr lang="en-US" cap="none" dirty="0" smtClean="0"/>
              <a:t> </a:t>
            </a:r>
            <a:r>
              <a:rPr lang="en-US" cap="none" dirty="0" err="1" smtClean="0"/>
              <a:t>kertas</a:t>
            </a:r>
            <a:r>
              <a:rPr lang="en-US" cap="none" dirty="0" smtClean="0"/>
              <a:t> </a:t>
            </a:r>
            <a:r>
              <a:rPr lang="en-US" cap="none" dirty="0" err="1" smtClean="0"/>
              <a:t>dengan</a:t>
            </a:r>
            <a:r>
              <a:rPr lang="en-US" cap="none" dirty="0" smtClean="0"/>
              <a:t> </a:t>
            </a:r>
            <a:r>
              <a:rPr lang="en-US" cap="none" dirty="0" err="1" smtClean="0"/>
              <a:t>menggunakan</a:t>
            </a:r>
            <a:r>
              <a:rPr lang="en-US" cap="none" dirty="0" smtClean="0"/>
              <a:t> </a:t>
            </a:r>
            <a:r>
              <a:rPr lang="en-US" cap="none" dirty="0" err="1" smtClean="0"/>
              <a:t>bolpoin</a:t>
            </a:r>
            <a:r>
              <a:rPr lang="en-US" cap="none" dirty="0" smtClean="0"/>
              <a:t> </a:t>
            </a:r>
            <a:r>
              <a:rPr lang="en-US" cap="none" dirty="0" err="1" smtClean="0"/>
              <a:t>atau</a:t>
            </a:r>
            <a:r>
              <a:rPr lang="en-US" cap="none" dirty="0" smtClean="0"/>
              <a:t> pencil. </a:t>
            </a:r>
            <a:r>
              <a:rPr lang="en-US" cap="none" dirty="0" err="1" smtClean="0"/>
              <a:t>Setelah</a:t>
            </a:r>
            <a:r>
              <a:rPr lang="en-US" cap="none" dirty="0" smtClean="0"/>
              <a:t> proses </a:t>
            </a:r>
            <a:r>
              <a:rPr lang="en-US" cap="none" dirty="0" err="1" smtClean="0"/>
              <a:t>sketsa</a:t>
            </a:r>
            <a:r>
              <a:rPr lang="en-US" cap="none" dirty="0" smtClean="0"/>
              <a:t> </a:t>
            </a:r>
            <a:r>
              <a:rPr lang="en-US" cap="none" dirty="0" err="1" smtClean="0"/>
              <a:t>selesai</a:t>
            </a:r>
            <a:r>
              <a:rPr lang="en-US" cap="none" dirty="0" smtClean="0"/>
              <a:t>, </a:t>
            </a:r>
            <a:r>
              <a:rPr lang="en-US" cap="none" dirty="0" err="1" smtClean="0"/>
              <a:t>bisa</a:t>
            </a:r>
            <a:r>
              <a:rPr lang="en-US" cap="none" dirty="0" smtClean="0"/>
              <a:t> </a:t>
            </a:r>
            <a:r>
              <a:rPr lang="en-US" cap="none" dirty="0" err="1" smtClean="0"/>
              <a:t>dilakukan</a:t>
            </a:r>
            <a:r>
              <a:rPr lang="en-US" cap="none" dirty="0" smtClean="0"/>
              <a:t> proses </a:t>
            </a:r>
            <a:r>
              <a:rPr lang="en-US" cap="none" dirty="0" err="1" smtClean="0"/>
              <a:t>desain</a:t>
            </a:r>
            <a:r>
              <a:rPr lang="en-US" cap="none" dirty="0" smtClean="0"/>
              <a:t> </a:t>
            </a:r>
            <a:r>
              <a:rPr lang="en-US" cap="none" dirty="0" err="1" smtClean="0"/>
              <a:t>menggunakan</a:t>
            </a:r>
            <a:r>
              <a:rPr lang="en-US" cap="none" dirty="0" smtClean="0"/>
              <a:t> </a:t>
            </a:r>
            <a:r>
              <a:rPr lang="en-US" cap="none" dirty="0" err="1" smtClean="0"/>
              <a:t>aplikasi</a:t>
            </a:r>
            <a:r>
              <a:rPr lang="en-US" cap="none" dirty="0" smtClean="0"/>
              <a:t> </a:t>
            </a:r>
            <a:r>
              <a:rPr lang="en-US" cap="none" dirty="0" err="1" smtClean="0"/>
              <a:t>desain</a:t>
            </a:r>
            <a:r>
              <a:rPr lang="en-US" cap="none" dirty="0" smtClean="0"/>
              <a:t> </a:t>
            </a:r>
            <a:r>
              <a:rPr lang="en-US" cap="none" dirty="0" err="1" smtClean="0"/>
              <a:t>seperti</a:t>
            </a:r>
            <a:r>
              <a:rPr lang="en-US" cap="none" dirty="0" smtClean="0"/>
              <a:t>; </a:t>
            </a:r>
            <a:r>
              <a:rPr lang="en-US" cap="none" dirty="0" err="1" smtClean="0"/>
              <a:t>coreldraw</a:t>
            </a:r>
            <a:r>
              <a:rPr lang="en-US" cap="none" dirty="0" smtClean="0"/>
              <a:t> </a:t>
            </a:r>
            <a:r>
              <a:rPr lang="en-US" cap="none" dirty="0" err="1" smtClean="0"/>
              <a:t>atau</a:t>
            </a:r>
            <a:r>
              <a:rPr lang="en-US" cap="none" dirty="0" smtClean="0"/>
              <a:t> adobe </a:t>
            </a:r>
            <a:r>
              <a:rPr lang="en-US" cap="none" dirty="0" err="1" smtClean="0"/>
              <a:t>ilustrator</a:t>
            </a:r>
            <a:r>
              <a:rPr lang="en-US" cap="none" dirty="0" smtClean="0"/>
              <a:t> </a:t>
            </a:r>
            <a:r>
              <a:rPr lang="en-US" cap="none" dirty="0" err="1" smtClean="0"/>
              <a:t>dan</a:t>
            </a:r>
            <a:r>
              <a:rPr lang="en-US" cap="none" dirty="0" smtClean="0"/>
              <a:t> </a:t>
            </a:r>
            <a:r>
              <a:rPr lang="en-US" cap="none" dirty="0" err="1" smtClean="0"/>
              <a:t>aplikasi</a:t>
            </a:r>
            <a:r>
              <a:rPr lang="en-US" cap="none" dirty="0" smtClean="0"/>
              <a:t> </a:t>
            </a:r>
            <a:r>
              <a:rPr lang="en-US" cap="none" dirty="0" err="1" smtClean="0"/>
              <a:t>desain</a:t>
            </a:r>
            <a:r>
              <a:rPr lang="en-US" cap="none" dirty="0" smtClean="0"/>
              <a:t> </a:t>
            </a:r>
            <a:r>
              <a:rPr lang="en-US" cap="none" dirty="0" err="1" smtClean="0"/>
              <a:t>lainnya</a:t>
            </a:r>
            <a:r>
              <a:rPr lang="en-US" cap="none" dirty="0" smtClean="0"/>
              <a:t>.</a:t>
            </a:r>
            <a:endParaRPr lang="en-US" cap="none" dirty="0"/>
          </a:p>
        </p:txBody>
      </p:sp>
    </p:spTree>
    <p:extLst>
      <p:ext uri="{BB962C8B-B14F-4D97-AF65-F5344CB8AC3E}">
        <p14:creationId xmlns:p14="http://schemas.microsoft.com/office/powerpoint/2010/main" val="78069259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 dirty="0"/>
              <a:t>Feedback</a:t>
            </a:r>
            <a:r>
              <a:rPr lang="en-US" b="1" dirty="0"/>
              <a:t> (</a:t>
            </a:r>
            <a:r>
              <a:rPr lang="en-US" b="1" dirty="0" err="1"/>
              <a:t>Umpan</a:t>
            </a:r>
            <a:r>
              <a:rPr lang="en-US" b="1" dirty="0"/>
              <a:t> </a:t>
            </a:r>
            <a:r>
              <a:rPr lang="en-US" b="1" dirty="0" err="1"/>
              <a:t>Balik</a:t>
            </a:r>
            <a:r>
              <a:rPr lang="en-US" b="1" dirty="0"/>
              <a:t>)</a:t>
            </a:r>
            <a:endParaRPr lang="en-US" b="1" dirty="0"/>
          </a:p>
        </p:txBody>
      </p:sp>
      <p:sp>
        <p:nvSpPr>
          <p:cNvPr id="5" name="Rectangle 2"/>
          <p:cNvSpPr>
            <a:spLocks noGrp="1" noChangeArrowheads="1"/>
          </p:cNvSpPr>
          <p:nvPr>
            <p:ph sz="quarter" idx="13"/>
          </p:nvPr>
        </p:nvSpPr>
        <p:spPr bwMode="auto">
          <a:xfrm>
            <a:off x="913774" y="2801873"/>
            <a:ext cx="10216189" cy="25545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+mj-lt"/>
                <a:cs typeface="Times New Roman" panose="02020603050405020304" pitchFamily="18" charset="0"/>
              </a:rPr>
              <a:t>Seorang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+mj-lt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+mj-lt"/>
                <a:cs typeface="Times New Roman" panose="02020603050405020304" pitchFamily="18" charset="0"/>
              </a:rPr>
              <a:t>desainer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+mj-lt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+mj-lt"/>
                <a:cs typeface="Times New Roman" panose="02020603050405020304" pitchFamily="18" charset="0"/>
              </a:rPr>
              <a:t>membutuhkan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+mj-lt"/>
                <a:cs typeface="Times New Roman" panose="02020603050405020304" pitchFamily="18" charset="0"/>
              </a:rPr>
              <a:t> </a:t>
            </a:r>
            <a:r>
              <a:rPr kumimoji="0" lang="en-US" altLang="en-US" b="0" i="1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+mj-lt"/>
                <a:cs typeface="Times New Roman" panose="02020603050405020304" pitchFamily="18" charset="0"/>
              </a:rPr>
              <a:t>feedback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+mj-lt"/>
                <a:cs typeface="Times New Roman" panose="02020603050405020304" pitchFamily="18" charset="0"/>
              </a:rPr>
              <a:t> 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+mj-lt"/>
                <a:cs typeface="Times New Roman" panose="02020603050405020304" pitchFamily="18" charset="0"/>
              </a:rPr>
              <a:t>atau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+mj-lt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+mj-lt"/>
                <a:cs typeface="Times New Roman" panose="02020603050405020304" pitchFamily="18" charset="0"/>
              </a:rPr>
              <a:t>respon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+mj-lt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+mj-lt"/>
                <a:cs typeface="Times New Roman" panose="02020603050405020304" pitchFamily="18" charset="0"/>
              </a:rPr>
              <a:t>dari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+mj-lt"/>
                <a:cs typeface="Times New Roman" panose="02020603050405020304" pitchFamily="18" charset="0"/>
              </a:rPr>
              <a:t> orang lain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+mj-lt"/>
                <a:cs typeface="Times New Roman" panose="02020603050405020304" pitchFamily="18" charset="0"/>
              </a:rPr>
              <a:t>terhadap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+mj-lt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+mj-lt"/>
                <a:cs typeface="Times New Roman" panose="02020603050405020304" pitchFamily="18" charset="0"/>
              </a:rPr>
              <a:t>sketsa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+mj-lt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+mj-lt"/>
                <a:cs typeface="Times New Roman" panose="02020603050405020304" pitchFamily="18" charset="0"/>
              </a:rPr>
              <a:t>dari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+mj-lt"/>
                <a:cs typeface="Times New Roman" panose="02020603050405020304" pitchFamily="18" charset="0"/>
              </a:rPr>
              <a:t> logo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+mj-lt"/>
                <a:cs typeface="Times New Roman" panose="02020603050405020304" pitchFamily="18" charset="0"/>
              </a:rPr>
              <a:t>tersebut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+mj-lt"/>
                <a:cs typeface="Times New Roman" panose="02020603050405020304" pitchFamily="18" charset="0"/>
              </a:rPr>
              <a:t>.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+mj-lt"/>
                <a:cs typeface="Times New Roman" panose="02020603050405020304" pitchFamily="18" charset="0"/>
              </a:rPr>
              <a:t>Memperlihatkan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+mj-lt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+mj-lt"/>
                <a:cs typeface="Times New Roman" panose="02020603050405020304" pitchFamily="18" charset="0"/>
              </a:rPr>
              <a:t>hasil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+mj-lt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+mj-lt"/>
                <a:cs typeface="Times New Roman" panose="02020603050405020304" pitchFamily="18" charset="0"/>
              </a:rPr>
              <a:t>sketsa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+mj-lt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+mj-lt"/>
                <a:cs typeface="Times New Roman" panose="02020603050405020304" pitchFamily="18" charset="0"/>
              </a:rPr>
              <a:t>kepada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+mj-lt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+mj-lt"/>
                <a:cs typeface="Times New Roman" panose="02020603050405020304" pitchFamily="18" charset="0"/>
              </a:rPr>
              <a:t>rekan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+mj-lt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+mj-lt"/>
                <a:cs typeface="Times New Roman" panose="02020603050405020304" pitchFamily="18" charset="0"/>
              </a:rPr>
              <a:t>kerja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+mj-lt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+mj-lt"/>
                <a:cs typeface="Times New Roman" panose="02020603050405020304" pitchFamily="18" charset="0"/>
              </a:rPr>
              <a:t>atau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+mj-lt"/>
                <a:cs typeface="Times New Roman" panose="02020603050405020304" pitchFamily="18" charset="0"/>
              </a:rPr>
              <a:t> orang yang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+mj-lt"/>
                <a:cs typeface="Times New Roman" panose="02020603050405020304" pitchFamily="18" charset="0"/>
              </a:rPr>
              <a:t>lebih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+mj-lt"/>
                <a:cs typeface="Times New Roman" panose="02020603050405020304" pitchFamily="18" charset="0"/>
              </a:rPr>
              <a:t> tau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+mj-lt"/>
                <a:cs typeface="Times New Roman" panose="02020603050405020304" pitchFamily="18" charset="0"/>
              </a:rPr>
              <a:t>dibidang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+mj-lt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+mj-lt"/>
                <a:cs typeface="Times New Roman" panose="02020603050405020304" pitchFamily="18" charset="0"/>
              </a:rPr>
              <a:t>ini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+mj-lt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+mj-lt"/>
                <a:cs typeface="Times New Roman" panose="02020603050405020304" pitchFamily="18" charset="0"/>
              </a:rPr>
              <a:t>adalah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+mj-lt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+mj-lt"/>
                <a:cs typeface="Times New Roman" panose="02020603050405020304" pitchFamily="18" charset="0"/>
              </a:rPr>
              <a:t>hal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+mj-lt"/>
                <a:cs typeface="Times New Roman" panose="02020603050405020304" pitchFamily="18" charset="0"/>
              </a:rPr>
              <a:t> yang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+mj-lt"/>
                <a:cs typeface="Times New Roman" panose="02020603050405020304" pitchFamily="18" charset="0"/>
              </a:rPr>
              <a:t>bisa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+mj-lt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+mj-lt"/>
                <a:cs typeface="Times New Roman" panose="02020603050405020304" pitchFamily="18" charset="0"/>
              </a:rPr>
              <a:t>dilakukan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+mj-lt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+mj-lt"/>
                <a:cs typeface="Times New Roman" panose="02020603050405020304" pitchFamily="18" charset="0"/>
              </a:rPr>
              <a:t>untuk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+mj-lt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+mj-lt"/>
                <a:cs typeface="Times New Roman" panose="02020603050405020304" pitchFamily="18" charset="0"/>
              </a:rPr>
              <a:t>mendapat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+mj-lt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+mj-lt"/>
                <a:cs typeface="Times New Roman" panose="02020603050405020304" pitchFamily="18" charset="0"/>
              </a:rPr>
              <a:t>kritik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+mj-lt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+mj-lt"/>
                <a:cs typeface="Times New Roman" panose="02020603050405020304" pitchFamily="18" charset="0"/>
              </a:rPr>
              <a:t>dan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+mj-lt"/>
                <a:cs typeface="Times New Roman" panose="02020603050405020304" pitchFamily="18" charset="0"/>
              </a:rPr>
              <a:t> saran yang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+mj-lt"/>
                <a:cs typeface="Times New Roman" panose="02020603050405020304" pitchFamily="18" charset="0"/>
              </a:rPr>
              <a:t>membangun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+mj-lt"/>
                <a:cs typeface="Times New Roman" panose="02020603050405020304" pitchFamily="18" charset="0"/>
              </a:rPr>
              <a:t>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+mj-lt"/>
                <a:cs typeface="Times New Roman" panose="02020603050405020304" pitchFamily="18" charset="0"/>
              </a:rPr>
              <a:t>Berikut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+mj-lt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+mj-lt"/>
                <a:cs typeface="Times New Roman" panose="02020603050405020304" pitchFamily="18" charset="0"/>
              </a:rPr>
              <a:t>beberapa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+mj-lt"/>
                <a:cs typeface="Times New Roman" panose="02020603050405020304" pitchFamily="18" charset="0"/>
              </a:rPr>
              <a:t> tips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+mj-lt"/>
                <a:cs typeface="Times New Roman" panose="02020603050405020304" pitchFamily="18" charset="0"/>
              </a:rPr>
              <a:t>untuk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+mj-lt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+mj-lt"/>
                <a:cs typeface="Times New Roman" panose="02020603050405020304" pitchFamily="18" charset="0"/>
              </a:rPr>
              <a:t>memulai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+mj-lt"/>
                <a:cs typeface="Times New Roman" panose="02020603050405020304" pitchFamily="18" charset="0"/>
              </a:rPr>
              <a:t> feedback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+mj-lt"/>
                <a:cs typeface="Times New Roman" panose="02020603050405020304" pitchFamily="18" charset="0"/>
              </a:rPr>
              <a:t>dan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+mj-lt"/>
                <a:cs typeface="Times New Roman" panose="02020603050405020304" pitchFamily="18" charset="0"/>
              </a:rPr>
              <a:t> review :</a:t>
            </a:r>
            <a:endParaRPr kumimoji="0" lang="en-US" altLang="en-US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+mj-lt"/>
                <a:cs typeface="Times New Roman" panose="02020603050405020304" pitchFamily="18" charset="0"/>
              </a:rPr>
              <a:t>a.       </a:t>
            </a:r>
            <a:r>
              <a:rPr kumimoji="0" lang="en-US" altLang="en-US" b="0" i="1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+mj-lt"/>
                <a:cs typeface="Times New Roman" panose="02020603050405020304" pitchFamily="18" charset="0"/>
              </a:rPr>
              <a:t>Listening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+mj-lt"/>
                <a:cs typeface="Times New Roman" panose="02020603050405020304" pitchFamily="18" charset="0"/>
              </a:rPr>
              <a:t>.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+mj-lt"/>
                <a:cs typeface="Times New Roman" panose="02020603050405020304" pitchFamily="18" charset="0"/>
              </a:rPr>
              <a:t>Mendengarkan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+mj-lt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+mj-lt"/>
                <a:cs typeface="Times New Roman" panose="02020603050405020304" pitchFamily="18" charset="0"/>
              </a:rPr>
              <a:t>setiap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+mj-lt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+mj-lt"/>
                <a:cs typeface="Times New Roman" panose="02020603050405020304" pitchFamily="18" charset="0"/>
              </a:rPr>
              <a:t>masukan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+mj-lt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+mj-lt"/>
                <a:cs typeface="Times New Roman" panose="02020603050405020304" pitchFamily="18" charset="0"/>
              </a:rPr>
              <a:t>baik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+mj-lt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+mj-lt"/>
                <a:cs typeface="Times New Roman" panose="02020603050405020304" pitchFamily="18" charset="0"/>
              </a:rPr>
              <a:t>dari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+mj-lt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+mj-lt"/>
                <a:cs typeface="Times New Roman" panose="02020603050405020304" pitchFamily="18" charset="0"/>
              </a:rPr>
              <a:t>klien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+mj-lt"/>
                <a:cs typeface="Times New Roman" panose="02020603050405020304" pitchFamily="18" charset="0"/>
              </a:rPr>
              <a:t>,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+mj-lt"/>
                <a:cs typeface="Times New Roman" panose="02020603050405020304" pitchFamily="18" charset="0"/>
              </a:rPr>
              <a:t>komunitas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+mj-lt"/>
                <a:cs typeface="Times New Roman" panose="02020603050405020304" pitchFamily="18" charset="0"/>
              </a:rPr>
              <a:t>,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+mj-lt"/>
                <a:cs typeface="Times New Roman" panose="02020603050405020304" pitchFamily="18" charset="0"/>
              </a:rPr>
              <a:t>atau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+mj-lt"/>
                <a:cs typeface="Times New Roman" panose="02020603050405020304" pitchFamily="18" charset="0"/>
              </a:rPr>
              <a:t> orang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+mj-lt"/>
                <a:cs typeface="Times New Roman" panose="02020603050405020304" pitchFamily="18" charset="0"/>
              </a:rPr>
              <a:t>terdekat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+mj-lt"/>
                <a:cs typeface="Times New Roman" panose="02020603050405020304" pitchFamily="18" charset="0"/>
              </a:rPr>
              <a:t>.</a:t>
            </a:r>
            <a:endParaRPr kumimoji="0" lang="en-US" altLang="en-US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+mj-lt"/>
                <a:cs typeface="Times New Roman" panose="02020603050405020304" pitchFamily="18" charset="0"/>
              </a:rPr>
              <a:t>b.      </a:t>
            </a:r>
            <a:r>
              <a:rPr kumimoji="0" lang="en-US" altLang="en-US" b="0" i="1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+mj-lt"/>
                <a:cs typeface="Times New Roman" panose="02020603050405020304" pitchFamily="18" charset="0"/>
              </a:rPr>
              <a:t>Open Minding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+mj-lt"/>
                <a:cs typeface="Times New Roman" panose="02020603050405020304" pitchFamily="18" charset="0"/>
              </a:rPr>
              <a:t>.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+mj-lt"/>
                <a:cs typeface="Times New Roman" panose="02020603050405020304" pitchFamily="18" charset="0"/>
              </a:rPr>
              <a:t>Mulai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+mj-lt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+mj-lt"/>
                <a:cs typeface="Times New Roman" panose="02020603050405020304" pitchFamily="18" charset="0"/>
              </a:rPr>
              <a:t>membuat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+mj-lt"/>
                <a:cs typeface="Times New Roman" panose="02020603050405020304" pitchFamily="18" charset="0"/>
              </a:rPr>
              <a:t> list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+mj-lt"/>
                <a:cs typeface="Times New Roman" panose="02020603050405020304" pitchFamily="18" charset="0"/>
              </a:rPr>
              <a:t>dari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+mj-lt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+mj-lt"/>
                <a:cs typeface="Times New Roman" panose="02020603050405020304" pitchFamily="18" charset="0"/>
              </a:rPr>
              <a:t>masukan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+mj-lt"/>
                <a:cs typeface="Times New Roman" panose="02020603050405020304" pitchFamily="18" charset="0"/>
              </a:rPr>
              <a:t> yang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+mj-lt"/>
                <a:cs typeface="Times New Roman" panose="02020603050405020304" pitchFamily="18" charset="0"/>
              </a:rPr>
              <a:t>tepat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+mj-lt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+mj-lt"/>
                <a:cs typeface="Times New Roman" panose="02020603050405020304" pitchFamily="18" charset="0"/>
              </a:rPr>
              <a:t>dan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+mj-lt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+mj-lt"/>
                <a:cs typeface="Times New Roman" panose="02020603050405020304" pitchFamily="18" charset="0"/>
              </a:rPr>
              <a:t>mempertimbangkannya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+mj-lt"/>
                <a:cs typeface="Times New Roman" panose="02020603050405020304" pitchFamily="18" charset="0"/>
              </a:rPr>
              <a:t>.</a:t>
            </a:r>
            <a:endParaRPr kumimoji="0" lang="en-US" altLang="en-US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+mj-lt"/>
                <a:cs typeface="Times New Roman" panose="02020603050405020304" pitchFamily="18" charset="0"/>
              </a:rPr>
              <a:t>c.       </a:t>
            </a:r>
            <a:r>
              <a:rPr kumimoji="0" lang="en-US" altLang="en-US" b="0" i="1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+mj-lt"/>
                <a:cs typeface="Times New Roman" panose="02020603050405020304" pitchFamily="18" charset="0"/>
              </a:rPr>
              <a:t>Analyzing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+mj-lt"/>
                <a:cs typeface="Times New Roman" panose="02020603050405020304" pitchFamily="18" charset="0"/>
              </a:rPr>
              <a:t>.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+mj-lt"/>
                <a:cs typeface="Times New Roman" panose="02020603050405020304" pitchFamily="18" charset="0"/>
              </a:rPr>
              <a:t>Masukan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+mj-lt"/>
                <a:cs typeface="Times New Roman" panose="02020603050405020304" pitchFamily="18" charset="0"/>
              </a:rPr>
              <a:t> yang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+mj-lt"/>
                <a:cs typeface="Times New Roman" panose="02020603050405020304" pitchFamily="18" charset="0"/>
              </a:rPr>
              <a:t>baik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+mj-lt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+mj-lt"/>
                <a:cs typeface="Times New Roman" panose="02020603050405020304" pitchFamily="18" charset="0"/>
              </a:rPr>
              <a:t>dapat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+mj-lt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+mj-lt"/>
                <a:cs typeface="Times New Roman" panose="02020603050405020304" pitchFamily="18" charset="0"/>
              </a:rPr>
              <a:t>memberikan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+mj-lt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+mj-lt"/>
                <a:cs typeface="Times New Roman" panose="02020603050405020304" pitchFamily="18" charset="0"/>
              </a:rPr>
              <a:t>beberapa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+mj-lt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+mj-lt"/>
                <a:cs typeface="Times New Roman" panose="02020603050405020304" pitchFamily="18" charset="0"/>
              </a:rPr>
              <a:t>alternatif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+mj-lt"/>
                <a:cs typeface="Times New Roman" panose="02020603050405020304" pitchFamily="18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+mj-lt"/>
                <a:cs typeface="Times New Roman" panose="02020603050405020304" pitchFamily="18" charset="0"/>
              </a:rPr>
              <a:t>desain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+mj-lt"/>
                <a:cs typeface="Times New Roman" panose="02020603050405020304" pitchFamily="18" charset="0"/>
              </a:rPr>
              <a:t> logo.</a:t>
            </a:r>
            <a:endParaRPr kumimoji="0" lang="en-US" altLang="en-US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74049259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/>
              <a:t>Revisi</a:t>
            </a:r>
            <a:r>
              <a:rPr lang="en-US" b="1" dirty="0"/>
              <a:t> (</a:t>
            </a:r>
            <a:r>
              <a:rPr lang="en-US" b="1" dirty="0" err="1"/>
              <a:t>Perbaikan</a:t>
            </a:r>
            <a:r>
              <a:rPr lang="en-US" b="1" dirty="0"/>
              <a:t>)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cap="none" dirty="0" err="1" smtClean="0"/>
              <a:t>Terkadang</a:t>
            </a:r>
            <a:r>
              <a:rPr lang="en-US" cap="none" dirty="0" smtClean="0"/>
              <a:t> </a:t>
            </a:r>
            <a:r>
              <a:rPr lang="en-US" cap="none" dirty="0" err="1" smtClean="0"/>
              <a:t>dari</a:t>
            </a:r>
            <a:r>
              <a:rPr lang="en-US" cap="none" dirty="0" smtClean="0"/>
              <a:t> step </a:t>
            </a:r>
            <a:r>
              <a:rPr lang="en-US" cap="none" dirty="0" err="1" smtClean="0"/>
              <a:t>diatas</a:t>
            </a:r>
            <a:r>
              <a:rPr lang="en-US" cap="none" dirty="0" smtClean="0"/>
              <a:t> </a:t>
            </a:r>
            <a:r>
              <a:rPr lang="en-US" cap="none" dirty="0" err="1" smtClean="0"/>
              <a:t>desainer</a:t>
            </a:r>
            <a:r>
              <a:rPr lang="en-US" cap="none" dirty="0" smtClean="0"/>
              <a:t> </a:t>
            </a:r>
            <a:r>
              <a:rPr lang="en-US" cap="none" dirty="0" err="1" smtClean="0"/>
              <a:t>mendapat</a:t>
            </a:r>
            <a:r>
              <a:rPr lang="en-US" cap="none" dirty="0" smtClean="0"/>
              <a:t> </a:t>
            </a:r>
            <a:r>
              <a:rPr lang="en-US" cap="none" dirty="0" err="1" smtClean="0"/>
              <a:t>suatu</a:t>
            </a:r>
            <a:r>
              <a:rPr lang="en-US" cap="none" dirty="0" smtClean="0"/>
              <a:t> </a:t>
            </a:r>
            <a:r>
              <a:rPr lang="en-US" cap="none" dirty="0" err="1" smtClean="0"/>
              <a:t>masukan</a:t>
            </a:r>
            <a:r>
              <a:rPr lang="en-US" cap="none" dirty="0" smtClean="0"/>
              <a:t> yang </a:t>
            </a:r>
            <a:r>
              <a:rPr lang="en-US" cap="none" dirty="0" err="1" smtClean="0"/>
              <a:t>membangun</a:t>
            </a:r>
            <a:r>
              <a:rPr lang="en-US" cap="none" dirty="0" smtClean="0"/>
              <a:t> </a:t>
            </a:r>
            <a:r>
              <a:rPr lang="en-US" cap="none" dirty="0" err="1" smtClean="0"/>
              <a:t>dan</a:t>
            </a:r>
            <a:r>
              <a:rPr lang="en-US" cap="none" dirty="0" smtClean="0"/>
              <a:t> </a:t>
            </a:r>
            <a:r>
              <a:rPr lang="en-US" cap="none" dirty="0" err="1" smtClean="0"/>
              <a:t>berencana</a:t>
            </a:r>
            <a:r>
              <a:rPr lang="en-US" cap="none" dirty="0" smtClean="0"/>
              <a:t> </a:t>
            </a:r>
            <a:r>
              <a:rPr lang="en-US" cap="none" dirty="0" err="1" smtClean="0"/>
              <a:t>melakukan</a:t>
            </a:r>
            <a:r>
              <a:rPr lang="en-US" cap="none" dirty="0" smtClean="0"/>
              <a:t> </a:t>
            </a:r>
            <a:r>
              <a:rPr lang="en-US" cap="none" dirty="0" err="1" smtClean="0"/>
              <a:t>suatu</a:t>
            </a:r>
            <a:r>
              <a:rPr lang="en-US" cap="none" dirty="0" smtClean="0"/>
              <a:t> </a:t>
            </a:r>
            <a:r>
              <a:rPr lang="en-US" cap="none" dirty="0" err="1" smtClean="0"/>
              <a:t>perbaikan</a:t>
            </a:r>
            <a:r>
              <a:rPr lang="en-US" cap="none" dirty="0" smtClean="0"/>
              <a:t> </a:t>
            </a:r>
            <a:r>
              <a:rPr lang="en-US" cap="none" dirty="0" err="1" smtClean="0"/>
              <a:t>atau</a:t>
            </a:r>
            <a:r>
              <a:rPr lang="en-US" cap="none" dirty="0" smtClean="0"/>
              <a:t> </a:t>
            </a:r>
            <a:r>
              <a:rPr lang="en-US" cap="none" dirty="0" err="1" smtClean="0"/>
              <a:t>revisi</a:t>
            </a:r>
            <a:r>
              <a:rPr lang="en-US" cap="none" dirty="0" smtClean="0"/>
              <a:t> </a:t>
            </a:r>
            <a:r>
              <a:rPr lang="en-US" cap="none" dirty="0" err="1" smtClean="0"/>
              <a:t>pada</a:t>
            </a:r>
            <a:r>
              <a:rPr lang="en-US" cap="none" dirty="0" smtClean="0"/>
              <a:t> </a:t>
            </a:r>
            <a:r>
              <a:rPr lang="en-US" cap="none" dirty="0" err="1" smtClean="0"/>
              <a:t>desain</a:t>
            </a:r>
            <a:r>
              <a:rPr lang="en-US" cap="none" dirty="0" smtClean="0"/>
              <a:t> logo yang </a:t>
            </a:r>
            <a:r>
              <a:rPr lang="en-US" cap="none" dirty="0" err="1" smtClean="0"/>
              <a:t>telah</a:t>
            </a:r>
            <a:r>
              <a:rPr lang="en-US" cap="none" dirty="0" smtClean="0"/>
              <a:t> </a:t>
            </a:r>
            <a:r>
              <a:rPr lang="en-US" cap="none" dirty="0" err="1" smtClean="0"/>
              <a:t>ia</a:t>
            </a:r>
            <a:r>
              <a:rPr lang="en-US" cap="none" dirty="0" smtClean="0"/>
              <a:t> </a:t>
            </a:r>
            <a:r>
              <a:rPr lang="en-US" cap="none" dirty="0" err="1" smtClean="0"/>
              <a:t>buat</a:t>
            </a:r>
            <a:r>
              <a:rPr lang="en-US" cap="none" dirty="0" smtClean="0"/>
              <a:t>.</a:t>
            </a:r>
            <a:endParaRPr lang="en-US" cap="none" dirty="0"/>
          </a:p>
        </p:txBody>
      </p:sp>
    </p:spTree>
    <p:extLst>
      <p:ext uri="{BB962C8B-B14F-4D97-AF65-F5344CB8AC3E}">
        <p14:creationId xmlns:p14="http://schemas.microsoft.com/office/powerpoint/2010/main" val="2692329911"/>
      </p:ext>
    </p:extLst>
  </p:cSld>
  <p:clrMapOvr>
    <a:masterClrMapping/>
  </p:clrMapOvr>
</p:sld>
</file>

<file path=ppt/theme/theme1.xml><?xml version="1.0" encoding="utf-8"?>
<a:theme xmlns:a="http://schemas.openxmlformats.org/drawingml/2006/main" name="Droplet">
  <a:themeElements>
    <a:clrScheme name="Droplet">
      <a:dk1>
        <a:sysClr val="windowText" lastClr="000000"/>
      </a:dk1>
      <a:lt1>
        <a:sysClr val="window" lastClr="FFFFFF"/>
      </a:lt1>
      <a:dk2>
        <a:srgbClr val="355071"/>
      </a:dk2>
      <a:lt2>
        <a:srgbClr val="AABED7"/>
      </a:lt2>
      <a:accent1>
        <a:srgbClr val="2FA3EE"/>
      </a:accent1>
      <a:accent2>
        <a:srgbClr val="4BCAAD"/>
      </a:accent2>
      <a:accent3>
        <a:srgbClr val="86C157"/>
      </a:accent3>
      <a:accent4>
        <a:srgbClr val="D99C3F"/>
      </a:accent4>
      <a:accent5>
        <a:srgbClr val="CE6633"/>
      </a:accent5>
      <a:accent6>
        <a:srgbClr val="A35DD1"/>
      </a:accent6>
      <a:hlink>
        <a:srgbClr val="56BCFE"/>
      </a:hlink>
      <a:folHlink>
        <a:srgbClr val="97C5E3"/>
      </a:folHlink>
    </a:clrScheme>
    <a:fontScheme name="Drople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roplet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130000"/>
                <a:satMod val="150000"/>
                <a:lumMod val="112000"/>
              </a:schemeClr>
            </a:gs>
            <a:gs pos="100000">
              <a:schemeClr val="phClr">
                <a:shade val="92000"/>
                <a:satMod val="140000"/>
                <a:lumMod val="11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A633B6A3-9E7F-4C10-9C98-2517A313436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TM04033925[[fn=Droplet]]</Template>
  <TotalTime>77</TotalTime>
  <Words>326</Words>
  <Application>Microsoft Office PowerPoint</Application>
  <PresentationFormat>Widescreen</PresentationFormat>
  <Paragraphs>42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Arial</vt:lpstr>
      <vt:lpstr>Times New Roman</vt:lpstr>
      <vt:lpstr>Tw Cen MT</vt:lpstr>
      <vt:lpstr>Tw Cen MT (Body)</vt:lpstr>
      <vt:lpstr>Verdana</vt:lpstr>
      <vt:lpstr>Droplet</vt:lpstr>
      <vt:lpstr>Konsep Desain Logo dan Langkah-langkah Pembuatan Logo Untuk Mendukung Visual Branding Yang Baik </vt:lpstr>
      <vt:lpstr>Konsep Desain Logo</vt:lpstr>
      <vt:lpstr>Pengertian Konsep Desain Logo</vt:lpstr>
      <vt:lpstr>Designs Brief (Desain Briefing)</vt:lpstr>
      <vt:lpstr>Riset (Penelitian)</vt:lpstr>
      <vt:lpstr>Referensi</vt:lpstr>
      <vt:lpstr>Sketsa dan Konsep (Gambaran Kasar)</vt:lpstr>
      <vt:lpstr>Feedback (Umpan Balik)</vt:lpstr>
      <vt:lpstr>Revisi (Perbaikan)</vt:lpstr>
      <vt:lpstr>Presentasi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Langkah-Langkah Pembuatan Logo Untuk Mendukung Visual Branding Yang Baik </dc:title>
  <dc:creator>DIKA</dc:creator>
  <cp:lastModifiedBy>DIKA</cp:lastModifiedBy>
  <cp:revision>6</cp:revision>
  <dcterms:created xsi:type="dcterms:W3CDTF">2023-06-26T01:12:53Z</dcterms:created>
  <dcterms:modified xsi:type="dcterms:W3CDTF">2023-06-26T02:30:40Z</dcterms:modified>
</cp:coreProperties>
</file>