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00" r:id="rId30"/>
  </p:sldIdLst>
  <p:sldSz cx="9144000" cy="6858000" type="screen4x3"/>
  <p:notesSz cx="7045325" cy="9345613"/>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100" d="100"/>
          <a:sy n="100" d="100"/>
        </p:scale>
        <p:origin x="18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71490-D2F6-48EF-86EC-69CA05AD40DC}" type="doc">
      <dgm:prSet loTypeId="urn:microsoft.com/office/officeart/2008/layout/PictureStrips" loCatId="list" qsTypeId="urn:microsoft.com/office/officeart/2005/8/quickstyle/simple5" qsCatId="simple" csTypeId="urn:microsoft.com/office/officeart/2005/8/colors/colorful3" csCatId="colorful" phldr="1"/>
      <dgm:spPr/>
      <dgm:t>
        <a:bodyPr/>
        <a:lstStyle/>
        <a:p>
          <a:endParaRPr lang="en-ID"/>
        </a:p>
      </dgm:t>
    </dgm:pt>
    <dgm:pt modelId="{7E550C3D-D7A4-4387-99E3-42AAF017B15F}">
      <dgm:prSet phldrT="[Text]"/>
      <dgm:spPr/>
      <dgm:t>
        <a:bodyPr/>
        <a:lstStyle/>
        <a:p>
          <a:r>
            <a:rPr lang="en-ID" dirty="0" err="1">
              <a:latin typeface="Cambria" panose="02040503050406030204" pitchFamily="18" charset="0"/>
              <a:ea typeface="Cambria" panose="02040503050406030204" pitchFamily="18" charset="0"/>
            </a:rPr>
            <a:t>Memiliki</a:t>
          </a:r>
          <a:r>
            <a:rPr lang="en-ID" dirty="0">
              <a:latin typeface="Cambria" panose="02040503050406030204" pitchFamily="18" charset="0"/>
              <a:ea typeface="Cambria" panose="02040503050406030204" pitchFamily="18" charset="0"/>
            </a:rPr>
            <a:t> dan </a:t>
          </a:r>
          <a:r>
            <a:rPr lang="en-ID" dirty="0" err="1">
              <a:latin typeface="Cambria" panose="02040503050406030204" pitchFamily="18" charset="0"/>
              <a:ea typeface="Cambria" panose="02040503050406030204" pitchFamily="18" charset="0"/>
            </a:rPr>
            <a:t>mengakses</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benda</a:t>
          </a:r>
          <a:r>
            <a:rPr lang="en-ID" dirty="0">
              <a:latin typeface="Cambria" panose="02040503050406030204" pitchFamily="18" charset="0"/>
              <a:ea typeface="Cambria" panose="02040503050406030204" pitchFamily="18" charset="0"/>
            </a:rPr>
            <a:t> yang </a:t>
          </a:r>
          <a:r>
            <a:rPr lang="en-ID" dirty="0" err="1">
              <a:latin typeface="Cambria" panose="02040503050406030204" pitchFamily="18" charset="0"/>
              <a:ea typeface="Cambria" panose="02040503050406030204" pitchFamily="18" charset="0"/>
            </a:rPr>
            <a:t>membahayakan</a:t>
          </a:r>
          <a:r>
            <a:rPr lang="en-ID" dirty="0">
              <a:latin typeface="Cambria" panose="02040503050406030204" pitchFamily="18" charset="0"/>
              <a:ea typeface="Cambria" panose="02040503050406030204" pitchFamily="18" charset="0"/>
            </a:rPr>
            <a:t> orang dan </a:t>
          </a:r>
          <a:r>
            <a:rPr lang="en-ID" dirty="0" err="1">
              <a:latin typeface="Cambria" panose="02040503050406030204" pitchFamily="18" charset="0"/>
              <a:ea typeface="Cambria" panose="02040503050406030204" pitchFamily="18" charset="0"/>
            </a:rPr>
            <a:t>keamanan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umum</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senjata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api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amunisi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bahan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peledak</a:t>
          </a:r>
          <a:r>
            <a:rPr lang="en-ID" dirty="0">
              <a:latin typeface="Cambria" panose="02040503050406030204" pitchFamily="18" charset="0"/>
              <a:ea typeface="Cambria" panose="02040503050406030204" pitchFamily="18" charset="0"/>
            </a:rPr>
            <a:t>, dan </a:t>
          </a:r>
          <a:r>
            <a:rPr lang="en-ID" dirty="0" err="1">
              <a:latin typeface="Cambria" panose="02040503050406030204" pitchFamily="18" charset="0"/>
              <a:ea typeface="Cambria" panose="02040503050406030204" pitchFamily="18" charset="0"/>
            </a:rPr>
            <a:t>senjata</a:t>
          </a:r>
          <a:r>
            <a:rPr lang="en-ID" dirty="0">
              <a:latin typeface="Cambria" panose="02040503050406030204" pitchFamily="18" charset="0"/>
              <a:ea typeface="Cambria" panose="02040503050406030204" pitchFamily="18" charset="0"/>
            </a:rPr>
            <a:t> lain)</a:t>
          </a:r>
        </a:p>
      </dgm:t>
    </dgm:pt>
    <dgm:pt modelId="{B90B3390-CDF8-4A1B-BC87-BACA02C9DD71}" type="parTrans" cxnId="{42EC5B80-A0FC-4915-BDCF-8B31212CCBEC}">
      <dgm:prSet/>
      <dgm:spPr/>
      <dgm:t>
        <a:bodyPr/>
        <a:lstStyle/>
        <a:p>
          <a:endParaRPr lang="en-ID"/>
        </a:p>
      </dgm:t>
    </dgm:pt>
    <dgm:pt modelId="{47AE4A6B-CFD6-4D67-BC1C-3FBBA9595714}" type="sibTrans" cxnId="{42EC5B80-A0FC-4915-BDCF-8B31212CCBEC}">
      <dgm:prSet/>
      <dgm:spPr/>
      <dgm:t>
        <a:bodyPr/>
        <a:lstStyle/>
        <a:p>
          <a:endParaRPr lang="en-ID"/>
        </a:p>
      </dgm:t>
    </dgm:pt>
    <dgm:pt modelId="{BB38309A-DC1F-457D-884C-7E10C6735B79}">
      <dgm:prSet phldrT="[Text]"/>
      <dgm:spPr/>
      <dgm:t>
        <a:bodyPr/>
        <a:lstStyle/>
        <a:p>
          <a:r>
            <a:rPr lang="en-ID" dirty="0">
              <a:latin typeface="Cambria" panose="02040503050406030204" pitchFamily="18" charset="0"/>
              <a:ea typeface="Cambria" panose="02040503050406030204" pitchFamily="18" charset="0"/>
            </a:rPr>
            <a:t>Hal-</a:t>
          </a:r>
          <a:r>
            <a:rPr lang="en-ID" dirty="0" err="1">
              <a:latin typeface="Cambria" panose="02040503050406030204" pitchFamily="18" charset="0"/>
              <a:ea typeface="Cambria" panose="02040503050406030204" pitchFamily="18" charset="0"/>
            </a:rPr>
            <a:t>hal</a:t>
          </a:r>
          <a:r>
            <a:rPr lang="en-ID" dirty="0">
              <a:latin typeface="Cambria" panose="02040503050406030204" pitchFamily="18" charset="0"/>
              <a:ea typeface="Cambria" panose="02040503050406030204" pitchFamily="18" charset="0"/>
            </a:rPr>
            <a:t> yang </a:t>
          </a:r>
          <a:r>
            <a:rPr lang="en-ID" dirty="0" err="1">
              <a:latin typeface="Cambria" panose="02040503050406030204" pitchFamily="18" charset="0"/>
              <a:ea typeface="Cambria" panose="02040503050406030204" pitchFamily="18" charset="0"/>
            </a:rPr>
            <a:t>dapat</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menimbulkan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kebakaran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ledakan</a:t>
          </a:r>
          <a:r>
            <a:rPr lang="en-ID" dirty="0">
              <a:latin typeface="Cambria" panose="02040503050406030204" pitchFamily="18" charset="0"/>
              <a:ea typeface="Cambria" panose="02040503050406030204" pitchFamily="18" charset="0"/>
            </a:rPr>
            <a:t>, dan </a:t>
          </a:r>
          <a:r>
            <a:rPr lang="en-ID" dirty="0" err="1">
              <a:latin typeface="Cambria" panose="02040503050406030204" pitchFamily="18" charset="0"/>
              <a:ea typeface="Cambria" panose="02040503050406030204" pitchFamily="18" charset="0"/>
            </a:rPr>
            <a:t>banjir</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merintangi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pekerjaan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pemadaman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kebakaran</a:t>
          </a:r>
          <a:r>
            <a:rPr lang="en-ID" dirty="0">
              <a:latin typeface="Cambria" panose="02040503050406030204" pitchFamily="18" charset="0"/>
              <a:ea typeface="Cambria" panose="02040503050406030204" pitchFamily="18" charset="0"/>
            </a:rPr>
            <a:t> dan </a:t>
          </a:r>
          <a:r>
            <a:rPr lang="en-ID" dirty="0" err="1">
              <a:latin typeface="Cambria" panose="02040503050406030204" pitchFamily="18" charset="0"/>
              <a:ea typeface="Cambria" panose="02040503050406030204" pitchFamily="18" charset="0"/>
            </a:rPr>
            <a:t>penanggulangan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banjir</a:t>
          </a:r>
          <a:endParaRPr lang="en-ID" dirty="0">
            <a:latin typeface="Cambria" panose="02040503050406030204" pitchFamily="18" charset="0"/>
            <a:ea typeface="Cambria" panose="02040503050406030204" pitchFamily="18" charset="0"/>
          </a:endParaRPr>
        </a:p>
      </dgm:t>
    </dgm:pt>
    <dgm:pt modelId="{545BCC26-F9D9-4B59-A700-137B428D0E8C}" type="parTrans" cxnId="{BCFDB635-7EA3-4F9C-B8AC-665DBFC4F6E2}">
      <dgm:prSet/>
      <dgm:spPr/>
      <dgm:t>
        <a:bodyPr/>
        <a:lstStyle/>
        <a:p>
          <a:endParaRPr lang="en-ID"/>
        </a:p>
      </dgm:t>
    </dgm:pt>
    <dgm:pt modelId="{14A08647-9A02-45FC-B1AC-559392FED384}" type="sibTrans" cxnId="{BCFDB635-7EA3-4F9C-B8AC-665DBFC4F6E2}">
      <dgm:prSet/>
      <dgm:spPr/>
      <dgm:t>
        <a:bodyPr/>
        <a:lstStyle/>
        <a:p>
          <a:endParaRPr lang="en-ID"/>
        </a:p>
      </dgm:t>
    </dgm:pt>
    <dgm:pt modelId="{A6F9C7B6-BD60-491A-B11B-B2F71394F633}">
      <dgm:prSet phldrT="[Text]"/>
      <dgm:spPr/>
      <dgm:t>
        <a:bodyPr/>
        <a:lstStyle/>
        <a:p>
          <a:r>
            <a:rPr lang="en-ID" dirty="0" err="1">
              <a:latin typeface="Cambria" panose="02040503050406030204" pitchFamily="18" charset="0"/>
              <a:ea typeface="Cambria" panose="02040503050406030204" pitchFamily="18" charset="0"/>
            </a:rPr>
            <a:t>Mengakibatkan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bahaya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umum</a:t>
          </a:r>
          <a:endParaRPr lang="en-ID" dirty="0">
            <a:latin typeface="Cambria" panose="02040503050406030204" pitchFamily="18" charset="0"/>
            <a:ea typeface="Cambria" panose="02040503050406030204" pitchFamily="18" charset="0"/>
          </a:endParaRPr>
        </a:p>
      </dgm:t>
    </dgm:pt>
    <dgm:pt modelId="{0A4A53A0-793C-4474-BB41-D35F54724308}" type="parTrans" cxnId="{FEDCEF53-C920-42DA-BEB0-E3AA951E42E4}">
      <dgm:prSet/>
      <dgm:spPr/>
      <dgm:t>
        <a:bodyPr/>
        <a:lstStyle/>
        <a:p>
          <a:endParaRPr lang="en-ID"/>
        </a:p>
      </dgm:t>
    </dgm:pt>
    <dgm:pt modelId="{FA253224-8222-49C1-AC48-576DD3F00325}" type="sibTrans" cxnId="{FEDCEF53-C920-42DA-BEB0-E3AA951E42E4}">
      <dgm:prSet/>
      <dgm:spPr/>
      <dgm:t>
        <a:bodyPr/>
        <a:lstStyle/>
        <a:p>
          <a:endParaRPr lang="en-ID"/>
        </a:p>
      </dgm:t>
    </dgm:pt>
    <dgm:pt modelId="{507AD39B-317A-4D25-A1DC-384B4F7D2D3F}">
      <dgm:prSet phldrT="[Text]"/>
      <dgm:spPr/>
      <dgm:t>
        <a:bodyPr/>
        <a:lstStyle/>
        <a:p>
          <a:r>
            <a:rPr lang="en-ID" dirty="0" err="1">
              <a:latin typeface="Cambria" panose="02040503050406030204" pitchFamily="18" charset="0"/>
              <a:ea typeface="Cambria" panose="02040503050406030204" pitchFamily="18" charset="0"/>
            </a:rPr>
            <a:t>Tanpa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lzin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membuat</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bahan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peledak</a:t>
          </a:r>
          <a:endParaRPr lang="en-ID" dirty="0">
            <a:latin typeface="Cambria" panose="02040503050406030204" pitchFamily="18" charset="0"/>
            <a:ea typeface="Cambria" panose="02040503050406030204" pitchFamily="18" charset="0"/>
          </a:endParaRPr>
        </a:p>
      </dgm:t>
    </dgm:pt>
    <dgm:pt modelId="{CCC1C5D6-65BD-4AAE-A17B-5C9BC4C57E14}" type="parTrans" cxnId="{805CE4F2-84C2-489C-97BF-8B6B1FFD3EA2}">
      <dgm:prSet/>
      <dgm:spPr/>
      <dgm:t>
        <a:bodyPr/>
        <a:lstStyle/>
        <a:p>
          <a:endParaRPr lang="en-ID"/>
        </a:p>
      </dgm:t>
    </dgm:pt>
    <dgm:pt modelId="{6C846D57-F782-46EA-ADD0-26E8C26B11EC}" type="sibTrans" cxnId="{805CE4F2-84C2-489C-97BF-8B6B1FFD3EA2}">
      <dgm:prSet/>
      <dgm:spPr/>
      <dgm:t>
        <a:bodyPr/>
        <a:lstStyle/>
        <a:p>
          <a:endParaRPr lang="en-ID"/>
        </a:p>
      </dgm:t>
    </dgm:pt>
    <dgm:pt modelId="{28E77906-56BC-4230-964E-5DD9CCBD38D7}" type="pres">
      <dgm:prSet presAssocID="{59E71490-D2F6-48EF-86EC-69CA05AD40DC}" presName="Name0" presStyleCnt="0">
        <dgm:presLayoutVars>
          <dgm:dir/>
          <dgm:resizeHandles val="exact"/>
        </dgm:presLayoutVars>
      </dgm:prSet>
      <dgm:spPr/>
    </dgm:pt>
    <dgm:pt modelId="{B9318606-9BF0-46D5-8FFA-78361A8F534F}" type="pres">
      <dgm:prSet presAssocID="{7E550C3D-D7A4-4387-99E3-42AAF017B15F}" presName="composite" presStyleCnt="0"/>
      <dgm:spPr/>
    </dgm:pt>
    <dgm:pt modelId="{5F91BE5D-B04E-4D56-ABAB-7226C4B5814F}" type="pres">
      <dgm:prSet presAssocID="{7E550C3D-D7A4-4387-99E3-42AAF017B15F}" presName="rect1" presStyleLbl="trAlignAcc1" presStyleIdx="0" presStyleCnt="4">
        <dgm:presLayoutVars>
          <dgm:bulletEnabled val="1"/>
        </dgm:presLayoutVars>
      </dgm:prSet>
      <dgm:spPr/>
    </dgm:pt>
    <dgm:pt modelId="{17445B07-8FC2-4EFF-8F59-A4F3CCDE2AFB}" type="pres">
      <dgm:prSet presAssocID="{7E550C3D-D7A4-4387-99E3-42AAF017B15F}" presName="rect2" presStyleLbl="fgImgPlace1" presStyleIdx="0" presStyleCnt="4"/>
      <dgm:spPr>
        <a:blipFill>
          <a:blip xmlns:r="http://schemas.openxmlformats.org/officeDocument/2006/relationships" r:embed="rId1"/>
          <a:srcRect/>
          <a:stretch>
            <a:fillRect l="-71000" r="-71000"/>
          </a:stretch>
        </a:blipFill>
      </dgm:spPr>
    </dgm:pt>
    <dgm:pt modelId="{39847DAE-E32F-49D8-98C6-A951E8948151}" type="pres">
      <dgm:prSet presAssocID="{47AE4A6B-CFD6-4D67-BC1C-3FBBA9595714}" presName="sibTrans" presStyleCnt="0"/>
      <dgm:spPr/>
    </dgm:pt>
    <dgm:pt modelId="{D93C63D7-FF1C-439B-AA00-CD84DF8AFED8}" type="pres">
      <dgm:prSet presAssocID="{BB38309A-DC1F-457D-884C-7E10C6735B79}" presName="composite" presStyleCnt="0"/>
      <dgm:spPr/>
    </dgm:pt>
    <dgm:pt modelId="{B8B0FD32-F096-439B-9105-E00321142C15}" type="pres">
      <dgm:prSet presAssocID="{BB38309A-DC1F-457D-884C-7E10C6735B79}" presName="rect1" presStyleLbl="trAlignAcc1" presStyleIdx="1" presStyleCnt="4">
        <dgm:presLayoutVars>
          <dgm:bulletEnabled val="1"/>
        </dgm:presLayoutVars>
      </dgm:prSet>
      <dgm:spPr/>
    </dgm:pt>
    <dgm:pt modelId="{D01591C4-BE34-4131-840B-33FAC9D686A3}" type="pres">
      <dgm:prSet presAssocID="{BB38309A-DC1F-457D-884C-7E10C6735B79}" presName="rect2" presStyleLbl="fgImgPlace1" presStyleIdx="1" presStyleCnt="4"/>
      <dgm:spPr>
        <a:blipFill>
          <a:blip xmlns:r="http://schemas.openxmlformats.org/officeDocument/2006/relationships" r:embed="rId2"/>
          <a:srcRect/>
          <a:stretch>
            <a:fillRect l="-94000" r="-94000"/>
          </a:stretch>
        </a:blipFill>
      </dgm:spPr>
    </dgm:pt>
    <dgm:pt modelId="{2E33FC60-3E3C-47EF-8F4A-F8F8233FF0F9}" type="pres">
      <dgm:prSet presAssocID="{14A08647-9A02-45FC-B1AC-559392FED384}" presName="sibTrans" presStyleCnt="0"/>
      <dgm:spPr/>
    </dgm:pt>
    <dgm:pt modelId="{2AF34995-1E42-456F-BC51-5038AE59E1AA}" type="pres">
      <dgm:prSet presAssocID="{A6F9C7B6-BD60-491A-B11B-B2F71394F633}" presName="composite" presStyleCnt="0"/>
      <dgm:spPr/>
    </dgm:pt>
    <dgm:pt modelId="{F801E744-1B5E-4C33-88F1-BC336ECB9973}" type="pres">
      <dgm:prSet presAssocID="{A6F9C7B6-BD60-491A-B11B-B2F71394F633}" presName="rect1" presStyleLbl="trAlignAcc1" presStyleIdx="2" presStyleCnt="4">
        <dgm:presLayoutVars>
          <dgm:bulletEnabled val="1"/>
        </dgm:presLayoutVars>
      </dgm:prSet>
      <dgm:spPr/>
    </dgm:pt>
    <dgm:pt modelId="{4482FF47-9EFE-45AC-A4D8-39269B8420B7}" type="pres">
      <dgm:prSet presAssocID="{A6F9C7B6-BD60-491A-B11B-B2F71394F633}"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0" r="-80000"/>
          </a:stretch>
        </a:blipFill>
      </dgm:spPr>
    </dgm:pt>
    <dgm:pt modelId="{054A5D51-B276-42CA-AA18-75A6B86FBDFB}" type="pres">
      <dgm:prSet presAssocID="{FA253224-8222-49C1-AC48-576DD3F00325}" presName="sibTrans" presStyleCnt="0"/>
      <dgm:spPr/>
    </dgm:pt>
    <dgm:pt modelId="{8D552CE2-7797-4D29-944E-34FFA887F09D}" type="pres">
      <dgm:prSet presAssocID="{507AD39B-317A-4D25-A1DC-384B4F7D2D3F}" presName="composite" presStyleCnt="0"/>
      <dgm:spPr/>
    </dgm:pt>
    <dgm:pt modelId="{66EAC8E4-B58F-4729-AA1D-5B9055081970}" type="pres">
      <dgm:prSet presAssocID="{507AD39B-317A-4D25-A1DC-384B4F7D2D3F}" presName="rect1" presStyleLbl="trAlignAcc1" presStyleIdx="3" presStyleCnt="4">
        <dgm:presLayoutVars>
          <dgm:bulletEnabled val="1"/>
        </dgm:presLayoutVars>
      </dgm:prSet>
      <dgm:spPr/>
    </dgm:pt>
    <dgm:pt modelId="{D0027DF7-C63C-4541-B4FE-DC97CC89A39E}" type="pres">
      <dgm:prSet presAssocID="{507AD39B-317A-4D25-A1DC-384B4F7D2D3F}"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dgm:spPr>
    </dgm:pt>
  </dgm:ptLst>
  <dgm:cxnLst>
    <dgm:cxn modelId="{BCFDB635-7EA3-4F9C-B8AC-665DBFC4F6E2}" srcId="{59E71490-D2F6-48EF-86EC-69CA05AD40DC}" destId="{BB38309A-DC1F-457D-884C-7E10C6735B79}" srcOrd="1" destOrd="0" parTransId="{545BCC26-F9D9-4B59-A700-137B428D0E8C}" sibTransId="{14A08647-9A02-45FC-B1AC-559392FED384}"/>
    <dgm:cxn modelId="{FEDCEF53-C920-42DA-BEB0-E3AA951E42E4}" srcId="{59E71490-D2F6-48EF-86EC-69CA05AD40DC}" destId="{A6F9C7B6-BD60-491A-B11B-B2F71394F633}" srcOrd="2" destOrd="0" parTransId="{0A4A53A0-793C-4474-BB41-D35F54724308}" sibTransId="{FA253224-8222-49C1-AC48-576DD3F00325}"/>
    <dgm:cxn modelId="{42EC5B80-A0FC-4915-BDCF-8B31212CCBEC}" srcId="{59E71490-D2F6-48EF-86EC-69CA05AD40DC}" destId="{7E550C3D-D7A4-4387-99E3-42AAF017B15F}" srcOrd="0" destOrd="0" parTransId="{B90B3390-CDF8-4A1B-BC87-BACA02C9DD71}" sibTransId="{47AE4A6B-CFD6-4D67-BC1C-3FBBA9595714}"/>
    <dgm:cxn modelId="{503EF489-F131-4E98-9B59-9FA1C56BB6F4}" type="presOf" srcId="{BB38309A-DC1F-457D-884C-7E10C6735B79}" destId="{B8B0FD32-F096-439B-9105-E00321142C15}" srcOrd="0" destOrd="0" presId="urn:microsoft.com/office/officeart/2008/layout/PictureStrips"/>
    <dgm:cxn modelId="{E514748F-5259-4D7B-845C-BABC215DA2A0}" type="presOf" srcId="{59E71490-D2F6-48EF-86EC-69CA05AD40DC}" destId="{28E77906-56BC-4230-964E-5DD9CCBD38D7}" srcOrd="0" destOrd="0" presId="urn:microsoft.com/office/officeart/2008/layout/PictureStrips"/>
    <dgm:cxn modelId="{FEA155C2-53ED-40F0-BD68-1D3EF55FFD79}" type="presOf" srcId="{7E550C3D-D7A4-4387-99E3-42AAF017B15F}" destId="{5F91BE5D-B04E-4D56-ABAB-7226C4B5814F}" srcOrd="0" destOrd="0" presId="urn:microsoft.com/office/officeart/2008/layout/PictureStrips"/>
    <dgm:cxn modelId="{A83C82DF-AA5C-443A-B838-AC00218E29AD}" type="presOf" srcId="{507AD39B-317A-4D25-A1DC-384B4F7D2D3F}" destId="{66EAC8E4-B58F-4729-AA1D-5B9055081970}" srcOrd="0" destOrd="0" presId="urn:microsoft.com/office/officeart/2008/layout/PictureStrips"/>
    <dgm:cxn modelId="{805CE4F2-84C2-489C-97BF-8B6B1FFD3EA2}" srcId="{59E71490-D2F6-48EF-86EC-69CA05AD40DC}" destId="{507AD39B-317A-4D25-A1DC-384B4F7D2D3F}" srcOrd="3" destOrd="0" parTransId="{CCC1C5D6-65BD-4AAE-A17B-5C9BC4C57E14}" sibTransId="{6C846D57-F782-46EA-ADD0-26E8C26B11EC}"/>
    <dgm:cxn modelId="{52FCD2FD-8969-4394-B7DE-2A165F8CA2C5}" type="presOf" srcId="{A6F9C7B6-BD60-491A-B11B-B2F71394F633}" destId="{F801E744-1B5E-4C33-88F1-BC336ECB9973}" srcOrd="0" destOrd="0" presId="urn:microsoft.com/office/officeart/2008/layout/PictureStrips"/>
    <dgm:cxn modelId="{ED898B2F-3CDF-4DFC-9038-80DB0D8B2D2A}" type="presParOf" srcId="{28E77906-56BC-4230-964E-5DD9CCBD38D7}" destId="{B9318606-9BF0-46D5-8FFA-78361A8F534F}" srcOrd="0" destOrd="0" presId="urn:microsoft.com/office/officeart/2008/layout/PictureStrips"/>
    <dgm:cxn modelId="{35986717-BBB6-4627-9773-BD5230E134EF}" type="presParOf" srcId="{B9318606-9BF0-46D5-8FFA-78361A8F534F}" destId="{5F91BE5D-B04E-4D56-ABAB-7226C4B5814F}" srcOrd="0" destOrd="0" presId="urn:microsoft.com/office/officeart/2008/layout/PictureStrips"/>
    <dgm:cxn modelId="{D655AFB4-235C-45CD-AC56-91E47F1A284A}" type="presParOf" srcId="{B9318606-9BF0-46D5-8FFA-78361A8F534F}" destId="{17445B07-8FC2-4EFF-8F59-A4F3CCDE2AFB}" srcOrd="1" destOrd="0" presId="urn:microsoft.com/office/officeart/2008/layout/PictureStrips"/>
    <dgm:cxn modelId="{53738E0A-5464-4B60-BCCF-5362866BF4CF}" type="presParOf" srcId="{28E77906-56BC-4230-964E-5DD9CCBD38D7}" destId="{39847DAE-E32F-49D8-98C6-A951E8948151}" srcOrd="1" destOrd="0" presId="urn:microsoft.com/office/officeart/2008/layout/PictureStrips"/>
    <dgm:cxn modelId="{D01CBB76-08FB-4EF2-BE5E-AD535EC2BD4B}" type="presParOf" srcId="{28E77906-56BC-4230-964E-5DD9CCBD38D7}" destId="{D93C63D7-FF1C-439B-AA00-CD84DF8AFED8}" srcOrd="2" destOrd="0" presId="urn:microsoft.com/office/officeart/2008/layout/PictureStrips"/>
    <dgm:cxn modelId="{8F13D560-B4E2-4A0E-A2D4-B2A1A20CC183}" type="presParOf" srcId="{D93C63D7-FF1C-439B-AA00-CD84DF8AFED8}" destId="{B8B0FD32-F096-439B-9105-E00321142C15}" srcOrd="0" destOrd="0" presId="urn:microsoft.com/office/officeart/2008/layout/PictureStrips"/>
    <dgm:cxn modelId="{B22A2D23-A2C4-4CE1-A985-4A3D1DF1A427}" type="presParOf" srcId="{D93C63D7-FF1C-439B-AA00-CD84DF8AFED8}" destId="{D01591C4-BE34-4131-840B-33FAC9D686A3}" srcOrd="1" destOrd="0" presId="urn:microsoft.com/office/officeart/2008/layout/PictureStrips"/>
    <dgm:cxn modelId="{C096ECB5-2E73-4F83-9B59-53FEE23F1D2E}" type="presParOf" srcId="{28E77906-56BC-4230-964E-5DD9CCBD38D7}" destId="{2E33FC60-3E3C-47EF-8F4A-F8F8233FF0F9}" srcOrd="3" destOrd="0" presId="urn:microsoft.com/office/officeart/2008/layout/PictureStrips"/>
    <dgm:cxn modelId="{2C1182BE-F1BF-41CD-A331-5FF41E0EAF75}" type="presParOf" srcId="{28E77906-56BC-4230-964E-5DD9CCBD38D7}" destId="{2AF34995-1E42-456F-BC51-5038AE59E1AA}" srcOrd="4" destOrd="0" presId="urn:microsoft.com/office/officeart/2008/layout/PictureStrips"/>
    <dgm:cxn modelId="{10C0729A-6461-4D6E-9687-3554530007DD}" type="presParOf" srcId="{2AF34995-1E42-456F-BC51-5038AE59E1AA}" destId="{F801E744-1B5E-4C33-88F1-BC336ECB9973}" srcOrd="0" destOrd="0" presId="urn:microsoft.com/office/officeart/2008/layout/PictureStrips"/>
    <dgm:cxn modelId="{2FDF12D1-305B-48F8-B39D-5A4BF654CDCB}" type="presParOf" srcId="{2AF34995-1E42-456F-BC51-5038AE59E1AA}" destId="{4482FF47-9EFE-45AC-A4D8-39269B8420B7}" srcOrd="1" destOrd="0" presId="urn:microsoft.com/office/officeart/2008/layout/PictureStrips"/>
    <dgm:cxn modelId="{68DD7E6B-4C60-4567-9033-B17182E50BFA}" type="presParOf" srcId="{28E77906-56BC-4230-964E-5DD9CCBD38D7}" destId="{054A5D51-B276-42CA-AA18-75A6B86FBDFB}" srcOrd="5" destOrd="0" presId="urn:microsoft.com/office/officeart/2008/layout/PictureStrips"/>
    <dgm:cxn modelId="{B4E3D98F-ADBB-41FE-88A3-45B7586555BA}" type="presParOf" srcId="{28E77906-56BC-4230-964E-5DD9CCBD38D7}" destId="{8D552CE2-7797-4D29-944E-34FFA887F09D}" srcOrd="6" destOrd="0" presId="urn:microsoft.com/office/officeart/2008/layout/PictureStrips"/>
    <dgm:cxn modelId="{0F1BB2CF-97E6-4911-8893-2ACB71FCE092}" type="presParOf" srcId="{8D552CE2-7797-4D29-944E-34FFA887F09D}" destId="{66EAC8E4-B58F-4729-AA1D-5B9055081970}" srcOrd="0" destOrd="0" presId="urn:microsoft.com/office/officeart/2008/layout/PictureStrips"/>
    <dgm:cxn modelId="{75B6E64A-9B14-425B-AFDE-B957B7D4F15B}" type="presParOf" srcId="{8D552CE2-7797-4D29-944E-34FFA887F09D}" destId="{D0027DF7-C63C-4541-B4FE-DC97CC89A39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6363F-6227-4A20-B974-9BF425FAFA47}"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ID"/>
        </a:p>
      </dgm:t>
    </dgm:pt>
    <dgm:pt modelId="{974DFFA1-E951-4DE3-A135-EA9B8D0638B4}">
      <dgm:prSet phldrT="[Text]"/>
      <dgm:spPr/>
      <dgm:t>
        <a:bodyPr/>
        <a:lstStyle/>
        <a:p>
          <a:r>
            <a:rPr lang="en-US" dirty="0"/>
            <a:t>Ps. 312</a:t>
          </a:r>
          <a:endParaRPr lang="en-ID" dirty="0"/>
        </a:p>
      </dgm:t>
    </dgm:pt>
    <dgm:pt modelId="{DB4E5199-D41F-4AE4-812F-BC4DE95AC2AB}" type="parTrans" cxnId="{8A0BCD87-6933-4664-979C-D5362A02BDA5}">
      <dgm:prSet/>
      <dgm:spPr/>
      <dgm:t>
        <a:bodyPr/>
        <a:lstStyle/>
        <a:p>
          <a:endParaRPr lang="en-ID"/>
        </a:p>
      </dgm:t>
    </dgm:pt>
    <dgm:pt modelId="{8CAA2F26-187B-4F92-9888-5638F7E2F7AF}" type="sibTrans" cxnId="{8A0BCD87-6933-4664-979C-D5362A02BDA5}">
      <dgm:prSet/>
      <dgm:spPr/>
      <dgm:t>
        <a:bodyPr/>
        <a:lstStyle/>
        <a:p>
          <a:endParaRPr lang="en-ID"/>
        </a:p>
      </dgm:t>
    </dgm:pt>
    <dgm:pt modelId="{76920097-7754-4008-9A17-684CB8CD42C4}">
      <dgm:prSet phldrT="[Text]"/>
      <dgm:spPr/>
      <dgm:t>
        <a:bodyPr/>
        <a:lstStyle/>
        <a:p>
          <a:pPr algn="just"/>
          <a:r>
            <a:rPr lang="en-ID">
              <a:latin typeface="Cambria" panose="02040503050406030204" pitchFamily="18" charset="0"/>
              <a:ea typeface="Cambria" panose="02040503050406030204" pitchFamily="18" charset="0"/>
            </a:rPr>
            <a:t>“Setiap orang yang pada waktu terjadi kebakaran atau akan terjadi kebakaran, menyembunyikan atau membuat tidak dapat dipakai perkakas atau alat pemadam kebakaran atau dengan cara apa pun merintangi atau menghalangi pekerjaan memadamkan kebakaran, dipidana dengan pidana penjara paling lama 6 (enam) tahun atau pidana denda paling banyak kategori IV.”</a:t>
          </a:r>
          <a:endParaRPr lang="en-ID" dirty="0">
            <a:latin typeface="Cambria" panose="02040503050406030204" pitchFamily="18" charset="0"/>
            <a:ea typeface="Cambria" panose="02040503050406030204" pitchFamily="18" charset="0"/>
          </a:endParaRPr>
        </a:p>
      </dgm:t>
    </dgm:pt>
    <dgm:pt modelId="{A6121191-713F-465A-B214-965929B9C0FD}" type="parTrans" cxnId="{7B515EE5-8724-4DBB-8DD1-F152711F6A3A}">
      <dgm:prSet/>
      <dgm:spPr/>
      <dgm:t>
        <a:bodyPr/>
        <a:lstStyle/>
        <a:p>
          <a:endParaRPr lang="en-ID"/>
        </a:p>
      </dgm:t>
    </dgm:pt>
    <dgm:pt modelId="{05E16C2C-2B51-4EF2-BE68-3E53A4A198A9}" type="sibTrans" cxnId="{7B515EE5-8724-4DBB-8DD1-F152711F6A3A}">
      <dgm:prSet/>
      <dgm:spPr/>
      <dgm:t>
        <a:bodyPr/>
        <a:lstStyle/>
        <a:p>
          <a:endParaRPr lang="en-ID"/>
        </a:p>
      </dgm:t>
    </dgm:pt>
    <dgm:pt modelId="{AC4E80E3-7272-490A-A7F4-814B17EF5775}">
      <dgm:prSet phldrT="[Text]"/>
      <dgm:spPr/>
      <dgm:t>
        <a:bodyPr/>
        <a:lstStyle/>
        <a:p>
          <a:r>
            <a:rPr lang="en-US" dirty="0"/>
            <a:t>Ps. 313</a:t>
          </a:r>
          <a:endParaRPr lang="en-ID" dirty="0"/>
        </a:p>
      </dgm:t>
    </dgm:pt>
    <dgm:pt modelId="{6812B50D-270A-4ED4-AC29-D04D76ED8BD0}" type="parTrans" cxnId="{0FE40CE6-2815-49A0-972C-86AA2918A473}">
      <dgm:prSet/>
      <dgm:spPr/>
      <dgm:t>
        <a:bodyPr/>
        <a:lstStyle/>
        <a:p>
          <a:endParaRPr lang="en-ID"/>
        </a:p>
      </dgm:t>
    </dgm:pt>
    <dgm:pt modelId="{187A3C64-D263-4F98-B7EC-EAA36C19F8A2}" type="sibTrans" cxnId="{0FE40CE6-2815-49A0-972C-86AA2918A473}">
      <dgm:prSet/>
      <dgm:spPr/>
      <dgm:t>
        <a:bodyPr/>
        <a:lstStyle/>
        <a:p>
          <a:endParaRPr lang="en-ID"/>
        </a:p>
      </dgm:t>
    </dgm:pt>
    <dgm:pt modelId="{3B5B6F8B-F362-45BA-8FB2-A700CE3364AF}">
      <dgm:prSet phldrT="[Text]"/>
      <dgm:spPr/>
      <dgm:t>
        <a:bodyPr/>
        <a:lstStyle/>
        <a:p>
          <a:pPr algn="just"/>
          <a:r>
            <a:rPr lang="en-ID" dirty="0">
              <a:latin typeface="Cambria" panose="02040503050406030204" pitchFamily="18" charset="0"/>
              <a:ea typeface="Cambria" panose="02040503050406030204" pitchFamily="18" charset="0"/>
            </a:rPr>
            <a:t>“</a:t>
          </a:r>
          <a:r>
            <a:rPr lang="en-ID" dirty="0" err="1">
              <a:latin typeface="Cambria" panose="02040503050406030204" pitchFamily="18" charset="0"/>
              <a:ea typeface="Cambria" panose="02040503050406030204" pitchFamily="18" charset="0"/>
            </a:rPr>
            <a:t>Setiap</a:t>
          </a:r>
          <a:r>
            <a:rPr lang="en-ID" dirty="0">
              <a:latin typeface="Cambria" panose="02040503050406030204" pitchFamily="18" charset="0"/>
              <a:ea typeface="Cambria" panose="02040503050406030204" pitchFamily="18" charset="0"/>
            </a:rPr>
            <a:t> Orang yang pada </a:t>
          </a:r>
          <a:r>
            <a:rPr lang="en-ID" dirty="0" err="1">
              <a:latin typeface="Cambria" panose="02040503050406030204" pitchFamily="18" charset="0"/>
              <a:ea typeface="Cambria" panose="02040503050406030204" pitchFamily="18" charset="0"/>
            </a:rPr>
            <a:t>waktu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terjadi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banjir</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akan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terjadi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banjir</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menyembunyikan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membuat</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tidak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dapat</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dipakai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bahan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untuk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tanggul</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perkakas</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menggagalkan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usaha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memperbaiki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tanggul</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bangunan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pengairan</a:t>
          </a:r>
          <a:r>
            <a:rPr lang="en-ID" dirty="0">
              <a:latin typeface="Cambria" panose="02040503050406030204" pitchFamily="18" charset="0"/>
              <a:ea typeface="Cambria" panose="02040503050406030204" pitchFamily="18" charset="0"/>
            </a:rPr>
            <a:t> lain,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merintangi</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usaha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untuk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mencegah</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membendung</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banjir</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dipidana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dengan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pidana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penjara</a:t>
          </a:r>
          <a:r>
            <a:rPr lang="en-ID" dirty="0">
              <a:latin typeface="Cambria" panose="02040503050406030204" pitchFamily="18" charset="0"/>
              <a:ea typeface="Cambria" panose="02040503050406030204" pitchFamily="18" charset="0"/>
            </a:rPr>
            <a:t> paling lama 6 (</a:t>
          </a:r>
          <a:r>
            <a:rPr lang="en-ID" dirty="0" err="1">
              <a:latin typeface="Cambria" panose="02040503050406030204" pitchFamily="18" charset="0"/>
              <a:ea typeface="Cambria" panose="02040503050406030204" pitchFamily="18" charset="0"/>
            </a:rPr>
            <a:t>enam</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tahun</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atau</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pidana</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denda</a:t>
          </a:r>
          <a:r>
            <a:rPr lang="en-ID" dirty="0">
              <a:latin typeface="Cambria" panose="02040503050406030204" pitchFamily="18" charset="0"/>
              <a:ea typeface="Cambria" panose="02040503050406030204" pitchFamily="18" charset="0"/>
            </a:rPr>
            <a:t> paling </a:t>
          </a:r>
          <a:r>
            <a:rPr lang="en-ID" dirty="0" err="1">
              <a:latin typeface="Cambria" panose="02040503050406030204" pitchFamily="18" charset="0"/>
              <a:ea typeface="Cambria" panose="02040503050406030204" pitchFamily="18" charset="0"/>
            </a:rPr>
            <a:t>banyak</a:t>
          </a:r>
          <a:r>
            <a:rPr lang="en-ID" dirty="0">
              <a:latin typeface="Cambria" panose="02040503050406030204" pitchFamily="18" charset="0"/>
              <a:ea typeface="Cambria" panose="02040503050406030204" pitchFamily="18" charset="0"/>
            </a:rPr>
            <a:t> </a:t>
          </a:r>
          <a:r>
            <a:rPr lang="en-ID" dirty="0" err="1">
              <a:latin typeface="Cambria" panose="02040503050406030204" pitchFamily="18" charset="0"/>
              <a:ea typeface="Cambria" panose="02040503050406030204" pitchFamily="18" charset="0"/>
            </a:rPr>
            <a:t>kategori</a:t>
          </a:r>
          <a:r>
            <a:rPr lang="en-ID" dirty="0">
              <a:latin typeface="Cambria" panose="02040503050406030204" pitchFamily="18" charset="0"/>
              <a:ea typeface="Cambria" panose="02040503050406030204" pitchFamily="18" charset="0"/>
            </a:rPr>
            <a:t> IV.”</a:t>
          </a:r>
        </a:p>
      </dgm:t>
    </dgm:pt>
    <dgm:pt modelId="{B53AC670-E88A-4D72-8106-353693CCBC54}" type="parTrans" cxnId="{B3B71B6E-1704-4569-8B4C-A34F3B374E09}">
      <dgm:prSet/>
      <dgm:spPr/>
      <dgm:t>
        <a:bodyPr/>
        <a:lstStyle/>
        <a:p>
          <a:endParaRPr lang="en-ID"/>
        </a:p>
      </dgm:t>
    </dgm:pt>
    <dgm:pt modelId="{52486141-F577-4F01-8160-0A539F5FAD38}" type="sibTrans" cxnId="{B3B71B6E-1704-4569-8B4C-A34F3B374E09}">
      <dgm:prSet/>
      <dgm:spPr/>
      <dgm:t>
        <a:bodyPr/>
        <a:lstStyle/>
        <a:p>
          <a:endParaRPr lang="en-ID"/>
        </a:p>
      </dgm:t>
    </dgm:pt>
    <dgm:pt modelId="{2CFC2212-E93A-4705-B9BB-8608A15812B8}" type="pres">
      <dgm:prSet presAssocID="{1936363F-6227-4A20-B974-9BF425FAFA47}" presName="Name0" presStyleCnt="0">
        <dgm:presLayoutVars>
          <dgm:dir/>
          <dgm:animLvl val="lvl"/>
          <dgm:resizeHandles val="exact"/>
        </dgm:presLayoutVars>
      </dgm:prSet>
      <dgm:spPr/>
    </dgm:pt>
    <dgm:pt modelId="{958196FC-900C-4E85-AC67-900B534CB66F}" type="pres">
      <dgm:prSet presAssocID="{974DFFA1-E951-4DE3-A135-EA9B8D0638B4}" presName="linNode" presStyleCnt="0"/>
      <dgm:spPr/>
    </dgm:pt>
    <dgm:pt modelId="{241706E4-5D7C-4BD7-AB4E-2C20F5377A15}" type="pres">
      <dgm:prSet presAssocID="{974DFFA1-E951-4DE3-A135-EA9B8D0638B4}" presName="parentText" presStyleLbl="node1" presStyleIdx="0" presStyleCnt="2">
        <dgm:presLayoutVars>
          <dgm:chMax val="1"/>
          <dgm:bulletEnabled val="1"/>
        </dgm:presLayoutVars>
      </dgm:prSet>
      <dgm:spPr/>
    </dgm:pt>
    <dgm:pt modelId="{78393430-1839-4E9A-B8C1-D04E7E8AE02A}" type="pres">
      <dgm:prSet presAssocID="{974DFFA1-E951-4DE3-A135-EA9B8D0638B4}" presName="descendantText" presStyleLbl="alignAccFollowNode1" presStyleIdx="0" presStyleCnt="2">
        <dgm:presLayoutVars>
          <dgm:bulletEnabled val="1"/>
        </dgm:presLayoutVars>
      </dgm:prSet>
      <dgm:spPr/>
    </dgm:pt>
    <dgm:pt modelId="{4B11D37D-72A0-4DCF-A731-A1B3F5F84DB0}" type="pres">
      <dgm:prSet presAssocID="{8CAA2F26-187B-4F92-9888-5638F7E2F7AF}" presName="sp" presStyleCnt="0"/>
      <dgm:spPr/>
    </dgm:pt>
    <dgm:pt modelId="{1A3B043C-C3C2-4D21-B5E0-5D17EA93569D}" type="pres">
      <dgm:prSet presAssocID="{AC4E80E3-7272-490A-A7F4-814B17EF5775}" presName="linNode" presStyleCnt="0"/>
      <dgm:spPr/>
    </dgm:pt>
    <dgm:pt modelId="{D98B960A-1F72-4403-B2BD-0323EB953206}" type="pres">
      <dgm:prSet presAssocID="{AC4E80E3-7272-490A-A7F4-814B17EF5775}" presName="parentText" presStyleLbl="node1" presStyleIdx="1" presStyleCnt="2">
        <dgm:presLayoutVars>
          <dgm:chMax val="1"/>
          <dgm:bulletEnabled val="1"/>
        </dgm:presLayoutVars>
      </dgm:prSet>
      <dgm:spPr/>
    </dgm:pt>
    <dgm:pt modelId="{63718D52-8A39-4290-A7E8-661F78908C65}" type="pres">
      <dgm:prSet presAssocID="{AC4E80E3-7272-490A-A7F4-814B17EF5775}" presName="descendantText" presStyleLbl="alignAccFollowNode1" presStyleIdx="1" presStyleCnt="2">
        <dgm:presLayoutVars>
          <dgm:bulletEnabled val="1"/>
        </dgm:presLayoutVars>
      </dgm:prSet>
      <dgm:spPr/>
    </dgm:pt>
  </dgm:ptLst>
  <dgm:cxnLst>
    <dgm:cxn modelId="{EE9E4F14-23AE-45F5-AADB-702037042E5B}" type="presOf" srcId="{76920097-7754-4008-9A17-684CB8CD42C4}" destId="{78393430-1839-4E9A-B8C1-D04E7E8AE02A}" srcOrd="0" destOrd="0" presId="urn:microsoft.com/office/officeart/2005/8/layout/vList5"/>
    <dgm:cxn modelId="{8CFFB65D-95CF-443E-AB62-947DE8DACE16}" type="presOf" srcId="{974DFFA1-E951-4DE3-A135-EA9B8D0638B4}" destId="{241706E4-5D7C-4BD7-AB4E-2C20F5377A15}" srcOrd="0" destOrd="0" presId="urn:microsoft.com/office/officeart/2005/8/layout/vList5"/>
    <dgm:cxn modelId="{B3B71B6E-1704-4569-8B4C-A34F3B374E09}" srcId="{AC4E80E3-7272-490A-A7F4-814B17EF5775}" destId="{3B5B6F8B-F362-45BA-8FB2-A700CE3364AF}" srcOrd="0" destOrd="0" parTransId="{B53AC670-E88A-4D72-8106-353693CCBC54}" sibTransId="{52486141-F577-4F01-8160-0A539F5FAD38}"/>
    <dgm:cxn modelId="{43CC5677-5058-428F-AECB-1A52F65FA25F}" type="presOf" srcId="{1936363F-6227-4A20-B974-9BF425FAFA47}" destId="{2CFC2212-E93A-4705-B9BB-8608A15812B8}" srcOrd="0" destOrd="0" presId="urn:microsoft.com/office/officeart/2005/8/layout/vList5"/>
    <dgm:cxn modelId="{8A0BCD87-6933-4664-979C-D5362A02BDA5}" srcId="{1936363F-6227-4A20-B974-9BF425FAFA47}" destId="{974DFFA1-E951-4DE3-A135-EA9B8D0638B4}" srcOrd="0" destOrd="0" parTransId="{DB4E5199-D41F-4AE4-812F-BC4DE95AC2AB}" sibTransId="{8CAA2F26-187B-4F92-9888-5638F7E2F7AF}"/>
    <dgm:cxn modelId="{87B52D88-B83B-4040-A53C-7C2CD0335DA3}" type="presOf" srcId="{AC4E80E3-7272-490A-A7F4-814B17EF5775}" destId="{D98B960A-1F72-4403-B2BD-0323EB953206}" srcOrd="0" destOrd="0" presId="urn:microsoft.com/office/officeart/2005/8/layout/vList5"/>
    <dgm:cxn modelId="{F8EA1597-69C3-4008-B78E-1AD97C755F21}" type="presOf" srcId="{3B5B6F8B-F362-45BA-8FB2-A700CE3364AF}" destId="{63718D52-8A39-4290-A7E8-661F78908C65}" srcOrd="0" destOrd="0" presId="urn:microsoft.com/office/officeart/2005/8/layout/vList5"/>
    <dgm:cxn modelId="{7B515EE5-8724-4DBB-8DD1-F152711F6A3A}" srcId="{974DFFA1-E951-4DE3-A135-EA9B8D0638B4}" destId="{76920097-7754-4008-9A17-684CB8CD42C4}" srcOrd="0" destOrd="0" parTransId="{A6121191-713F-465A-B214-965929B9C0FD}" sibTransId="{05E16C2C-2B51-4EF2-BE68-3E53A4A198A9}"/>
    <dgm:cxn modelId="{0FE40CE6-2815-49A0-972C-86AA2918A473}" srcId="{1936363F-6227-4A20-B974-9BF425FAFA47}" destId="{AC4E80E3-7272-490A-A7F4-814B17EF5775}" srcOrd="1" destOrd="0" parTransId="{6812B50D-270A-4ED4-AC29-D04D76ED8BD0}" sibTransId="{187A3C64-D263-4F98-B7EC-EAA36C19F8A2}"/>
    <dgm:cxn modelId="{729494D7-C6FF-4601-8491-4D631414380C}" type="presParOf" srcId="{2CFC2212-E93A-4705-B9BB-8608A15812B8}" destId="{958196FC-900C-4E85-AC67-900B534CB66F}" srcOrd="0" destOrd="0" presId="urn:microsoft.com/office/officeart/2005/8/layout/vList5"/>
    <dgm:cxn modelId="{049F20BC-21CD-414E-AFCB-2F0F0D107D36}" type="presParOf" srcId="{958196FC-900C-4E85-AC67-900B534CB66F}" destId="{241706E4-5D7C-4BD7-AB4E-2C20F5377A15}" srcOrd="0" destOrd="0" presId="urn:microsoft.com/office/officeart/2005/8/layout/vList5"/>
    <dgm:cxn modelId="{2428F81E-5367-4F87-8406-F5E8B9A320BB}" type="presParOf" srcId="{958196FC-900C-4E85-AC67-900B534CB66F}" destId="{78393430-1839-4E9A-B8C1-D04E7E8AE02A}" srcOrd="1" destOrd="0" presId="urn:microsoft.com/office/officeart/2005/8/layout/vList5"/>
    <dgm:cxn modelId="{97C1DE82-CB29-4F1B-B3C3-91CE79E5F83B}" type="presParOf" srcId="{2CFC2212-E93A-4705-B9BB-8608A15812B8}" destId="{4B11D37D-72A0-4DCF-A731-A1B3F5F84DB0}" srcOrd="1" destOrd="0" presId="urn:microsoft.com/office/officeart/2005/8/layout/vList5"/>
    <dgm:cxn modelId="{8A115101-588D-492A-8D8B-6690D8AEAE36}" type="presParOf" srcId="{2CFC2212-E93A-4705-B9BB-8608A15812B8}" destId="{1A3B043C-C3C2-4D21-B5E0-5D17EA93569D}" srcOrd="2" destOrd="0" presId="urn:microsoft.com/office/officeart/2005/8/layout/vList5"/>
    <dgm:cxn modelId="{2BC11D4E-2BD5-4AE8-8E43-3BDAA0162FAA}" type="presParOf" srcId="{1A3B043C-C3C2-4D21-B5E0-5D17EA93569D}" destId="{D98B960A-1F72-4403-B2BD-0323EB953206}" srcOrd="0" destOrd="0" presId="urn:microsoft.com/office/officeart/2005/8/layout/vList5"/>
    <dgm:cxn modelId="{B3F30379-0099-4845-95AE-75E2988585FC}" type="presParOf" srcId="{1A3B043C-C3C2-4D21-B5E0-5D17EA93569D}" destId="{63718D52-8A39-4290-A7E8-661F78908C6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CF663E-978C-460F-9D8A-55DB29BB03F0}"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ID"/>
        </a:p>
      </dgm:t>
    </dgm:pt>
    <dgm:pt modelId="{2660F8F4-AAB8-49C8-91E4-402F34A08452}">
      <dgm:prSet phldrT="[Text]"/>
      <dgm:spPr/>
      <dgm:t>
        <a:bodyPr/>
        <a:lstStyle/>
        <a:p>
          <a:r>
            <a:rPr lang="en-ID" dirty="0" err="1"/>
            <a:t>Bangunan</a:t>
          </a:r>
          <a:r>
            <a:rPr lang="en-ID" dirty="0"/>
            <a:t> </a:t>
          </a:r>
          <a:r>
            <a:rPr lang="en-ID" dirty="0" err="1"/>
            <a:t>listrik</a:t>
          </a:r>
          <a:r>
            <a:rPr lang="en-ID" dirty="0"/>
            <a:t> (Ps. 319-320)</a:t>
          </a:r>
        </a:p>
      </dgm:t>
    </dgm:pt>
    <dgm:pt modelId="{58A8E604-6EA8-4A0E-B170-94133AEB061C}" type="parTrans" cxnId="{FC346136-4DB7-403D-B8A0-0017866A3D5A}">
      <dgm:prSet/>
      <dgm:spPr/>
      <dgm:t>
        <a:bodyPr/>
        <a:lstStyle/>
        <a:p>
          <a:endParaRPr lang="en-ID"/>
        </a:p>
      </dgm:t>
    </dgm:pt>
    <dgm:pt modelId="{B04B6166-37ED-4E17-A9F1-0EBB2BCDF76D}" type="sibTrans" cxnId="{FC346136-4DB7-403D-B8A0-0017866A3D5A}">
      <dgm:prSet/>
      <dgm:spPr/>
      <dgm:t>
        <a:bodyPr/>
        <a:lstStyle/>
        <a:p>
          <a:endParaRPr lang="en-ID"/>
        </a:p>
      </dgm:t>
    </dgm:pt>
    <dgm:pt modelId="{004C74BC-D3E0-4A42-B751-1757D84BF371}">
      <dgm:prSet phldrT="[Text]"/>
      <dgm:spPr/>
      <dgm:t>
        <a:bodyPr/>
        <a:lstStyle/>
        <a:p>
          <a:r>
            <a:rPr lang="en-ID" dirty="0" err="1"/>
            <a:t>Bangunan</a:t>
          </a:r>
          <a:r>
            <a:rPr lang="en-ID" dirty="0"/>
            <a:t> </a:t>
          </a:r>
          <a:r>
            <a:rPr lang="en-ID" dirty="0" err="1"/>
            <a:t>lalu</a:t>
          </a:r>
          <a:r>
            <a:rPr lang="en-ID" dirty="0"/>
            <a:t> </a:t>
          </a:r>
          <a:r>
            <a:rPr lang="en-ID" dirty="0" err="1"/>
            <a:t>lintas</a:t>
          </a:r>
          <a:r>
            <a:rPr lang="en-ID" dirty="0"/>
            <a:t> </a:t>
          </a:r>
          <a:r>
            <a:rPr lang="en-ID" dirty="0" err="1"/>
            <a:t>umum</a:t>
          </a:r>
          <a:r>
            <a:rPr lang="en-ID" dirty="0"/>
            <a:t> (Ps. 321-324)</a:t>
          </a:r>
        </a:p>
      </dgm:t>
    </dgm:pt>
    <dgm:pt modelId="{EBBA4AA2-B9F5-4601-865D-1749B589E345}" type="parTrans" cxnId="{553F8ECA-9EBF-4777-8E1A-E73A1CE6E842}">
      <dgm:prSet/>
      <dgm:spPr/>
      <dgm:t>
        <a:bodyPr/>
        <a:lstStyle/>
        <a:p>
          <a:endParaRPr lang="en-ID"/>
        </a:p>
      </dgm:t>
    </dgm:pt>
    <dgm:pt modelId="{5D3EFFC2-E4E7-4481-B803-466B09404DF6}" type="sibTrans" cxnId="{553F8ECA-9EBF-4777-8E1A-E73A1CE6E842}">
      <dgm:prSet/>
      <dgm:spPr/>
      <dgm:t>
        <a:bodyPr/>
        <a:lstStyle/>
        <a:p>
          <a:endParaRPr lang="en-ID"/>
        </a:p>
      </dgm:t>
    </dgm:pt>
    <dgm:pt modelId="{D9CA62B4-B57D-4649-A8A7-E582B4550842}">
      <dgm:prSet phldrT="[Text]"/>
      <dgm:spPr/>
      <dgm:t>
        <a:bodyPr/>
        <a:lstStyle/>
        <a:p>
          <a:r>
            <a:rPr lang="en-ID" dirty="0" err="1"/>
            <a:t>Rambu</a:t>
          </a:r>
          <a:r>
            <a:rPr lang="en-ID" dirty="0"/>
            <a:t> </a:t>
          </a:r>
          <a:r>
            <a:rPr lang="en-ID" dirty="0" err="1"/>
            <a:t>pelayaran</a:t>
          </a:r>
          <a:r>
            <a:rPr lang="en-ID" dirty="0"/>
            <a:t> (Ps. 325-326)</a:t>
          </a:r>
        </a:p>
      </dgm:t>
    </dgm:pt>
    <dgm:pt modelId="{26F338EF-EEE8-4B90-81C4-E54B4D60B223}" type="parTrans" cxnId="{09841766-B4B6-476F-8BD5-4775F31E56FD}">
      <dgm:prSet/>
      <dgm:spPr/>
      <dgm:t>
        <a:bodyPr/>
        <a:lstStyle/>
        <a:p>
          <a:endParaRPr lang="en-ID"/>
        </a:p>
      </dgm:t>
    </dgm:pt>
    <dgm:pt modelId="{C24558D4-457F-467C-8FFE-DFE8CEC2C59B}" type="sibTrans" cxnId="{09841766-B4B6-476F-8BD5-4775F31E56FD}">
      <dgm:prSet/>
      <dgm:spPr/>
      <dgm:t>
        <a:bodyPr/>
        <a:lstStyle/>
        <a:p>
          <a:endParaRPr lang="en-ID"/>
        </a:p>
      </dgm:t>
    </dgm:pt>
    <dgm:pt modelId="{443EBD26-07E2-4A5E-86D8-152CBFD95EC4}">
      <dgm:prSet phldrT="[Text]"/>
      <dgm:spPr/>
      <dgm:t>
        <a:bodyPr/>
        <a:lstStyle/>
        <a:p>
          <a:r>
            <a:rPr lang="en-ID" dirty="0" err="1"/>
            <a:t>Perusakan</a:t>
          </a:r>
          <a:r>
            <a:rPr lang="en-ID" dirty="0"/>
            <a:t> Gedung (Ps. 327-328)</a:t>
          </a:r>
        </a:p>
      </dgm:t>
    </dgm:pt>
    <dgm:pt modelId="{7EDC5B3D-93A9-4CAB-B9A8-33157F101566}" type="parTrans" cxnId="{0D253B4F-B0A8-430F-85C5-9C23AEB8A6AC}">
      <dgm:prSet/>
      <dgm:spPr/>
      <dgm:t>
        <a:bodyPr/>
        <a:lstStyle/>
        <a:p>
          <a:endParaRPr lang="en-ID"/>
        </a:p>
      </dgm:t>
    </dgm:pt>
    <dgm:pt modelId="{66A834ED-ED7E-4B9F-927B-548561C1CD17}" type="sibTrans" cxnId="{0D253B4F-B0A8-430F-85C5-9C23AEB8A6AC}">
      <dgm:prSet/>
      <dgm:spPr/>
      <dgm:t>
        <a:bodyPr/>
        <a:lstStyle/>
        <a:p>
          <a:endParaRPr lang="en-ID"/>
        </a:p>
      </dgm:t>
    </dgm:pt>
    <dgm:pt modelId="{F871D63E-B2EF-4A0A-BA20-958ECEAE628F}" type="pres">
      <dgm:prSet presAssocID="{58CF663E-978C-460F-9D8A-55DB29BB03F0}" presName="outerComposite" presStyleCnt="0">
        <dgm:presLayoutVars>
          <dgm:chMax val="5"/>
          <dgm:dir/>
          <dgm:resizeHandles val="exact"/>
        </dgm:presLayoutVars>
      </dgm:prSet>
      <dgm:spPr/>
    </dgm:pt>
    <dgm:pt modelId="{7D1964CC-5BA9-4516-BDAA-2ADFD6E3B775}" type="pres">
      <dgm:prSet presAssocID="{58CF663E-978C-460F-9D8A-55DB29BB03F0}" presName="dummyMaxCanvas" presStyleCnt="0">
        <dgm:presLayoutVars/>
      </dgm:prSet>
      <dgm:spPr/>
    </dgm:pt>
    <dgm:pt modelId="{E505B3D5-AA28-4E25-8EB1-1BE033B3B2C9}" type="pres">
      <dgm:prSet presAssocID="{58CF663E-978C-460F-9D8A-55DB29BB03F0}" presName="FourNodes_1" presStyleLbl="node1" presStyleIdx="0" presStyleCnt="4">
        <dgm:presLayoutVars>
          <dgm:bulletEnabled val="1"/>
        </dgm:presLayoutVars>
      </dgm:prSet>
      <dgm:spPr/>
    </dgm:pt>
    <dgm:pt modelId="{5EC9B1EB-7D06-4252-B57D-107BAF5DC39A}" type="pres">
      <dgm:prSet presAssocID="{58CF663E-978C-460F-9D8A-55DB29BB03F0}" presName="FourNodes_2" presStyleLbl="node1" presStyleIdx="1" presStyleCnt="4">
        <dgm:presLayoutVars>
          <dgm:bulletEnabled val="1"/>
        </dgm:presLayoutVars>
      </dgm:prSet>
      <dgm:spPr/>
    </dgm:pt>
    <dgm:pt modelId="{0AFF3378-C8A3-4C27-9A2F-9DFD0748BB48}" type="pres">
      <dgm:prSet presAssocID="{58CF663E-978C-460F-9D8A-55DB29BB03F0}" presName="FourNodes_3" presStyleLbl="node1" presStyleIdx="2" presStyleCnt="4">
        <dgm:presLayoutVars>
          <dgm:bulletEnabled val="1"/>
        </dgm:presLayoutVars>
      </dgm:prSet>
      <dgm:spPr/>
    </dgm:pt>
    <dgm:pt modelId="{D1ADBBDE-07AE-42A1-A958-3AE849261B37}" type="pres">
      <dgm:prSet presAssocID="{58CF663E-978C-460F-9D8A-55DB29BB03F0}" presName="FourNodes_4" presStyleLbl="node1" presStyleIdx="3" presStyleCnt="4">
        <dgm:presLayoutVars>
          <dgm:bulletEnabled val="1"/>
        </dgm:presLayoutVars>
      </dgm:prSet>
      <dgm:spPr/>
    </dgm:pt>
    <dgm:pt modelId="{0799D143-7FCF-4DC6-B4D2-4AF4303DC113}" type="pres">
      <dgm:prSet presAssocID="{58CF663E-978C-460F-9D8A-55DB29BB03F0}" presName="FourConn_1-2" presStyleLbl="fgAccFollowNode1" presStyleIdx="0" presStyleCnt="3">
        <dgm:presLayoutVars>
          <dgm:bulletEnabled val="1"/>
        </dgm:presLayoutVars>
      </dgm:prSet>
      <dgm:spPr/>
    </dgm:pt>
    <dgm:pt modelId="{5D74D6D6-B524-4FEF-BB87-390C9AB5BAED}" type="pres">
      <dgm:prSet presAssocID="{58CF663E-978C-460F-9D8A-55DB29BB03F0}" presName="FourConn_2-3" presStyleLbl="fgAccFollowNode1" presStyleIdx="1" presStyleCnt="3">
        <dgm:presLayoutVars>
          <dgm:bulletEnabled val="1"/>
        </dgm:presLayoutVars>
      </dgm:prSet>
      <dgm:spPr/>
    </dgm:pt>
    <dgm:pt modelId="{E58797C6-D48E-4982-BAB6-59D6D8A3BDF1}" type="pres">
      <dgm:prSet presAssocID="{58CF663E-978C-460F-9D8A-55DB29BB03F0}" presName="FourConn_3-4" presStyleLbl="fgAccFollowNode1" presStyleIdx="2" presStyleCnt="3">
        <dgm:presLayoutVars>
          <dgm:bulletEnabled val="1"/>
        </dgm:presLayoutVars>
      </dgm:prSet>
      <dgm:spPr/>
    </dgm:pt>
    <dgm:pt modelId="{EA8879DF-F1F9-4A5D-9575-B195EC61E54A}" type="pres">
      <dgm:prSet presAssocID="{58CF663E-978C-460F-9D8A-55DB29BB03F0}" presName="FourNodes_1_text" presStyleLbl="node1" presStyleIdx="3" presStyleCnt="4">
        <dgm:presLayoutVars>
          <dgm:bulletEnabled val="1"/>
        </dgm:presLayoutVars>
      </dgm:prSet>
      <dgm:spPr/>
    </dgm:pt>
    <dgm:pt modelId="{CDDD778A-ED13-414B-841C-135E7689B757}" type="pres">
      <dgm:prSet presAssocID="{58CF663E-978C-460F-9D8A-55DB29BB03F0}" presName="FourNodes_2_text" presStyleLbl="node1" presStyleIdx="3" presStyleCnt="4">
        <dgm:presLayoutVars>
          <dgm:bulletEnabled val="1"/>
        </dgm:presLayoutVars>
      </dgm:prSet>
      <dgm:spPr/>
    </dgm:pt>
    <dgm:pt modelId="{83433804-BFC9-4872-8CE8-351CBD906666}" type="pres">
      <dgm:prSet presAssocID="{58CF663E-978C-460F-9D8A-55DB29BB03F0}" presName="FourNodes_3_text" presStyleLbl="node1" presStyleIdx="3" presStyleCnt="4">
        <dgm:presLayoutVars>
          <dgm:bulletEnabled val="1"/>
        </dgm:presLayoutVars>
      </dgm:prSet>
      <dgm:spPr/>
    </dgm:pt>
    <dgm:pt modelId="{777A24BD-A34C-4C1D-B2F1-9D961BAC09F3}" type="pres">
      <dgm:prSet presAssocID="{58CF663E-978C-460F-9D8A-55DB29BB03F0}" presName="FourNodes_4_text" presStyleLbl="node1" presStyleIdx="3" presStyleCnt="4">
        <dgm:presLayoutVars>
          <dgm:bulletEnabled val="1"/>
        </dgm:presLayoutVars>
      </dgm:prSet>
      <dgm:spPr/>
    </dgm:pt>
  </dgm:ptLst>
  <dgm:cxnLst>
    <dgm:cxn modelId="{B0BBDC1A-001D-46D7-B733-A8515F6C4E6A}" type="presOf" srcId="{2660F8F4-AAB8-49C8-91E4-402F34A08452}" destId="{EA8879DF-F1F9-4A5D-9575-B195EC61E54A}" srcOrd="1" destOrd="0" presId="urn:microsoft.com/office/officeart/2005/8/layout/vProcess5"/>
    <dgm:cxn modelId="{63753425-8546-45FE-B632-439F2BE24242}" type="presOf" srcId="{C24558D4-457F-467C-8FFE-DFE8CEC2C59B}" destId="{E58797C6-D48E-4982-BAB6-59D6D8A3BDF1}" srcOrd="0" destOrd="0" presId="urn:microsoft.com/office/officeart/2005/8/layout/vProcess5"/>
    <dgm:cxn modelId="{C5C0C933-FDD6-491C-B803-EE9C25DB8FEF}" type="presOf" srcId="{B04B6166-37ED-4E17-A9F1-0EBB2BCDF76D}" destId="{0799D143-7FCF-4DC6-B4D2-4AF4303DC113}" srcOrd="0" destOrd="0" presId="urn:microsoft.com/office/officeart/2005/8/layout/vProcess5"/>
    <dgm:cxn modelId="{FC346136-4DB7-403D-B8A0-0017866A3D5A}" srcId="{58CF663E-978C-460F-9D8A-55DB29BB03F0}" destId="{2660F8F4-AAB8-49C8-91E4-402F34A08452}" srcOrd="0" destOrd="0" parTransId="{58A8E604-6EA8-4A0E-B170-94133AEB061C}" sibTransId="{B04B6166-37ED-4E17-A9F1-0EBB2BCDF76D}"/>
    <dgm:cxn modelId="{5ED1AE60-6CEF-4C94-A665-3E21E7C670E3}" type="presOf" srcId="{004C74BC-D3E0-4A42-B751-1757D84BF371}" destId="{5EC9B1EB-7D06-4252-B57D-107BAF5DC39A}" srcOrd="0" destOrd="0" presId="urn:microsoft.com/office/officeart/2005/8/layout/vProcess5"/>
    <dgm:cxn modelId="{09841766-B4B6-476F-8BD5-4775F31E56FD}" srcId="{58CF663E-978C-460F-9D8A-55DB29BB03F0}" destId="{D9CA62B4-B57D-4649-A8A7-E582B4550842}" srcOrd="2" destOrd="0" parTransId="{26F338EF-EEE8-4B90-81C4-E54B4D60B223}" sibTransId="{C24558D4-457F-467C-8FFE-DFE8CEC2C59B}"/>
    <dgm:cxn modelId="{5F9E2E67-08C0-4362-BE6A-5EBBD09D45CA}" type="presOf" srcId="{58CF663E-978C-460F-9D8A-55DB29BB03F0}" destId="{F871D63E-B2EF-4A0A-BA20-958ECEAE628F}" srcOrd="0" destOrd="0" presId="urn:microsoft.com/office/officeart/2005/8/layout/vProcess5"/>
    <dgm:cxn modelId="{2E25554E-CA2E-433B-A8A9-9ED875EFE027}" type="presOf" srcId="{5D3EFFC2-E4E7-4481-B803-466B09404DF6}" destId="{5D74D6D6-B524-4FEF-BB87-390C9AB5BAED}" srcOrd="0" destOrd="0" presId="urn:microsoft.com/office/officeart/2005/8/layout/vProcess5"/>
    <dgm:cxn modelId="{0D253B4F-B0A8-430F-85C5-9C23AEB8A6AC}" srcId="{58CF663E-978C-460F-9D8A-55DB29BB03F0}" destId="{443EBD26-07E2-4A5E-86D8-152CBFD95EC4}" srcOrd="3" destOrd="0" parTransId="{7EDC5B3D-93A9-4CAB-B9A8-33157F101566}" sibTransId="{66A834ED-ED7E-4B9F-927B-548561C1CD17}"/>
    <dgm:cxn modelId="{98529B57-377B-4282-9825-C77A0190E94B}" type="presOf" srcId="{D9CA62B4-B57D-4649-A8A7-E582B4550842}" destId="{0AFF3378-C8A3-4C27-9A2F-9DFD0748BB48}" srcOrd="0" destOrd="0" presId="urn:microsoft.com/office/officeart/2005/8/layout/vProcess5"/>
    <dgm:cxn modelId="{BD3E4D99-3D9F-4975-992B-33529FAF5213}" type="presOf" srcId="{443EBD26-07E2-4A5E-86D8-152CBFD95EC4}" destId="{D1ADBBDE-07AE-42A1-A958-3AE849261B37}" srcOrd="0" destOrd="0" presId="urn:microsoft.com/office/officeart/2005/8/layout/vProcess5"/>
    <dgm:cxn modelId="{E42942AC-CB8D-406F-A884-ABB44DA484D9}" type="presOf" srcId="{D9CA62B4-B57D-4649-A8A7-E582B4550842}" destId="{83433804-BFC9-4872-8CE8-351CBD906666}" srcOrd="1" destOrd="0" presId="urn:microsoft.com/office/officeart/2005/8/layout/vProcess5"/>
    <dgm:cxn modelId="{DD49AFAF-FD12-4450-AC76-177A3F45137D}" type="presOf" srcId="{443EBD26-07E2-4A5E-86D8-152CBFD95EC4}" destId="{777A24BD-A34C-4C1D-B2F1-9D961BAC09F3}" srcOrd="1" destOrd="0" presId="urn:microsoft.com/office/officeart/2005/8/layout/vProcess5"/>
    <dgm:cxn modelId="{0C724FB1-0B51-41A7-B80F-FAD1249D99AC}" type="presOf" srcId="{004C74BC-D3E0-4A42-B751-1757D84BF371}" destId="{CDDD778A-ED13-414B-841C-135E7689B757}" srcOrd="1" destOrd="0" presId="urn:microsoft.com/office/officeart/2005/8/layout/vProcess5"/>
    <dgm:cxn modelId="{B4B7ACB4-36C6-45D9-8025-E5E20D76E829}" type="presOf" srcId="{2660F8F4-AAB8-49C8-91E4-402F34A08452}" destId="{E505B3D5-AA28-4E25-8EB1-1BE033B3B2C9}" srcOrd="0" destOrd="0" presId="urn:microsoft.com/office/officeart/2005/8/layout/vProcess5"/>
    <dgm:cxn modelId="{553F8ECA-9EBF-4777-8E1A-E73A1CE6E842}" srcId="{58CF663E-978C-460F-9D8A-55DB29BB03F0}" destId="{004C74BC-D3E0-4A42-B751-1757D84BF371}" srcOrd="1" destOrd="0" parTransId="{EBBA4AA2-B9F5-4601-865D-1749B589E345}" sibTransId="{5D3EFFC2-E4E7-4481-B803-466B09404DF6}"/>
    <dgm:cxn modelId="{E3ECF36F-9EC8-4F42-8D86-FF4292E0146E}" type="presParOf" srcId="{F871D63E-B2EF-4A0A-BA20-958ECEAE628F}" destId="{7D1964CC-5BA9-4516-BDAA-2ADFD6E3B775}" srcOrd="0" destOrd="0" presId="urn:microsoft.com/office/officeart/2005/8/layout/vProcess5"/>
    <dgm:cxn modelId="{A9B1E754-DEBE-40E7-84EF-7816580C7A67}" type="presParOf" srcId="{F871D63E-B2EF-4A0A-BA20-958ECEAE628F}" destId="{E505B3D5-AA28-4E25-8EB1-1BE033B3B2C9}" srcOrd="1" destOrd="0" presId="urn:microsoft.com/office/officeart/2005/8/layout/vProcess5"/>
    <dgm:cxn modelId="{14F93EC4-B7FE-42FB-A1D4-9973AAD55E22}" type="presParOf" srcId="{F871D63E-B2EF-4A0A-BA20-958ECEAE628F}" destId="{5EC9B1EB-7D06-4252-B57D-107BAF5DC39A}" srcOrd="2" destOrd="0" presId="urn:microsoft.com/office/officeart/2005/8/layout/vProcess5"/>
    <dgm:cxn modelId="{E9758791-5505-479B-BC38-C18D07D39BFA}" type="presParOf" srcId="{F871D63E-B2EF-4A0A-BA20-958ECEAE628F}" destId="{0AFF3378-C8A3-4C27-9A2F-9DFD0748BB48}" srcOrd="3" destOrd="0" presId="urn:microsoft.com/office/officeart/2005/8/layout/vProcess5"/>
    <dgm:cxn modelId="{2D3597F1-3B15-41BF-BA04-5CC89C6E7720}" type="presParOf" srcId="{F871D63E-B2EF-4A0A-BA20-958ECEAE628F}" destId="{D1ADBBDE-07AE-42A1-A958-3AE849261B37}" srcOrd="4" destOrd="0" presId="urn:microsoft.com/office/officeart/2005/8/layout/vProcess5"/>
    <dgm:cxn modelId="{3DD3B2DD-3EF6-4CD8-8B16-36CABCC4ADC4}" type="presParOf" srcId="{F871D63E-B2EF-4A0A-BA20-958ECEAE628F}" destId="{0799D143-7FCF-4DC6-B4D2-4AF4303DC113}" srcOrd="5" destOrd="0" presId="urn:microsoft.com/office/officeart/2005/8/layout/vProcess5"/>
    <dgm:cxn modelId="{2A5814FE-0178-4824-91A8-5C1B14542060}" type="presParOf" srcId="{F871D63E-B2EF-4A0A-BA20-958ECEAE628F}" destId="{5D74D6D6-B524-4FEF-BB87-390C9AB5BAED}" srcOrd="6" destOrd="0" presId="urn:microsoft.com/office/officeart/2005/8/layout/vProcess5"/>
    <dgm:cxn modelId="{F8A60122-8EB2-4328-94F6-4FCAEF91FA31}" type="presParOf" srcId="{F871D63E-B2EF-4A0A-BA20-958ECEAE628F}" destId="{E58797C6-D48E-4982-BAB6-59D6D8A3BDF1}" srcOrd="7" destOrd="0" presId="urn:microsoft.com/office/officeart/2005/8/layout/vProcess5"/>
    <dgm:cxn modelId="{55811831-60EA-4F64-9173-511265C84452}" type="presParOf" srcId="{F871D63E-B2EF-4A0A-BA20-958ECEAE628F}" destId="{EA8879DF-F1F9-4A5D-9575-B195EC61E54A}" srcOrd="8" destOrd="0" presId="urn:microsoft.com/office/officeart/2005/8/layout/vProcess5"/>
    <dgm:cxn modelId="{3A353109-90B7-4528-97AA-EFD0E69551BA}" type="presParOf" srcId="{F871D63E-B2EF-4A0A-BA20-958ECEAE628F}" destId="{CDDD778A-ED13-414B-841C-135E7689B757}" srcOrd="9" destOrd="0" presId="urn:microsoft.com/office/officeart/2005/8/layout/vProcess5"/>
    <dgm:cxn modelId="{B8060B02-B9B3-4ED9-8E51-445045A0EBC0}" type="presParOf" srcId="{F871D63E-B2EF-4A0A-BA20-958ECEAE628F}" destId="{83433804-BFC9-4872-8CE8-351CBD906666}" srcOrd="10" destOrd="0" presId="urn:microsoft.com/office/officeart/2005/8/layout/vProcess5"/>
    <dgm:cxn modelId="{FE5F6EA3-7BD8-446C-98D5-3211839F2AD5}" type="presParOf" srcId="{F871D63E-B2EF-4A0A-BA20-958ECEAE628F}" destId="{777A24BD-A34C-4C1D-B2F1-9D961BAC09F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64426-990C-4871-BFB5-6F6934E42C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D"/>
        </a:p>
      </dgm:t>
    </dgm:pt>
    <dgm:pt modelId="{7B039929-B381-4BE9-8930-301351265B74}">
      <dgm:prSet phldrT="[Text]"/>
      <dgm:spPr/>
      <dgm:t>
        <a:bodyPr/>
        <a:lstStyle/>
        <a:p>
          <a:r>
            <a:rPr lang="en-US" dirty="0" err="1"/>
            <a:t>Perusakan</a:t>
          </a:r>
          <a:r>
            <a:rPr lang="en-US" dirty="0"/>
            <a:t> </a:t>
          </a:r>
          <a:r>
            <a:rPr lang="en-US" dirty="0" err="1"/>
            <a:t>bangunan</a:t>
          </a:r>
          <a:r>
            <a:rPr lang="en-US" dirty="0"/>
            <a:t> </a:t>
          </a:r>
          <a:r>
            <a:rPr lang="en-US" dirty="0" err="1"/>
            <a:t>listrik</a:t>
          </a:r>
          <a:endParaRPr lang="en-ID" dirty="0"/>
        </a:p>
      </dgm:t>
    </dgm:pt>
    <dgm:pt modelId="{C8A80A8B-E410-43C5-89B9-C73563BDFB0C}" type="parTrans" cxnId="{FCEE3423-F56E-4DC5-81D8-96598B5DA4B3}">
      <dgm:prSet/>
      <dgm:spPr/>
      <dgm:t>
        <a:bodyPr/>
        <a:lstStyle/>
        <a:p>
          <a:endParaRPr lang="en-ID"/>
        </a:p>
      </dgm:t>
    </dgm:pt>
    <dgm:pt modelId="{89232001-8606-479F-8448-DA1E6A55B1F9}" type="sibTrans" cxnId="{FCEE3423-F56E-4DC5-81D8-96598B5DA4B3}">
      <dgm:prSet/>
      <dgm:spPr/>
      <dgm:t>
        <a:bodyPr/>
        <a:lstStyle/>
        <a:p>
          <a:endParaRPr lang="en-ID"/>
        </a:p>
      </dgm:t>
    </dgm:pt>
    <dgm:pt modelId="{420C74E8-ACCE-46C0-BE14-3C78CCE88A7A}">
      <dgm:prSet phldrT="[Text]"/>
      <dgm:spPr/>
      <dgm:t>
        <a:bodyPr/>
        <a:lstStyle/>
        <a:p>
          <a:pPr algn="just"/>
          <a:r>
            <a:rPr lang="en-ID" dirty="0" err="1"/>
            <a:t>Larangan</a:t>
          </a:r>
          <a:r>
            <a:rPr lang="en-ID" dirty="0"/>
            <a:t> </a:t>
          </a:r>
          <a:r>
            <a:rPr lang="en-ID" dirty="0" err="1"/>
            <a:t>merusak</a:t>
          </a:r>
          <a:r>
            <a:rPr lang="en-ID" dirty="0"/>
            <a:t>, </a:t>
          </a:r>
          <a:r>
            <a:rPr lang="en-ID" dirty="0" err="1"/>
            <a:t>menghancurkan</a:t>
          </a:r>
          <a:r>
            <a:rPr lang="en-ID" dirty="0"/>
            <a:t>, </a:t>
          </a:r>
          <a:r>
            <a:rPr lang="en-ID" dirty="0" err="1"/>
            <a:t>atau</a:t>
          </a:r>
          <a:r>
            <a:rPr lang="en-ID" dirty="0"/>
            <a:t> </a:t>
          </a:r>
          <a:r>
            <a:rPr lang="en-ID" dirty="0" err="1"/>
            <a:t>membuat</a:t>
          </a:r>
          <a:r>
            <a:rPr lang="en-ID" dirty="0"/>
            <a:t> </a:t>
          </a:r>
          <a:r>
            <a:rPr lang="en-ID" dirty="0" err="1"/>
            <a:t>tidak</a:t>
          </a:r>
          <a:r>
            <a:rPr lang="en-ID" dirty="0"/>
            <a:t> </a:t>
          </a:r>
          <a:r>
            <a:rPr lang="en-ID" dirty="0" err="1"/>
            <a:t>dapat</a:t>
          </a:r>
          <a:r>
            <a:rPr lang="en-ID" dirty="0"/>
            <a:t> </a:t>
          </a:r>
          <a:r>
            <a:rPr lang="en-ID" dirty="0" err="1"/>
            <a:t>dipakai</a:t>
          </a:r>
          <a:r>
            <a:rPr lang="en-ID" dirty="0"/>
            <a:t> </a:t>
          </a:r>
          <a:r>
            <a:rPr lang="en-ID" dirty="0" err="1"/>
            <a:t>bangunan</a:t>
          </a:r>
          <a:r>
            <a:rPr lang="en-ID" dirty="0"/>
            <a:t> </a:t>
          </a:r>
          <a:r>
            <a:rPr lang="en-ID" dirty="0" err="1"/>
            <a:t>listrik</a:t>
          </a:r>
          <a:r>
            <a:rPr lang="en-ID" dirty="0"/>
            <a:t> </a:t>
          </a:r>
          <a:r>
            <a:rPr lang="en-ID" dirty="0" err="1"/>
            <a:t>atau</a:t>
          </a:r>
          <a:r>
            <a:rPr lang="en-ID" dirty="0"/>
            <a:t> </a:t>
          </a:r>
          <a:r>
            <a:rPr lang="en-ID" dirty="0" err="1"/>
            <a:t>mengakibatkan</a:t>
          </a:r>
          <a:r>
            <a:rPr lang="en-ID" dirty="0"/>
            <a:t> </a:t>
          </a:r>
          <a:r>
            <a:rPr lang="en-ID" dirty="0" err="1"/>
            <a:t>fungsi</a:t>
          </a:r>
          <a:r>
            <a:rPr lang="en-ID" dirty="0"/>
            <a:t> </a:t>
          </a:r>
          <a:r>
            <a:rPr lang="en-ID" dirty="0" err="1"/>
            <a:t>bangunan</a:t>
          </a:r>
          <a:r>
            <a:rPr lang="en-ID" dirty="0"/>
            <a:t> </a:t>
          </a:r>
          <a:r>
            <a:rPr lang="en-ID" dirty="0" err="1"/>
            <a:t>tersebut</a:t>
          </a:r>
          <a:r>
            <a:rPr lang="en-ID" dirty="0"/>
            <a:t> </a:t>
          </a:r>
          <a:r>
            <a:rPr lang="en-ID" dirty="0" err="1"/>
            <a:t>terganggu</a:t>
          </a:r>
          <a:r>
            <a:rPr lang="en-ID" dirty="0"/>
            <a:t>, </a:t>
          </a:r>
          <a:r>
            <a:rPr lang="en-ID" dirty="0" err="1"/>
            <a:t>atau</a:t>
          </a:r>
          <a:r>
            <a:rPr lang="en-ID" dirty="0"/>
            <a:t> </a:t>
          </a:r>
          <a:r>
            <a:rPr lang="en-ID" dirty="0" err="1"/>
            <a:t>menggagalkan</a:t>
          </a:r>
          <a:r>
            <a:rPr lang="en-ID" dirty="0"/>
            <a:t> </a:t>
          </a:r>
          <a:r>
            <a:rPr lang="en-ID" dirty="0" err="1"/>
            <a:t>atau</a:t>
          </a:r>
          <a:r>
            <a:rPr lang="en-ID" dirty="0"/>
            <a:t> </a:t>
          </a:r>
          <a:r>
            <a:rPr lang="en-ID" dirty="0" err="1"/>
            <a:t>mempersulit</a:t>
          </a:r>
          <a:r>
            <a:rPr lang="en-ID" dirty="0"/>
            <a:t> </a:t>
          </a:r>
          <a:r>
            <a:rPr lang="en-ID" dirty="0" err="1"/>
            <a:t>usaha</a:t>
          </a:r>
          <a:r>
            <a:rPr lang="en-ID" dirty="0"/>
            <a:t> </a:t>
          </a:r>
          <a:r>
            <a:rPr lang="en-ID" dirty="0" err="1"/>
            <a:t>penyelamatan</a:t>
          </a:r>
          <a:r>
            <a:rPr lang="en-ID" dirty="0"/>
            <a:t> </a:t>
          </a:r>
          <a:r>
            <a:rPr lang="en-ID" dirty="0" err="1"/>
            <a:t>atau</a:t>
          </a:r>
          <a:r>
            <a:rPr lang="en-ID" dirty="0"/>
            <a:t> </a:t>
          </a:r>
          <a:r>
            <a:rPr lang="en-ID" dirty="0" err="1"/>
            <a:t>perbaikan</a:t>
          </a:r>
          <a:r>
            <a:rPr lang="en-ID" dirty="0"/>
            <a:t> </a:t>
          </a:r>
          <a:r>
            <a:rPr lang="en-ID" dirty="0" err="1"/>
            <a:t>bangunan</a:t>
          </a:r>
          <a:r>
            <a:rPr lang="en-ID" dirty="0"/>
            <a:t> </a:t>
          </a:r>
          <a:r>
            <a:rPr lang="en-ID" dirty="0" err="1"/>
            <a:t>tersebut</a:t>
          </a:r>
          <a:r>
            <a:rPr lang="en-ID" dirty="0"/>
            <a:t>.</a:t>
          </a:r>
        </a:p>
      </dgm:t>
    </dgm:pt>
    <dgm:pt modelId="{3E99BCF5-A822-41A3-AE39-2C8AC59E075F}" type="parTrans" cxnId="{3B4539CA-EB48-4E0C-A6B0-B981876CC15A}">
      <dgm:prSet/>
      <dgm:spPr/>
      <dgm:t>
        <a:bodyPr/>
        <a:lstStyle/>
        <a:p>
          <a:endParaRPr lang="en-ID"/>
        </a:p>
      </dgm:t>
    </dgm:pt>
    <dgm:pt modelId="{4806BF03-86DD-454D-8A6A-B69B7215F09A}" type="sibTrans" cxnId="{3B4539CA-EB48-4E0C-A6B0-B981876CC15A}">
      <dgm:prSet/>
      <dgm:spPr/>
      <dgm:t>
        <a:bodyPr/>
        <a:lstStyle/>
        <a:p>
          <a:endParaRPr lang="en-ID"/>
        </a:p>
      </dgm:t>
    </dgm:pt>
    <dgm:pt modelId="{C9278037-3568-4DB6-9AB4-6EFEA0473BEA}">
      <dgm:prSet phldrT="[Text]"/>
      <dgm:spPr/>
      <dgm:t>
        <a:bodyPr/>
        <a:lstStyle/>
        <a:p>
          <a:r>
            <a:rPr lang="fi-FI" dirty="0"/>
            <a:t>Perusakan bangunan lalu lintas umum</a:t>
          </a:r>
          <a:endParaRPr lang="en-ID" dirty="0"/>
        </a:p>
      </dgm:t>
    </dgm:pt>
    <dgm:pt modelId="{B5EC9F88-38D7-4DF6-AA2A-19EA53ED7D03}" type="parTrans" cxnId="{2EE24FD6-59A1-4DEA-8326-662033AC4F29}">
      <dgm:prSet/>
      <dgm:spPr/>
      <dgm:t>
        <a:bodyPr/>
        <a:lstStyle/>
        <a:p>
          <a:endParaRPr lang="en-ID"/>
        </a:p>
      </dgm:t>
    </dgm:pt>
    <dgm:pt modelId="{D4D9E46D-5676-4E99-ACA5-BEEEA89B09B2}" type="sibTrans" cxnId="{2EE24FD6-59A1-4DEA-8326-662033AC4F29}">
      <dgm:prSet/>
      <dgm:spPr/>
      <dgm:t>
        <a:bodyPr/>
        <a:lstStyle/>
        <a:p>
          <a:endParaRPr lang="en-ID"/>
        </a:p>
      </dgm:t>
    </dgm:pt>
    <dgm:pt modelId="{882AF2E9-D34E-44C2-8884-830B5296FA38}">
      <dgm:prSet phldrT="[Text]"/>
      <dgm:spPr/>
      <dgm:t>
        <a:bodyPr/>
        <a:lstStyle/>
        <a:p>
          <a:pPr algn="just"/>
          <a:r>
            <a:rPr lang="en-ID" dirty="0" err="1"/>
            <a:t>Larangan</a:t>
          </a:r>
          <a:r>
            <a:rPr lang="en-ID" dirty="0"/>
            <a:t> </a:t>
          </a:r>
          <a:r>
            <a:rPr lang="en-ID" dirty="0" err="1"/>
            <a:t>merusak</a:t>
          </a:r>
          <a:r>
            <a:rPr lang="en-ID" dirty="0"/>
            <a:t>, </a:t>
          </a:r>
          <a:r>
            <a:rPr lang="en-ID" dirty="0" err="1"/>
            <a:t>menghancurkan</a:t>
          </a:r>
          <a:r>
            <a:rPr lang="en-ID" dirty="0"/>
            <a:t>, </a:t>
          </a:r>
          <a:r>
            <a:rPr lang="en-ID" dirty="0" err="1"/>
            <a:t>atau</a:t>
          </a:r>
          <a:r>
            <a:rPr lang="en-ID" dirty="0"/>
            <a:t> </a:t>
          </a:r>
          <a:r>
            <a:rPr lang="en-ID" dirty="0" err="1"/>
            <a:t>membuat</a:t>
          </a:r>
          <a:r>
            <a:rPr lang="en-ID" dirty="0"/>
            <a:t> </a:t>
          </a:r>
          <a:r>
            <a:rPr lang="en-ID" dirty="0" err="1"/>
            <a:t>tidak</a:t>
          </a:r>
          <a:r>
            <a:rPr lang="en-ID" dirty="0"/>
            <a:t> </a:t>
          </a:r>
          <a:r>
            <a:rPr lang="en-ID" dirty="0" err="1"/>
            <a:t>dapat</a:t>
          </a:r>
          <a:r>
            <a:rPr lang="en-ID" dirty="0"/>
            <a:t> </a:t>
          </a:r>
          <a:r>
            <a:rPr lang="en-ID" dirty="0" err="1"/>
            <a:t>dipakai</a:t>
          </a:r>
          <a:r>
            <a:rPr lang="en-ID" dirty="0"/>
            <a:t> </a:t>
          </a:r>
          <a:r>
            <a:rPr lang="en-ID" dirty="0" err="1"/>
            <a:t>bangunan</a:t>
          </a:r>
          <a:r>
            <a:rPr lang="en-ID" dirty="0"/>
            <a:t> </a:t>
          </a:r>
          <a:r>
            <a:rPr lang="en-ID" dirty="0" err="1"/>
            <a:t>untuk</a:t>
          </a:r>
          <a:r>
            <a:rPr lang="en-ID" dirty="0"/>
            <a:t> </a:t>
          </a:r>
          <a:r>
            <a:rPr lang="en-ID" dirty="0" err="1"/>
            <a:t>lalu</a:t>
          </a:r>
          <a:r>
            <a:rPr lang="en-ID" dirty="0"/>
            <a:t> </a:t>
          </a:r>
          <a:r>
            <a:rPr lang="en-ID" dirty="0" err="1"/>
            <a:t>lintas</a:t>
          </a:r>
          <a:r>
            <a:rPr lang="en-ID" dirty="0"/>
            <a:t> </a:t>
          </a:r>
          <a:r>
            <a:rPr lang="en-ID" dirty="0" err="1"/>
            <a:t>umum</a:t>
          </a:r>
          <a:r>
            <a:rPr lang="en-ID" dirty="0"/>
            <a:t>, </a:t>
          </a:r>
          <a:r>
            <a:rPr lang="en-ID" dirty="0" err="1"/>
            <a:t>merintangi</a:t>
          </a:r>
          <a:r>
            <a:rPr lang="en-ID" dirty="0"/>
            <a:t> </a:t>
          </a:r>
          <a:r>
            <a:rPr lang="en-ID" dirty="0" err="1"/>
            <a:t>jalan</a:t>
          </a:r>
          <a:r>
            <a:rPr lang="en-ID" dirty="0"/>
            <a:t> </a:t>
          </a:r>
          <a:r>
            <a:rPr lang="en-ID" dirty="0" err="1"/>
            <a:t>umum</a:t>
          </a:r>
          <a:r>
            <a:rPr lang="en-ID" dirty="0"/>
            <a:t> </a:t>
          </a:r>
          <a:r>
            <a:rPr lang="en-ID" dirty="0" err="1"/>
            <a:t>darat</a:t>
          </a:r>
          <a:r>
            <a:rPr lang="en-ID" dirty="0"/>
            <a:t> </a:t>
          </a:r>
          <a:r>
            <a:rPr lang="en-ID" dirty="0" err="1"/>
            <a:t>atau</a:t>
          </a:r>
          <a:r>
            <a:rPr lang="en-ID" dirty="0"/>
            <a:t> air, </a:t>
          </a:r>
          <a:r>
            <a:rPr lang="en-ID" dirty="0" err="1"/>
            <a:t>atau</a:t>
          </a:r>
          <a:r>
            <a:rPr lang="en-ID" dirty="0"/>
            <a:t> </a:t>
          </a:r>
          <a:r>
            <a:rPr lang="en-ID" dirty="0" err="1"/>
            <a:t>menggagalkan</a:t>
          </a:r>
          <a:r>
            <a:rPr lang="en-ID" dirty="0"/>
            <a:t> </a:t>
          </a:r>
          <a:r>
            <a:rPr lang="en-ID" dirty="0" err="1"/>
            <a:t>usaha</a:t>
          </a:r>
          <a:r>
            <a:rPr lang="en-ID" dirty="0"/>
            <a:t> </a:t>
          </a:r>
          <a:r>
            <a:rPr lang="en-ID" dirty="0" err="1"/>
            <a:t>untuk</a:t>
          </a:r>
          <a:r>
            <a:rPr lang="en-ID" dirty="0"/>
            <a:t> </a:t>
          </a:r>
          <a:r>
            <a:rPr lang="en-ID" dirty="0" err="1"/>
            <a:t>menjaga</a:t>
          </a:r>
          <a:r>
            <a:rPr lang="en-ID" dirty="0"/>
            <a:t> </a:t>
          </a:r>
          <a:r>
            <a:rPr lang="en-ID" dirty="0" err="1"/>
            <a:t>keselamatan</a:t>
          </a:r>
          <a:r>
            <a:rPr lang="en-ID" dirty="0"/>
            <a:t> </a:t>
          </a:r>
          <a:r>
            <a:rPr lang="en-ID" dirty="0" err="1"/>
            <a:t>bangunan</a:t>
          </a:r>
          <a:r>
            <a:rPr lang="en-ID" dirty="0"/>
            <a:t> </a:t>
          </a:r>
          <a:r>
            <a:rPr lang="en-ID" dirty="0" err="1"/>
            <a:t>atau</a:t>
          </a:r>
          <a:r>
            <a:rPr lang="en-ID" dirty="0"/>
            <a:t> </a:t>
          </a:r>
          <a:r>
            <a:rPr lang="en-ID" dirty="0" err="1"/>
            <a:t>jalan</a:t>
          </a:r>
          <a:r>
            <a:rPr lang="en-ID" dirty="0"/>
            <a:t>.</a:t>
          </a:r>
        </a:p>
      </dgm:t>
    </dgm:pt>
    <dgm:pt modelId="{00B596C5-7635-4A36-96C5-782F2FDC9EE0}" type="parTrans" cxnId="{78381771-6490-46CD-BB64-711674777A9A}">
      <dgm:prSet/>
      <dgm:spPr/>
      <dgm:t>
        <a:bodyPr/>
        <a:lstStyle/>
        <a:p>
          <a:endParaRPr lang="en-ID"/>
        </a:p>
      </dgm:t>
    </dgm:pt>
    <dgm:pt modelId="{74A94323-BF8F-4A7E-AE66-E0D5EBBE40B4}" type="sibTrans" cxnId="{78381771-6490-46CD-BB64-711674777A9A}">
      <dgm:prSet/>
      <dgm:spPr/>
      <dgm:t>
        <a:bodyPr/>
        <a:lstStyle/>
        <a:p>
          <a:endParaRPr lang="en-ID"/>
        </a:p>
      </dgm:t>
    </dgm:pt>
    <dgm:pt modelId="{1D34A627-FF0D-420A-9038-CBE5BDD936D4}">
      <dgm:prSet phldrT="[Text]"/>
      <dgm:spPr/>
      <dgm:t>
        <a:bodyPr/>
        <a:lstStyle/>
        <a:p>
          <a:r>
            <a:rPr lang="en-ID" dirty="0" err="1"/>
            <a:t>Perusakan</a:t>
          </a:r>
          <a:r>
            <a:rPr lang="en-ID" dirty="0"/>
            <a:t> </a:t>
          </a:r>
          <a:r>
            <a:rPr lang="en-ID" dirty="0" err="1"/>
            <a:t>rambu</a:t>
          </a:r>
          <a:r>
            <a:rPr lang="en-ID" dirty="0"/>
            <a:t> </a:t>
          </a:r>
          <a:r>
            <a:rPr lang="en-ID" dirty="0" err="1"/>
            <a:t>pelayaran</a:t>
          </a:r>
          <a:endParaRPr lang="en-ID" dirty="0"/>
        </a:p>
      </dgm:t>
    </dgm:pt>
    <dgm:pt modelId="{83AD8E92-2422-461A-87E0-4A78B77C3D2F}" type="parTrans" cxnId="{1B63C13C-CB2B-4DC7-8B48-C265E5684336}">
      <dgm:prSet/>
      <dgm:spPr/>
      <dgm:t>
        <a:bodyPr/>
        <a:lstStyle/>
        <a:p>
          <a:endParaRPr lang="en-ID"/>
        </a:p>
      </dgm:t>
    </dgm:pt>
    <dgm:pt modelId="{15B41AEF-8A1E-4651-9CEB-A9312415E82A}" type="sibTrans" cxnId="{1B63C13C-CB2B-4DC7-8B48-C265E5684336}">
      <dgm:prSet/>
      <dgm:spPr/>
      <dgm:t>
        <a:bodyPr/>
        <a:lstStyle/>
        <a:p>
          <a:endParaRPr lang="en-ID"/>
        </a:p>
      </dgm:t>
    </dgm:pt>
    <dgm:pt modelId="{83F62FC7-C22B-4D91-A2FF-6E1A68471486}">
      <dgm:prSet phldrT="[Text]"/>
      <dgm:spPr/>
      <dgm:t>
        <a:bodyPr/>
        <a:lstStyle/>
        <a:p>
          <a:r>
            <a:rPr lang="en-ID" dirty="0" err="1"/>
            <a:t>Mencusuar</a:t>
          </a:r>
          <a:r>
            <a:rPr lang="en-ID" dirty="0"/>
            <a:t>, </a:t>
          </a:r>
          <a:r>
            <a:rPr lang="en-ID" dirty="0" err="1"/>
            <a:t>lentera</a:t>
          </a:r>
          <a:r>
            <a:rPr lang="en-ID" dirty="0"/>
            <a:t> </a:t>
          </a:r>
          <a:r>
            <a:rPr lang="en-ID" dirty="0" err="1"/>
            <a:t>laut</a:t>
          </a:r>
          <a:r>
            <a:rPr lang="en-ID" dirty="0"/>
            <a:t>, </a:t>
          </a:r>
          <a:r>
            <a:rPr lang="en-ID" dirty="0" err="1"/>
            <a:t>atau</a:t>
          </a:r>
          <a:r>
            <a:rPr lang="en-ID" dirty="0"/>
            <a:t> </a:t>
          </a:r>
          <a:r>
            <a:rPr lang="en-ID" dirty="0" err="1"/>
            <a:t>pelampung</a:t>
          </a:r>
          <a:r>
            <a:rPr lang="en-ID" dirty="0"/>
            <a:t>.</a:t>
          </a:r>
        </a:p>
      </dgm:t>
    </dgm:pt>
    <dgm:pt modelId="{E55783BF-FCD3-4CB7-B161-C389828F5E6C}" type="parTrans" cxnId="{37C7140D-91EE-40D4-ABDE-3FBA86DE6AB8}">
      <dgm:prSet/>
      <dgm:spPr/>
      <dgm:t>
        <a:bodyPr/>
        <a:lstStyle/>
        <a:p>
          <a:endParaRPr lang="en-ID"/>
        </a:p>
      </dgm:t>
    </dgm:pt>
    <dgm:pt modelId="{6EC8973B-AE36-447B-ACAC-BADB54080BD0}" type="sibTrans" cxnId="{37C7140D-91EE-40D4-ABDE-3FBA86DE6AB8}">
      <dgm:prSet/>
      <dgm:spPr/>
      <dgm:t>
        <a:bodyPr/>
        <a:lstStyle/>
        <a:p>
          <a:endParaRPr lang="en-ID"/>
        </a:p>
      </dgm:t>
    </dgm:pt>
    <dgm:pt modelId="{AFF45AE0-6462-4396-A0FE-8BC46EFED7C8}">
      <dgm:prSet phldrT="[Text]"/>
      <dgm:spPr/>
      <dgm:t>
        <a:bodyPr/>
        <a:lstStyle/>
        <a:p>
          <a:r>
            <a:rPr lang="en-ID" dirty="0" err="1"/>
            <a:t>Perusakan</a:t>
          </a:r>
          <a:r>
            <a:rPr lang="en-ID" dirty="0"/>
            <a:t> </a:t>
          </a:r>
          <a:r>
            <a:rPr lang="en-ID" dirty="0" err="1"/>
            <a:t>gedung</a:t>
          </a:r>
          <a:endParaRPr lang="en-ID" dirty="0"/>
        </a:p>
      </dgm:t>
    </dgm:pt>
    <dgm:pt modelId="{87FA1E2F-DED3-493D-9C4A-32D362FDD2DB}" type="parTrans" cxnId="{F97F9331-591C-4275-B4D3-B3118C47036C}">
      <dgm:prSet/>
      <dgm:spPr/>
      <dgm:t>
        <a:bodyPr/>
        <a:lstStyle/>
        <a:p>
          <a:endParaRPr lang="en-ID"/>
        </a:p>
      </dgm:t>
    </dgm:pt>
    <dgm:pt modelId="{30CE3584-1B06-47A1-A0E0-6B5D07A75046}" type="sibTrans" cxnId="{F97F9331-591C-4275-B4D3-B3118C47036C}">
      <dgm:prSet/>
      <dgm:spPr/>
      <dgm:t>
        <a:bodyPr/>
        <a:lstStyle/>
        <a:p>
          <a:endParaRPr lang="en-ID"/>
        </a:p>
      </dgm:t>
    </dgm:pt>
    <dgm:pt modelId="{5B51CF4F-B0BC-4BE8-8D3B-11F69B74EAFD}" type="pres">
      <dgm:prSet presAssocID="{74264426-990C-4871-BFB5-6F6934E42CE6}" presName="Name0" presStyleCnt="0">
        <dgm:presLayoutVars>
          <dgm:dir/>
          <dgm:animLvl val="lvl"/>
          <dgm:resizeHandles val="exact"/>
        </dgm:presLayoutVars>
      </dgm:prSet>
      <dgm:spPr/>
    </dgm:pt>
    <dgm:pt modelId="{5C3472B1-F899-42ED-99B0-E0EA073F87E3}" type="pres">
      <dgm:prSet presAssocID="{7B039929-B381-4BE9-8930-301351265B74}" presName="linNode" presStyleCnt="0"/>
      <dgm:spPr/>
    </dgm:pt>
    <dgm:pt modelId="{2DC41262-BB0C-4B6C-ABDA-7870AF3A6824}" type="pres">
      <dgm:prSet presAssocID="{7B039929-B381-4BE9-8930-301351265B74}" presName="parentText" presStyleLbl="node1" presStyleIdx="0" presStyleCnt="4">
        <dgm:presLayoutVars>
          <dgm:chMax val="1"/>
          <dgm:bulletEnabled val="1"/>
        </dgm:presLayoutVars>
      </dgm:prSet>
      <dgm:spPr/>
    </dgm:pt>
    <dgm:pt modelId="{B5877039-DEB0-4EF5-95A9-B08CF563CFF3}" type="pres">
      <dgm:prSet presAssocID="{7B039929-B381-4BE9-8930-301351265B74}" presName="descendantText" presStyleLbl="alignAccFollowNode1" presStyleIdx="0" presStyleCnt="3">
        <dgm:presLayoutVars>
          <dgm:bulletEnabled val="1"/>
        </dgm:presLayoutVars>
      </dgm:prSet>
      <dgm:spPr/>
    </dgm:pt>
    <dgm:pt modelId="{7E174FA0-809B-438E-9EFF-734B3032B1E5}" type="pres">
      <dgm:prSet presAssocID="{89232001-8606-479F-8448-DA1E6A55B1F9}" presName="sp" presStyleCnt="0"/>
      <dgm:spPr/>
    </dgm:pt>
    <dgm:pt modelId="{6B32EA37-3E7D-4014-8951-CB19E447B3E0}" type="pres">
      <dgm:prSet presAssocID="{C9278037-3568-4DB6-9AB4-6EFEA0473BEA}" presName="linNode" presStyleCnt="0"/>
      <dgm:spPr/>
    </dgm:pt>
    <dgm:pt modelId="{E6AF79EF-B12C-455F-9D88-5A3D1B0D1828}" type="pres">
      <dgm:prSet presAssocID="{C9278037-3568-4DB6-9AB4-6EFEA0473BEA}" presName="parentText" presStyleLbl="node1" presStyleIdx="1" presStyleCnt="4">
        <dgm:presLayoutVars>
          <dgm:chMax val="1"/>
          <dgm:bulletEnabled val="1"/>
        </dgm:presLayoutVars>
      </dgm:prSet>
      <dgm:spPr/>
    </dgm:pt>
    <dgm:pt modelId="{542D2FF7-5E5F-49F8-A700-BC5D10E44E80}" type="pres">
      <dgm:prSet presAssocID="{C9278037-3568-4DB6-9AB4-6EFEA0473BEA}" presName="descendantText" presStyleLbl="alignAccFollowNode1" presStyleIdx="1" presStyleCnt="3">
        <dgm:presLayoutVars>
          <dgm:bulletEnabled val="1"/>
        </dgm:presLayoutVars>
      </dgm:prSet>
      <dgm:spPr/>
    </dgm:pt>
    <dgm:pt modelId="{6756EDBD-D2E3-42DE-8E96-1FC341091E62}" type="pres">
      <dgm:prSet presAssocID="{D4D9E46D-5676-4E99-ACA5-BEEEA89B09B2}" presName="sp" presStyleCnt="0"/>
      <dgm:spPr/>
    </dgm:pt>
    <dgm:pt modelId="{6C6F63FE-48B1-46E1-80B8-36CA9674F00F}" type="pres">
      <dgm:prSet presAssocID="{1D34A627-FF0D-420A-9038-CBE5BDD936D4}" presName="linNode" presStyleCnt="0"/>
      <dgm:spPr/>
    </dgm:pt>
    <dgm:pt modelId="{B2E884EA-B4E2-4904-99FC-AF002955CCA6}" type="pres">
      <dgm:prSet presAssocID="{1D34A627-FF0D-420A-9038-CBE5BDD936D4}" presName="parentText" presStyleLbl="node1" presStyleIdx="2" presStyleCnt="4">
        <dgm:presLayoutVars>
          <dgm:chMax val="1"/>
          <dgm:bulletEnabled val="1"/>
        </dgm:presLayoutVars>
      </dgm:prSet>
      <dgm:spPr/>
    </dgm:pt>
    <dgm:pt modelId="{EBE4B748-FB64-4FBE-ADB3-89EE36D27381}" type="pres">
      <dgm:prSet presAssocID="{1D34A627-FF0D-420A-9038-CBE5BDD936D4}" presName="descendantText" presStyleLbl="alignAccFollowNode1" presStyleIdx="2" presStyleCnt="3">
        <dgm:presLayoutVars>
          <dgm:bulletEnabled val="1"/>
        </dgm:presLayoutVars>
      </dgm:prSet>
      <dgm:spPr/>
    </dgm:pt>
    <dgm:pt modelId="{77D8DE68-DDEF-4587-886D-39592410C458}" type="pres">
      <dgm:prSet presAssocID="{15B41AEF-8A1E-4651-9CEB-A9312415E82A}" presName="sp" presStyleCnt="0"/>
      <dgm:spPr/>
    </dgm:pt>
    <dgm:pt modelId="{F5FF1207-FFE6-4EBE-A4A7-82AAC4856655}" type="pres">
      <dgm:prSet presAssocID="{AFF45AE0-6462-4396-A0FE-8BC46EFED7C8}" presName="linNode" presStyleCnt="0"/>
      <dgm:spPr/>
    </dgm:pt>
    <dgm:pt modelId="{755C6AB7-1862-41E4-A00D-FD10133C0009}" type="pres">
      <dgm:prSet presAssocID="{AFF45AE0-6462-4396-A0FE-8BC46EFED7C8}" presName="parentText" presStyleLbl="node1" presStyleIdx="3" presStyleCnt="4">
        <dgm:presLayoutVars>
          <dgm:chMax val="1"/>
          <dgm:bulletEnabled val="1"/>
        </dgm:presLayoutVars>
      </dgm:prSet>
      <dgm:spPr/>
    </dgm:pt>
  </dgm:ptLst>
  <dgm:cxnLst>
    <dgm:cxn modelId="{45E9BB07-69E3-4660-AAC6-CDD729C64F55}" type="presOf" srcId="{7B039929-B381-4BE9-8930-301351265B74}" destId="{2DC41262-BB0C-4B6C-ABDA-7870AF3A6824}" srcOrd="0" destOrd="0" presId="urn:microsoft.com/office/officeart/2005/8/layout/vList5"/>
    <dgm:cxn modelId="{37C7140D-91EE-40D4-ABDE-3FBA86DE6AB8}" srcId="{1D34A627-FF0D-420A-9038-CBE5BDD936D4}" destId="{83F62FC7-C22B-4D91-A2FF-6E1A68471486}" srcOrd="0" destOrd="0" parTransId="{E55783BF-FCD3-4CB7-B161-C389828F5E6C}" sibTransId="{6EC8973B-AE36-447B-ACAC-BADB54080BD0}"/>
    <dgm:cxn modelId="{FCEE3423-F56E-4DC5-81D8-96598B5DA4B3}" srcId="{74264426-990C-4871-BFB5-6F6934E42CE6}" destId="{7B039929-B381-4BE9-8930-301351265B74}" srcOrd="0" destOrd="0" parTransId="{C8A80A8B-E410-43C5-89B9-C73563BDFB0C}" sibTransId="{89232001-8606-479F-8448-DA1E6A55B1F9}"/>
    <dgm:cxn modelId="{F97F9331-591C-4275-B4D3-B3118C47036C}" srcId="{74264426-990C-4871-BFB5-6F6934E42CE6}" destId="{AFF45AE0-6462-4396-A0FE-8BC46EFED7C8}" srcOrd="3" destOrd="0" parTransId="{87FA1E2F-DED3-493D-9C4A-32D362FDD2DB}" sibTransId="{30CE3584-1B06-47A1-A0E0-6B5D07A75046}"/>
    <dgm:cxn modelId="{F0B24038-5E50-4778-8EBC-2A971D9A55F7}" type="presOf" srcId="{AFF45AE0-6462-4396-A0FE-8BC46EFED7C8}" destId="{755C6AB7-1862-41E4-A00D-FD10133C0009}" srcOrd="0" destOrd="0" presId="urn:microsoft.com/office/officeart/2005/8/layout/vList5"/>
    <dgm:cxn modelId="{1B63C13C-CB2B-4DC7-8B48-C265E5684336}" srcId="{74264426-990C-4871-BFB5-6F6934E42CE6}" destId="{1D34A627-FF0D-420A-9038-CBE5BDD936D4}" srcOrd="2" destOrd="0" parTransId="{83AD8E92-2422-461A-87E0-4A78B77C3D2F}" sibTransId="{15B41AEF-8A1E-4651-9CEB-A9312415E82A}"/>
    <dgm:cxn modelId="{78381771-6490-46CD-BB64-711674777A9A}" srcId="{C9278037-3568-4DB6-9AB4-6EFEA0473BEA}" destId="{882AF2E9-D34E-44C2-8884-830B5296FA38}" srcOrd="0" destOrd="0" parTransId="{00B596C5-7635-4A36-96C5-782F2FDC9EE0}" sibTransId="{74A94323-BF8F-4A7E-AE66-E0D5EBBE40B4}"/>
    <dgm:cxn modelId="{938F8176-D023-49F8-AB07-21F19ED0D205}" type="presOf" srcId="{74264426-990C-4871-BFB5-6F6934E42CE6}" destId="{5B51CF4F-B0BC-4BE8-8D3B-11F69B74EAFD}" srcOrd="0" destOrd="0" presId="urn:microsoft.com/office/officeart/2005/8/layout/vList5"/>
    <dgm:cxn modelId="{20AF857F-8D6C-403D-B34E-67EFA01D5498}" type="presOf" srcId="{420C74E8-ACCE-46C0-BE14-3C78CCE88A7A}" destId="{B5877039-DEB0-4EF5-95A9-B08CF563CFF3}" srcOrd="0" destOrd="0" presId="urn:microsoft.com/office/officeart/2005/8/layout/vList5"/>
    <dgm:cxn modelId="{A5930797-FBD6-4DD6-8BEF-2FA54D88B27E}" type="presOf" srcId="{882AF2E9-D34E-44C2-8884-830B5296FA38}" destId="{542D2FF7-5E5F-49F8-A700-BC5D10E44E80}" srcOrd="0" destOrd="0" presId="urn:microsoft.com/office/officeart/2005/8/layout/vList5"/>
    <dgm:cxn modelId="{3B4539CA-EB48-4E0C-A6B0-B981876CC15A}" srcId="{7B039929-B381-4BE9-8930-301351265B74}" destId="{420C74E8-ACCE-46C0-BE14-3C78CCE88A7A}" srcOrd="0" destOrd="0" parTransId="{3E99BCF5-A822-41A3-AE39-2C8AC59E075F}" sibTransId="{4806BF03-86DD-454D-8A6A-B69B7215F09A}"/>
    <dgm:cxn modelId="{FF0F63CB-AB7B-4E4D-9A29-74EBECA56939}" type="presOf" srcId="{C9278037-3568-4DB6-9AB4-6EFEA0473BEA}" destId="{E6AF79EF-B12C-455F-9D88-5A3D1B0D1828}" srcOrd="0" destOrd="0" presId="urn:microsoft.com/office/officeart/2005/8/layout/vList5"/>
    <dgm:cxn modelId="{2EE24FD6-59A1-4DEA-8326-662033AC4F29}" srcId="{74264426-990C-4871-BFB5-6F6934E42CE6}" destId="{C9278037-3568-4DB6-9AB4-6EFEA0473BEA}" srcOrd="1" destOrd="0" parTransId="{B5EC9F88-38D7-4DF6-AA2A-19EA53ED7D03}" sibTransId="{D4D9E46D-5676-4E99-ACA5-BEEEA89B09B2}"/>
    <dgm:cxn modelId="{A11A7CDC-2E5D-42A1-9C54-559101856550}" type="presOf" srcId="{83F62FC7-C22B-4D91-A2FF-6E1A68471486}" destId="{EBE4B748-FB64-4FBE-ADB3-89EE36D27381}" srcOrd="0" destOrd="0" presId="urn:microsoft.com/office/officeart/2005/8/layout/vList5"/>
    <dgm:cxn modelId="{76BDD6E1-F06E-489C-A9A5-49124CC76CB5}" type="presOf" srcId="{1D34A627-FF0D-420A-9038-CBE5BDD936D4}" destId="{B2E884EA-B4E2-4904-99FC-AF002955CCA6}" srcOrd="0" destOrd="0" presId="urn:microsoft.com/office/officeart/2005/8/layout/vList5"/>
    <dgm:cxn modelId="{1FFC81C2-122D-4DBC-8CBE-22FBE690AB30}" type="presParOf" srcId="{5B51CF4F-B0BC-4BE8-8D3B-11F69B74EAFD}" destId="{5C3472B1-F899-42ED-99B0-E0EA073F87E3}" srcOrd="0" destOrd="0" presId="urn:microsoft.com/office/officeart/2005/8/layout/vList5"/>
    <dgm:cxn modelId="{DA6342BE-33FC-4EAB-AEA4-B2D8A7B6FA31}" type="presParOf" srcId="{5C3472B1-F899-42ED-99B0-E0EA073F87E3}" destId="{2DC41262-BB0C-4B6C-ABDA-7870AF3A6824}" srcOrd="0" destOrd="0" presId="urn:microsoft.com/office/officeart/2005/8/layout/vList5"/>
    <dgm:cxn modelId="{DD314C2E-C43E-4C10-8A74-C2246BF71F98}" type="presParOf" srcId="{5C3472B1-F899-42ED-99B0-E0EA073F87E3}" destId="{B5877039-DEB0-4EF5-95A9-B08CF563CFF3}" srcOrd="1" destOrd="0" presId="urn:microsoft.com/office/officeart/2005/8/layout/vList5"/>
    <dgm:cxn modelId="{6A77A69B-34F0-4011-8610-5253D48C4403}" type="presParOf" srcId="{5B51CF4F-B0BC-4BE8-8D3B-11F69B74EAFD}" destId="{7E174FA0-809B-438E-9EFF-734B3032B1E5}" srcOrd="1" destOrd="0" presId="urn:microsoft.com/office/officeart/2005/8/layout/vList5"/>
    <dgm:cxn modelId="{FEEE4D7D-5EFA-444C-B008-24F3E5C11FDB}" type="presParOf" srcId="{5B51CF4F-B0BC-4BE8-8D3B-11F69B74EAFD}" destId="{6B32EA37-3E7D-4014-8951-CB19E447B3E0}" srcOrd="2" destOrd="0" presId="urn:microsoft.com/office/officeart/2005/8/layout/vList5"/>
    <dgm:cxn modelId="{70797B27-ACB4-42C7-9987-BDAFA3B2BD2D}" type="presParOf" srcId="{6B32EA37-3E7D-4014-8951-CB19E447B3E0}" destId="{E6AF79EF-B12C-455F-9D88-5A3D1B0D1828}" srcOrd="0" destOrd="0" presId="urn:microsoft.com/office/officeart/2005/8/layout/vList5"/>
    <dgm:cxn modelId="{0022CE76-333A-4F88-A0D8-CA1A36368CB7}" type="presParOf" srcId="{6B32EA37-3E7D-4014-8951-CB19E447B3E0}" destId="{542D2FF7-5E5F-49F8-A700-BC5D10E44E80}" srcOrd="1" destOrd="0" presId="urn:microsoft.com/office/officeart/2005/8/layout/vList5"/>
    <dgm:cxn modelId="{44B4EBB8-789E-431F-94DF-95102B3AA4F4}" type="presParOf" srcId="{5B51CF4F-B0BC-4BE8-8D3B-11F69B74EAFD}" destId="{6756EDBD-D2E3-42DE-8E96-1FC341091E62}" srcOrd="3" destOrd="0" presId="urn:microsoft.com/office/officeart/2005/8/layout/vList5"/>
    <dgm:cxn modelId="{BB3B000C-5D9A-4E8F-9626-8FDE2D817851}" type="presParOf" srcId="{5B51CF4F-B0BC-4BE8-8D3B-11F69B74EAFD}" destId="{6C6F63FE-48B1-46E1-80B8-36CA9674F00F}" srcOrd="4" destOrd="0" presId="urn:microsoft.com/office/officeart/2005/8/layout/vList5"/>
    <dgm:cxn modelId="{4270CA3B-3A1C-4C3B-925A-28FACD71632F}" type="presParOf" srcId="{6C6F63FE-48B1-46E1-80B8-36CA9674F00F}" destId="{B2E884EA-B4E2-4904-99FC-AF002955CCA6}" srcOrd="0" destOrd="0" presId="urn:microsoft.com/office/officeart/2005/8/layout/vList5"/>
    <dgm:cxn modelId="{DFDC4ED9-F575-4619-B531-DBA7555C14E2}" type="presParOf" srcId="{6C6F63FE-48B1-46E1-80B8-36CA9674F00F}" destId="{EBE4B748-FB64-4FBE-ADB3-89EE36D27381}" srcOrd="1" destOrd="0" presId="urn:microsoft.com/office/officeart/2005/8/layout/vList5"/>
    <dgm:cxn modelId="{B9E764F7-ECE7-447C-9E3F-0D829E8D582B}" type="presParOf" srcId="{5B51CF4F-B0BC-4BE8-8D3B-11F69B74EAFD}" destId="{77D8DE68-DDEF-4587-886D-39592410C458}" srcOrd="5" destOrd="0" presId="urn:microsoft.com/office/officeart/2005/8/layout/vList5"/>
    <dgm:cxn modelId="{38604203-8E83-4193-9876-4DB60F897018}" type="presParOf" srcId="{5B51CF4F-B0BC-4BE8-8D3B-11F69B74EAFD}" destId="{F5FF1207-FFE6-4EBE-A4A7-82AAC4856655}" srcOrd="6" destOrd="0" presId="urn:microsoft.com/office/officeart/2005/8/layout/vList5"/>
    <dgm:cxn modelId="{078F9125-B257-4EAB-89C9-E4DF7629B356}" type="presParOf" srcId="{F5FF1207-FFE6-4EBE-A4A7-82AAC4856655}" destId="{755C6AB7-1862-41E4-A00D-FD10133C000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6BD65-C94C-425E-99E4-EAC9DCB6D0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D"/>
        </a:p>
      </dgm:t>
    </dgm:pt>
    <dgm:pt modelId="{15928019-40C5-40F0-9FE1-F368D5644B92}">
      <dgm:prSet phldrT="[Text]"/>
      <dgm:spPr/>
      <dgm:t>
        <a:bodyPr/>
        <a:lstStyle/>
        <a:p>
          <a:r>
            <a:rPr lang="en-US" dirty="0"/>
            <a:t>Ps. 336</a:t>
          </a:r>
          <a:endParaRPr lang="en-ID" dirty="0"/>
        </a:p>
      </dgm:t>
    </dgm:pt>
    <dgm:pt modelId="{30283B79-FC86-46A5-8136-87B53B84C749}" type="parTrans" cxnId="{8C6CA898-93D2-496B-B33E-B809E274DA4C}">
      <dgm:prSet/>
      <dgm:spPr/>
      <dgm:t>
        <a:bodyPr/>
        <a:lstStyle/>
        <a:p>
          <a:endParaRPr lang="en-ID"/>
        </a:p>
      </dgm:t>
    </dgm:pt>
    <dgm:pt modelId="{FBE6ACB1-BF53-4C0B-90FC-3F32E0DD4C28}" type="sibTrans" cxnId="{8C6CA898-93D2-496B-B33E-B809E274DA4C}">
      <dgm:prSet/>
      <dgm:spPr/>
      <dgm:t>
        <a:bodyPr/>
        <a:lstStyle/>
        <a:p>
          <a:endParaRPr lang="en-ID"/>
        </a:p>
      </dgm:t>
    </dgm:pt>
    <dgm:pt modelId="{63BD8692-9470-40FA-9339-F5968C93F266}">
      <dgm:prSet phldrT="[Text]"/>
      <dgm:spPr/>
      <dgm:t>
        <a:bodyPr/>
        <a:lstStyle/>
        <a:p>
          <a:pPr algn="just"/>
          <a:r>
            <a:rPr lang="en-US" dirty="0" err="1">
              <a:solidFill>
                <a:schemeClr val="tx1"/>
              </a:solidFill>
              <a:latin typeface="Cambria" panose="02040503050406030204" pitchFamily="18" charset="0"/>
              <a:ea typeface="Cambria" panose="02040503050406030204" pitchFamily="18" charset="0"/>
            </a:rPr>
            <a:t>Mengusik</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hewan</a:t>
          </a:r>
          <a:endParaRPr lang="en-ID" dirty="0">
            <a:solidFill>
              <a:schemeClr val="tx1"/>
            </a:solidFill>
            <a:latin typeface="Cambria" panose="02040503050406030204" pitchFamily="18" charset="0"/>
            <a:ea typeface="Cambria" panose="02040503050406030204" pitchFamily="18" charset="0"/>
          </a:endParaRPr>
        </a:p>
      </dgm:t>
    </dgm:pt>
    <dgm:pt modelId="{5EBF3191-0AB5-47F1-83A5-27A4D48D359B}" type="parTrans" cxnId="{722C3E68-1A08-40DD-8693-D109E0486BB4}">
      <dgm:prSet/>
      <dgm:spPr/>
      <dgm:t>
        <a:bodyPr/>
        <a:lstStyle/>
        <a:p>
          <a:endParaRPr lang="en-ID"/>
        </a:p>
      </dgm:t>
    </dgm:pt>
    <dgm:pt modelId="{C4846A24-C320-4970-B3CE-3501502689FE}" type="sibTrans" cxnId="{722C3E68-1A08-40DD-8693-D109E0486BB4}">
      <dgm:prSet/>
      <dgm:spPr/>
      <dgm:t>
        <a:bodyPr/>
        <a:lstStyle/>
        <a:p>
          <a:endParaRPr lang="en-ID"/>
        </a:p>
      </dgm:t>
    </dgm:pt>
    <dgm:pt modelId="{2BE12BBD-2E67-4426-B3F0-A4ECCCE51B99}">
      <dgm:prSet phldrT="[Text]"/>
      <dgm:spPr/>
      <dgm:t>
        <a:bodyPr/>
        <a:lstStyle/>
        <a:p>
          <a:r>
            <a:rPr lang="en-US" dirty="0"/>
            <a:t>Ps. 337</a:t>
          </a:r>
          <a:endParaRPr lang="en-ID" dirty="0"/>
        </a:p>
      </dgm:t>
    </dgm:pt>
    <dgm:pt modelId="{FE8B7469-4879-446A-871E-0A0EDA190D81}" type="parTrans" cxnId="{23558A27-0902-47D4-806A-1BC4BEC94F62}">
      <dgm:prSet/>
      <dgm:spPr/>
      <dgm:t>
        <a:bodyPr/>
        <a:lstStyle/>
        <a:p>
          <a:endParaRPr lang="en-ID"/>
        </a:p>
      </dgm:t>
    </dgm:pt>
    <dgm:pt modelId="{F74CA0F6-854E-4882-A172-73FA8A64BA64}" type="sibTrans" cxnId="{23558A27-0902-47D4-806A-1BC4BEC94F62}">
      <dgm:prSet/>
      <dgm:spPr/>
      <dgm:t>
        <a:bodyPr/>
        <a:lstStyle/>
        <a:p>
          <a:endParaRPr lang="en-ID"/>
        </a:p>
      </dgm:t>
    </dgm:pt>
    <dgm:pt modelId="{A0865E77-E471-4CAD-A86E-F18EC32E3DA4}">
      <dgm:prSet phldrT="[Text]"/>
      <dgm:spPr/>
      <dgm:t>
        <a:bodyPr/>
        <a:lstStyle/>
        <a:p>
          <a:r>
            <a:rPr lang="en-ID" dirty="0" err="1"/>
            <a:t>Menyakiti</a:t>
          </a:r>
          <a:r>
            <a:rPr lang="en-ID" dirty="0"/>
            <a:t> </a:t>
          </a:r>
          <a:r>
            <a:rPr lang="en-ID" dirty="0" err="1"/>
            <a:t>atau</a:t>
          </a:r>
          <a:r>
            <a:rPr lang="en-ID" dirty="0"/>
            <a:t> </a:t>
          </a:r>
          <a:r>
            <a:rPr lang="en-ID" dirty="0" err="1"/>
            <a:t>melukai</a:t>
          </a:r>
          <a:r>
            <a:rPr lang="en-ID" dirty="0"/>
            <a:t> </a:t>
          </a:r>
          <a:r>
            <a:rPr lang="en-ID" dirty="0" err="1"/>
            <a:t>hewan</a:t>
          </a:r>
          <a:r>
            <a:rPr lang="en-ID" dirty="0"/>
            <a:t> </a:t>
          </a:r>
          <a:r>
            <a:rPr lang="en-ID" dirty="0" err="1"/>
            <a:t>atau</a:t>
          </a:r>
          <a:r>
            <a:rPr lang="en-ID" dirty="0"/>
            <a:t> </a:t>
          </a:r>
          <a:r>
            <a:rPr lang="en-ID" dirty="0" err="1"/>
            <a:t>merugikan</a:t>
          </a:r>
          <a:r>
            <a:rPr lang="en-ID" dirty="0"/>
            <a:t> </a:t>
          </a:r>
          <a:r>
            <a:rPr lang="en-ID" dirty="0" err="1"/>
            <a:t>kesehatannya</a:t>
          </a:r>
          <a:endParaRPr lang="en-ID" dirty="0"/>
        </a:p>
      </dgm:t>
    </dgm:pt>
    <dgm:pt modelId="{92CE6846-4497-44F5-ADE0-06EF1BC46580}" type="parTrans" cxnId="{95FC8EEB-E013-4089-A2C3-E3A57078CCBD}">
      <dgm:prSet/>
      <dgm:spPr/>
      <dgm:t>
        <a:bodyPr/>
        <a:lstStyle/>
        <a:p>
          <a:endParaRPr lang="en-ID"/>
        </a:p>
      </dgm:t>
    </dgm:pt>
    <dgm:pt modelId="{2A47F281-B6EF-4D79-B8EA-05284F259968}" type="sibTrans" cxnId="{95FC8EEB-E013-4089-A2C3-E3A57078CCBD}">
      <dgm:prSet/>
      <dgm:spPr/>
      <dgm:t>
        <a:bodyPr/>
        <a:lstStyle/>
        <a:p>
          <a:endParaRPr lang="en-ID"/>
        </a:p>
      </dgm:t>
    </dgm:pt>
    <dgm:pt modelId="{9EA07887-CF6A-4BA2-8520-25F568DD733F}">
      <dgm:prSet phldrT="[Text]"/>
      <dgm:spPr/>
      <dgm:t>
        <a:bodyPr/>
        <a:lstStyle/>
        <a:p>
          <a:r>
            <a:rPr lang="en-ID" dirty="0" err="1"/>
            <a:t>Melakukan</a:t>
          </a:r>
          <a:r>
            <a:rPr lang="en-ID" dirty="0"/>
            <a:t> </a:t>
          </a:r>
          <a:r>
            <a:rPr lang="en-ID" dirty="0" err="1"/>
            <a:t>hubungan</a:t>
          </a:r>
          <a:r>
            <a:rPr lang="en-ID" dirty="0"/>
            <a:t> </a:t>
          </a:r>
          <a:r>
            <a:rPr lang="en-ID" dirty="0" err="1"/>
            <a:t>seksual</a:t>
          </a:r>
          <a:r>
            <a:rPr lang="en-ID" dirty="0"/>
            <a:t> </a:t>
          </a:r>
          <a:r>
            <a:rPr lang="en-ID" dirty="0" err="1"/>
            <a:t>dengan</a:t>
          </a:r>
          <a:r>
            <a:rPr lang="en-ID" dirty="0"/>
            <a:t> </a:t>
          </a:r>
          <a:r>
            <a:rPr lang="en-ID" dirty="0" err="1"/>
            <a:t>hewan</a:t>
          </a:r>
          <a:endParaRPr lang="en-ID" dirty="0"/>
        </a:p>
      </dgm:t>
    </dgm:pt>
    <dgm:pt modelId="{7E9553F2-EC41-4DF2-9A12-AC8A1866A1B5}" type="parTrans" cxnId="{D66D60A5-EEFA-4D21-9670-3B3CAC7F23D3}">
      <dgm:prSet/>
      <dgm:spPr/>
      <dgm:t>
        <a:bodyPr/>
        <a:lstStyle/>
        <a:p>
          <a:endParaRPr lang="en-ID"/>
        </a:p>
      </dgm:t>
    </dgm:pt>
    <dgm:pt modelId="{0F656E6C-4F16-4332-84F0-F565626194C5}" type="sibTrans" cxnId="{D66D60A5-EEFA-4D21-9670-3B3CAC7F23D3}">
      <dgm:prSet/>
      <dgm:spPr/>
      <dgm:t>
        <a:bodyPr/>
        <a:lstStyle/>
        <a:p>
          <a:endParaRPr lang="en-ID"/>
        </a:p>
      </dgm:t>
    </dgm:pt>
    <dgm:pt modelId="{E030622A-77BE-46BC-9B64-F8684D7A98DC}">
      <dgm:prSet phldrT="[Text]"/>
      <dgm:spPr/>
      <dgm:t>
        <a:bodyPr/>
        <a:lstStyle/>
        <a:p>
          <a:r>
            <a:rPr lang="en-US" dirty="0"/>
            <a:t>Ps. 338</a:t>
          </a:r>
          <a:endParaRPr lang="en-ID" dirty="0"/>
        </a:p>
      </dgm:t>
    </dgm:pt>
    <dgm:pt modelId="{970FFF42-665B-48C4-AAAF-084FF6DE56BF}" type="parTrans" cxnId="{34202FA1-0ACA-4036-9EE1-EE4AF3AD5DDA}">
      <dgm:prSet/>
      <dgm:spPr/>
      <dgm:t>
        <a:bodyPr/>
        <a:lstStyle/>
        <a:p>
          <a:endParaRPr lang="en-ID"/>
        </a:p>
      </dgm:t>
    </dgm:pt>
    <dgm:pt modelId="{FEF8D9F5-11F6-4120-A31C-0693A2A24B20}" type="sibTrans" cxnId="{34202FA1-0ACA-4036-9EE1-EE4AF3AD5DDA}">
      <dgm:prSet/>
      <dgm:spPr/>
      <dgm:t>
        <a:bodyPr/>
        <a:lstStyle/>
        <a:p>
          <a:endParaRPr lang="en-ID"/>
        </a:p>
      </dgm:t>
    </dgm:pt>
    <dgm:pt modelId="{80E6DA0B-39AF-4C1B-8C82-8801FA52F6FE}">
      <dgm:prSet phldrT="[Text]"/>
      <dgm:spPr/>
      <dgm:t>
        <a:bodyPr/>
        <a:lstStyle/>
        <a:p>
          <a:r>
            <a:rPr lang="en-ID" dirty="0" err="1"/>
            <a:t>Menggunakan</a:t>
          </a:r>
          <a:r>
            <a:rPr lang="en-ID" dirty="0"/>
            <a:t> dan </a:t>
          </a:r>
          <a:r>
            <a:rPr lang="en-ID" dirty="0" err="1"/>
            <a:t>memanfaatkan</a:t>
          </a:r>
          <a:r>
            <a:rPr lang="en-ID" dirty="0"/>
            <a:t> </a:t>
          </a:r>
          <a:r>
            <a:rPr lang="en-ID" dirty="0" err="1"/>
            <a:t>hewan</a:t>
          </a:r>
          <a:r>
            <a:rPr lang="en-ID" dirty="0"/>
            <a:t> di </a:t>
          </a:r>
          <a:r>
            <a:rPr lang="en-ID" dirty="0" err="1"/>
            <a:t>luar</a:t>
          </a:r>
          <a:r>
            <a:rPr lang="en-ID" dirty="0"/>
            <a:t> </a:t>
          </a:r>
          <a:r>
            <a:rPr lang="en-ID" dirty="0" err="1"/>
            <a:t>kemampuan</a:t>
          </a:r>
          <a:r>
            <a:rPr lang="en-ID" dirty="0"/>
            <a:t> </a:t>
          </a:r>
          <a:r>
            <a:rPr lang="en-ID" dirty="0" err="1"/>
            <a:t>kodratnya</a:t>
          </a:r>
          <a:r>
            <a:rPr lang="en-ID" dirty="0"/>
            <a:t> (</a:t>
          </a:r>
          <a:r>
            <a:rPr lang="en-ID" dirty="0" err="1"/>
            <a:t>alamiahnya</a:t>
          </a:r>
          <a:r>
            <a:rPr lang="en-ID" dirty="0"/>
            <a:t>)</a:t>
          </a:r>
        </a:p>
      </dgm:t>
    </dgm:pt>
    <dgm:pt modelId="{CA6C0BE6-2B8F-4CB4-B426-46F4BB89DA5D}" type="parTrans" cxnId="{3B2CE1F1-8C1E-48D7-ADD1-E12FEBDD2A39}">
      <dgm:prSet/>
      <dgm:spPr/>
      <dgm:t>
        <a:bodyPr/>
        <a:lstStyle/>
        <a:p>
          <a:endParaRPr lang="en-ID"/>
        </a:p>
      </dgm:t>
    </dgm:pt>
    <dgm:pt modelId="{C5BFC95A-60E8-4002-B5BB-C6A59ACE2E47}" type="sibTrans" cxnId="{3B2CE1F1-8C1E-48D7-ADD1-E12FEBDD2A39}">
      <dgm:prSet/>
      <dgm:spPr/>
      <dgm:t>
        <a:bodyPr/>
        <a:lstStyle/>
        <a:p>
          <a:endParaRPr lang="en-ID"/>
        </a:p>
      </dgm:t>
    </dgm:pt>
    <dgm:pt modelId="{69510247-DEB4-4B98-A3E3-D0BC79CDCCE5}">
      <dgm:prSet phldrT="[Text]"/>
      <dgm:spPr/>
      <dgm:t>
        <a:bodyPr/>
        <a:lstStyle/>
        <a:p>
          <a:r>
            <a:rPr lang="sv-SE" dirty="0"/>
            <a:t>Memberikan bahan atau obat-obatan yang dapat membahayakan kesehatan hewan</a:t>
          </a:r>
          <a:endParaRPr lang="en-ID" dirty="0"/>
        </a:p>
      </dgm:t>
    </dgm:pt>
    <dgm:pt modelId="{47A79DB0-CB66-445A-990B-55B112FDB79A}" type="parTrans" cxnId="{628770BF-8532-498F-88F6-3CB0B1BA6CAF}">
      <dgm:prSet/>
      <dgm:spPr/>
      <dgm:t>
        <a:bodyPr/>
        <a:lstStyle/>
        <a:p>
          <a:endParaRPr lang="en-ID"/>
        </a:p>
      </dgm:t>
    </dgm:pt>
    <dgm:pt modelId="{A9173D12-E866-48A9-82A3-BC5CFA36F48D}" type="sibTrans" cxnId="{628770BF-8532-498F-88F6-3CB0B1BA6CAF}">
      <dgm:prSet/>
      <dgm:spPr/>
      <dgm:t>
        <a:bodyPr/>
        <a:lstStyle/>
        <a:p>
          <a:endParaRPr lang="en-ID"/>
        </a:p>
      </dgm:t>
    </dgm:pt>
    <dgm:pt modelId="{33346A47-F535-412D-931C-431BCAC9D82D}">
      <dgm:prSet phldrT="[Text]"/>
      <dgm:spPr/>
      <dgm:t>
        <a:bodyPr/>
        <a:lstStyle/>
        <a:p>
          <a:pPr algn="just"/>
          <a:r>
            <a:rPr lang="en-ID" dirty="0" err="1">
              <a:solidFill>
                <a:schemeClr val="tx1"/>
              </a:solidFill>
              <a:latin typeface="Cambria" panose="02040503050406030204" pitchFamily="18" charset="0"/>
              <a:ea typeface="Cambria" panose="02040503050406030204" pitchFamily="18" charset="0"/>
            </a:rPr>
            <a:t>Tidak</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mencegah</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hewan</a:t>
          </a:r>
          <a:r>
            <a:rPr lang="en-ID" dirty="0">
              <a:solidFill>
                <a:schemeClr val="tx1"/>
              </a:solidFill>
              <a:latin typeface="Cambria" panose="02040503050406030204" pitchFamily="18" charset="0"/>
              <a:ea typeface="Cambria" panose="02040503050406030204" pitchFamily="18" charset="0"/>
            </a:rPr>
            <a:t> yang </a:t>
          </a:r>
          <a:r>
            <a:rPr lang="en-ID" dirty="0" err="1">
              <a:solidFill>
                <a:schemeClr val="tx1"/>
              </a:solidFill>
              <a:latin typeface="Cambria" panose="02040503050406030204" pitchFamily="18" charset="0"/>
              <a:ea typeface="Cambria" panose="02040503050406030204" pitchFamily="18" charset="0"/>
            </a:rPr>
            <a:t>ada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dalam</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penjagaannya</a:t>
          </a:r>
          <a:r>
            <a:rPr lang="en-ID" dirty="0">
              <a:solidFill>
                <a:schemeClr val="tx1"/>
              </a:solidFill>
              <a:latin typeface="Cambria" panose="02040503050406030204" pitchFamily="18" charset="0"/>
              <a:ea typeface="Cambria" panose="02040503050406030204" pitchFamily="18" charset="0"/>
            </a:rPr>
            <a:t> yang </a:t>
          </a:r>
          <a:r>
            <a:rPr lang="en-ID" dirty="0" err="1">
              <a:solidFill>
                <a:schemeClr val="tx1"/>
              </a:solidFill>
              <a:latin typeface="Cambria" panose="02040503050406030204" pitchFamily="18" charset="0"/>
              <a:ea typeface="Cambria" panose="02040503050406030204" pitchFamily="18" charset="0"/>
            </a:rPr>
            <a:t>menyerang</a:t>
          </a:r>
          <a:r>
            <a:rPr lang="en-ID" dirty="0">
              <a:solidFill>
                <a:schemeClr val="tx1"/>
              </a:solidFill>
              <a:latin typeface="Cambria" panose="02040503050406030204" pitchFamily="18" charset="0"/>
              <a:ea typeface="Cambria" panose="02040503050406030204" pitchFamily="18" charset="0"/>
            </a:rPr>
            <a:t> orang </a:t>
          </a:r>
          <a:r>
            <a:rPr lang="en-ID" dirty="0" err="1">
              <a:solidFill>
                <a:schemeClr val="tx1"/>
              </a:solidFill>
              <a:latin typeface="Cambria" panose="02040503050406030204" pitchFamily="18" charset="0"/>
              <a:ea typeface="Cambria" panose="02040503050406030204" pitchFamily="18" charset="0"/>
            </a:rPr>
            <a:t>atau</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hewan</a:t>
          </a:r>
          <a:endParaRPr lang="en-ID" dirty="0">
            <a:solidFill>
              <a:schemeClr val="tx1"/>
            </a:solidFill>
            <a:latin typeface="Cambria" panose="02040503050406030204" pitchFamily="18" charset="0"/>
            <a:ea typeface="Cambria" panose="02040503050406030204" pitchFamily="18" charset="0"/>
          </a:endParaRPr>
        </a:p>
      </dgm:t>
    </dgm:pt>
    <dgm:pt modelId="{325011B6-CE85-4881-B37D-2C7F634CDE1A}" type="parTrans" cxnId="{B4E151DA-8D4A-4537-8766-AAE00B257B41}">
      <dgm:prSet/>
      <dgm:spPr/>
      <dgm:t>
        <a:bodyPr/>
        <a:lstStyle/>
        <a:p>
          <a:endParaRPr lang="en-ID"/>
        </a:p>
      </dgm:t>
    </dgm:pt>
    <dgm:pt modelId="{8699EDEC-60D3-48A3-98FE-52502FAFD2E2}" type="sibTrans" cxnId="{B4E151DA-8D4A-4537-8766-AAE00B257B41}">
      <dgm:prSet/>
      <dgm:spPr/>
      <dgm:t>
        <a:bodyPr/>
        <a:lstStyle/>
        <a:p>
          <a:endParaRPr lang="en-ID"/>
        </a:p>
      </dgm:t>
    </dgm:pt>
    <dgm:pt modelId="{52717F13-7091-4B15-A525-D28243F0854C}">
      <dgm:prSet phldrT="[Text]"/>
      <dgm:spPr/>
      <dgm:t>
        <a:bodyPr/>
        <a:lstStyle/>
        <a:p>
          <a:pPr algn="just"/>
          <a:r>
            <a:rPr lang="en-ID" dirty="0" err="1">
              <a:solidFill>
                <a:schemeClr val="tx1"/>
              </a:solidFill>
              <a:latin typeface="Cambria" panose="02040503050406030204" pitchFamily="18" charset="0"/>
              <a:ea typeface="Cambria" panose="02040503050406030204" pitchFamily="18" charset="0"/>
            </a:rPr>
            <a:t>Tidak</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menjaga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secara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patut</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hewan</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buas</a:t>
          </a:r>
          <a:r>
            <a:rPr lang="en-ID" dirty="0">
              <a:solidFill>
                <a:schemeClr val="tx1"/>
              </a:solidFill>
              <a:latin typeface="Cambria" panose="02040503050406030204" pitchFamily="18" charset="0"/>
              <a:ea typeface="Cambria" panose="02040503050406030204" pitchFamily="18" charset="0"/>
            </a:rPr>
            <a:t> yang </a:t>
          </a:r>
          <a:r>
            <a:rPr lang="en-ID" dirty="0" err="1">
              <a:solidFill>
                <a:schemeClr val="tx1"/>
              </a:solidFill>
              <a:latin typeface="Cambria" panose="02040503050406030204" pitchFamily="18" charset="0"/>
              <a:ea typeface="Cambria" panose="02040503050406030204" pitchFamily="18" charset="0"/>
            </a:rPr>
            <a:t>ada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dalam</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penjagaannya</a:t>
          </a:r>
          <a:endParaRPr lang="en-ID" dirty="0">
            <a:solidFill>
              <a:schemeClr val="tx1"/>
            </a:solidFill>
            <a:latin typeface="Cambria" panose="02040503050406030204" pitchFamily="18" charset="0"/>
            <a:ea typeface="Cambria" panose="02040503050406030204" pitchFamily="18" charset="0"/>
          </a:endParaRPr>
        </a:p>
      </dgm:t>
    </dgm:pt>
    <dgm:pt modelId="{3858C174-3A2B-40EB-BA20-2984560575A3}" type="parTrans" cxnId="{D0D406E5-4822-4CC7-B6F7-84AA10969C2E}">
      <dgm:prSet/>
      <dgm:spPr/>
      <dgm:t>
        <a:bodyPr/>
        <a:lstStyle/>
        <a:p>
          <a:endParaRPr lang="en-ID"/>
        </a:p>
      </dgm:t>
    </dgm:pt>
    <dgm:pt modelId="{C3A3F04D-F09C-495A-B4F2-E2B897362E97}" type="sibTrans" cxnId="{D0D406E5-4822-4CC7-B6F7-84AA10969C2E}">
      <dgm:prSet/>
      <dgm:spPr/>
      <dgm:t>
        <a:bodyPr/>
        <a:lstStyle/>
        <a:p>
          <a:endParaRPr lang="en-ID"/>
        </a:p>
      </dgm:t>
    </dgm:pt>
    <dgm:pt modelId="{38F3386D-1BC5-407F-9A4D-237A34BDD09A}">
      <dgm:prSet phldrT="[Text]"/>
      <dgm:spPr/>
      <dgm:t>
        <a:bodyPr/>
        <a:lstStyle/>
        <a:p>
          <a:pPr algn="just"/>
          <a:r>
            <a:rPr lang="en-ID" dirty="0" err="1">
              <a:solidFill>
                <a:schemeClr val="tx1"/>
              </a:solidFill>
              <a:latin typeface="Cambria" panose="02040503050406030204" pitchFamily="18" charset="0"/>
              <a:ea typeface="Cambria" panose="02040503050406030204" pitchFamily="18" charset="0"/>
            </a:rPr>
            <a:t>Memelihara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hewan</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buas</a:t>
          </a:r>
          <a:r>
            <a:rPr lang="en-ID" dirty="0">
              <a:solidFill>
                <a:schemeClr val="tx1"/>
              </a:solidFill>
              <a:latin typeface="Cambria" panose="02040503050406030204" pitchFamily="18" charset="0"/>
              <a:ea typeface="Cambria" panose="02040503050406030204" pitchFamily="18" charset="0"/>
            </a:rPr>
            <a:t> yang </a:t>
          </a:r>
          <a:r>
            <a:rPr lang="en-ID" dirty="0" err="1">
              <a:solidFill>
                <a:schemeClr val="tx1"/>
              </a:solidFill>
              <a:latin typeface="Cambria" panose="02040503050406030204" pitchFamily="18" charset="0"/>
              <a:ea typeface="Cambria" panose="02040503050406030204" pitchFamily="18" charset="0"/>
            </a:rPr>
            <a:t>berbahaya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tidak</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melaporkan</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kepada</a:t>
          </a:r>
          <a:r>
            <a:rPr lang="en-ID" dirty="0">
              <a:solidFill>
                <a:schemeClr val="tx1"/>
              </a:solidFill>
              <a:latin typeface="Cambria" panose="02040503050406030204" pitchFamily="18" charset="0"/>
              <a:ea typeface="Cambria" panose="02040503050406030204" pitchFamily="18" charset="0"/>
            </a:rPr>
            <a:t> </a:t>
          </a:r>
          <a:r>
            <a:rPr lang="en-ID" dirty="0" err="1">
              <a:solidFill>
                <a:schemeClr val="tx1"/>
              </a:solidFill>
              <a:latin typeface="Cambria" panose="02040503050406030204" pitchFamily="18" charset="0"/>
              <a:ea typeface="Cambria" panose="02040503050406030204" pitchFamily="18" charset="0"/>
            </a:rPr>
            <a:t>pejabat</a:t>
          </a:r>
          <a:r>
            <a:rPr lang="en-ID" dirty="0">
              <a:solidFill>
                <a:schemeClr val="tx1"/>
              </a:solidFill>
              <a:latin typeface="Cambria" panose="02040503050406030204" pitchFamily="18" charset="0"/>
              <a:ea typeface="Cambria" panose="02040503050406030204" pitchFamily="18" charset="0"/>
            </a:rPr>
            <a:t> yang </a:t>
          </a:r>
          <a:r>
            <a:rPr lang="en-ID" dirty="0" err="1">
              <a:solidFill>
                <a:schemeClr val="tx1"/>
              </a:solidFill>
              <a:latin typeface="Cambria" panose="02040503050406030204" pitchFamily="18" charset="0"/>
              <a:ea typeface="Cambria" panose="02040503050406030204" pitchFamily="18" charset="0"/>
            </a:rPr>
            <a:t>berwenang</a:t>
          </a:r>
          <a:endParaRPr lang="en-ID" dirty="0">
            <a:solidFill>
              <a:schemeClr val="tx1"/>
            </a:solidFill>
            <a:latin typeface="Cambria" panose="02040503050406030204" pitchFamily="18" charset="0"/>
            <a:ea typeface="Cambria" panose="02040503050406030204" pitchFamily="18" charset="0"/>
          </a:endParaRPr>
        </a:p>
      </dgm:t>
    </dgm:pt>
    <dgm:pt modelId="{C38D11B3-A65F-4F3A-8857-F44617AB2959}" type="parTrans" cxnId="{3DA7DF8C-E824-41B4-A4CF-E083B107F7EE}">
      <dgm:prSet/>
      <dgm:spPr/>
      <dgm:t>
        <a:bodyPr/>
        <a:lstStyle/>
        <a:p>
          <a:endParaRPr lang="en-ID"/>
        </a:p>
      </dgm:t>
    </dgm:pt>
    <dgm:pt modelId="{8C716466-C5D9-485C-B048-344EF8A9A3C4}" type="sibTrans" cxnId="{3DA7DF8C-E824-41B4-A4CF-E083B107F7EE}">
      <dgm:prSet/>
      <dgm:spPr/>
      <dgm:t>
        <a:bodyPr/>
        <a:lstStyle/>
        <a:p>
          <a:endParaRPr lang="en-ID"/>
        </a:p>
      </dgm:t>
    </dgm:pt>
    <dgm:pt modelId="{7EC6832B-9367-48DC-9007-C528A852DB10}">
      <dgm:prSet phldrT="[Text]"/>
      <dgm:spPr/>
      <dgm:t>
        <a:bodyPr/>
        <a:lstStyle/>
        <a:p>
          <a:r>
            <a:rPr lang="en-ID" dirty="0" err="1"/>
            <a:t>Memanfaatkan</a:t>
          </a:r>
          <a:r>
            <a:rPr lang="en-ID" dirty="0"/>
            <a:t> </a:t>
          </a:r>
          <a:r>
            <a:rPr lang="en-ID" dirty="0" err="1"/>
            <a:t>bagian</a:t>
          </a:r>
          <a:r>
            <a:rPr lang="en-ID" dirty="0"/>
            <a:t> </a:t>
          </a:r>
          <a:r>
            <a:rPr lang="en-ID" dirty="0" err="1"/>
            <a:t>tubuh</a:t>
          </a:r>
          <a:r>
            <a:rPr lang="en-ID" dirty="0"/>
            <a:t> </a:t>
          </a:r>
          <a:r>
            <a:rPr lang="en-ID" dirty="0" err="1"/>
            <a:t>atau</a:t>
          </a:r>
          <a:r>
            <a:rPr lang="en-ID" dirty="0"/>
            <a:t> organ </a:t>
          </a:r>
          <a:r>
            <a:rPr lang="en-ID" dirty="0" err="1"/>
            <a:t>hewan</a:t>
          </a:r>
          <a:r>
            <a:rPr lang="en-ID" dirty="0"/>
            <a:t> </a:t>
          </a:r>
          <a:r>
            <a:rPr lang="en-ID" dirty="0" err="1"/>
            <a:t>untuk</a:t>
          </a:r>
          <a:r>
            <a:rPr lang="en-ID" dirty="0"/>
            <a:t> </a:t>
          </a:r>
          <a:r>
            <a:rPr lang="en-ID" dirty="0" err="1"/>
            <a:t>tujuan</a:t>
          </a:r>
          <a:r>
            <a:rPr lang="en-ID" dirty="0"/>
            <a:t> yang </a:t>
          </a:r>
          <a:r>
            <a:rPr lang="en-ID" dirty="0" err="1"/>
            <a:t>tidak</a:t>
          </a:r>
          <a:r>
            <a:rPr lang="en-ID" dirty="0"/>
            <a:t> </a:t>
          </a:r>
          <a:r>
            <a:rPr lang="en-ID" dirty="0" err="1"/>
            <a:t>patut</a:t>
          </a:r>
          <a:endParaRPr lang="en-ID" dirty="0"/>
        </a:p>
      </dgm:t>
    </dgm:pt>
    <dgm:pt modelId="{F2F41F4A-2471-48CC-9622-91E6DC3D2FE5}" type="parTrans" cxnId="{A6EB27CA-829F-437B-95D6-1C08A4DABB32}">
      <dgm:prSet/>
      <dgm:spPr/>
      <dgm:t>
        <a:bodyPr/>
        <a:lstStyle/>
        <a:p>
          <a:endParaRPr lang="en-ID"/>
        </a:p>
      </dgm:t>
    </dgm:pt>
    <dgm:pt modelId="{972DB678-3356-4144-959C-B354BA7A7BD3}" type="sibTrans" cxnId="{A6EB27CA-829F-437B-95D6-1C08A4DABB32}">
      <dgm:prSet/>
      <dgm:spPr/>
      <dgm:t>
        <a:bodyPr/>
        <a:lstStyle/>
        <a:p>
          <a:endParaRPr lang="en-ID"/>
        </a:p>
      </dgm:t>
    </dgm:pt>
    <dgm:pt modelId="{2046AA65-8A4B-4596-BAC6-A54B5C820274}" type="pres">
      <dgm:prSet presAssocID="{ACC6BD65-C94C-425E-99E4-EAC9DCB6D032}" presName="linearFlow" presStyleCnt="0">
        <dgm:presLayoutVars>
          <dgm:dir/>
          <dgm:animLvl val="lvl"/>
          <dgm:resizeHandles val="exact"/>
        </dgm:presLayoutVars>
      </dgm:prSet>
      <dgm:spPr/>
    </dgm:pt>
    <dgm:pt modelId="{BE825E3A-7507-409E-BE1D-48487B884015}" type="pres">
      <dgm:prSet presAssocID="{15928019-40C5-40F0-9FE1-F368D5644B92}" presName="composite" presStyleCnt="0"/>
      <dgm:spPr/>
    </dgm:pt>
    <dgm:pt modelId="{753E654C-DCDD-42AA-8F84-96213DD99E50}" type="pres">
      <dgm:prSet presAssocID="{15928019-40C5-40F0-9FE1-F368D5644B92}" presName="parentText" presStyleLbl="alignNode1" presStyleIdx="0" presStyleCnt="3">
        <dgm:presLayoutVars>
          <dgm:chMax val="1"/>
          <dgm:bulletEnabled val="1"/>
        </dgm:presLayoutVars>
      </dgm:prSet>
      <dgm:spPr/>
    </dgm:pt>
    <dgm:pt modelId="{3AA5196F-A0A1-47EE-AF49-FB29258EEAEE}" type="pres">
      <dgm:prSet presAssocID="{15928019-40C5-40F0-9FE1-F368D5644B92}" presName="descendantText" presStyleLbl="alignAcc1" presStyleIdx="0" presStyleCnt="3">
        <dgm:presLayoutVars>
          <dgm:bulletEnabled val="1"/>
        </dgm:presLayoutVars>
      </dgm:prSet>
      <dgm:spPr/>
    </dgm:pt>
    <dgm:pt modelId="{509D16C3-833F-450C-A036-B0DFF3A6CF4D}" type="pres">
      <dgm:prSet presAssocID="{FBE6ACB1-BF53-4C0B-90FC-3F32E0DD4C28}" presName="sp" presStyleCnt="0"/>
      <dgm:spPr/>
    </dgm:pt>
    <dgm:pt modelId="{F1284A70-39E2-4B4E-9DDA-C42DB7B4851F}" type="pres">
      <dgm:prSet presAssocID="{2BE12BBD-2E67-4426-B3F0-A4ECCCE51B99}" presName="composite" presStyleCnt="0"/>
      <dgm:spPr/>
    </dgm:pt>
    <dgm:pt modelId="{D1BBC51A-333C-40E0-86CE-9D46671B7C04}" type="pres">
      <dgm:prSet presAssocID="{2BE12BBD-2E67-4426-B3F0-A4ECCCE51B99}" presName="parentText" presStyleLbl="alignNode1" presStyleIdx="1" presStyleCnt="3">
        <dgm:presLayoutVars>
          <dgm:chMax val="1"/>
          <dgm:bulletEnabled val="1"/>
        </dgm:presLayoutVars>
      </dgm:prSet>
      <dgm:spPr/>
    </dgm:pt>
    <dgm:pt modelId="{CB5ECA3B-9BDF-41E7-B3A4-B0B3E9C9BBF9}" type="pres">
      <dgm:prSet presAssocID="{2BE12BBD-2E67-4426-B3F0-A4ECCCE51B99}" presName="descendantText" presStyleLbl="alignAcc1" presStyleIdx="1" presStyleCnt="3">
        <dgm:presLayoutVars>
          <dgm:bulletEnabled val="1"/>
        </dgm:presLayoutVars>
      </dgm:prSet>
      <dgm:spPr/>
    </dgm:pt>
    <dgm:pt modelId="{00B976AA-9B3D-4E81-99FB-158C06801992}" type="pres">
      <dgm:prSet presAssocID="{F74CA0F6-854E-4882-A172-73FA8A64BA64}" presName="sp" presStyleCnt="0"/>
      <dgm:spPr/>
    </dgm:pt>
    <dgm:pt modelId="{0078CA51-4D4D-4C48-9D2F-98990537BF14}" type="pres">
      <dgm:prSet presAssocID="{E030622A-77BE-46BC-9B64-F8684D7A98DC}" presName="composite" presStyleCnt="0"/>
      <dgm:spPr/>
    </dgm:pt>
    <dgm:pt modelId="{7E3B3544-B497-4BEA-B44C-EED3D0B242CA}" type="pres">
      <dgm:prSet presAssocID="{E030622A-77BE-46BC-9B64-F8684D7A98DC}" presName="parentText" presStyleLbl="alignNode1" presStyleIdx="2" presStyleCnt="3">
        <dgm:presLayoutVars>
          <dgm:chMax val="1"/>
          <dgm:bulletEnabled val="1"/>
        </dgm:presLayoutVars>
      </dgm:prSet>
      <dgm:spPr/>
    </dgm:pt>
    <dgm:pt modelId="{E62C32F4-6E5C-4F68-B482-21EF3033FC5C}" type="pres">
      <dgm:prSet presAssocID="{E030622A-77BE-46BC-9B64-F8684D7A98DC}" presName="descendantText" presStyleLbl="alignAcc1" presStyleIdx="2" presStyleCnt="3">
        <dgm:presLayoutVars>
          <dgm:bulletEnabled val="1"/>
        </dgm:presLayoutVars>
      </dgm:prSet>
      <dgm:spPr/>
    </dgm:pt>
  </dgm:ptLst>
  <dgm:cxnLst>
    <dgm:cxn modelId="{23558A27-0902-47D4-806A-1BC4BEC94F62}" srcId="{ACC6BD65-C94C-425E-99E4-EAC9DCB6D032}" destId="{2BE12BBD-2E67-4426-B3F0-A4ECCCE51B99}" srcOrd="1" destOrd="0" parTransId="{FE8B7469-4879-446A-871E-0A0EDA190D81}" sibTransId="{F74CA0F6-854E-4882-A172-73FA8A64BA64}"/>
    <dgm:cxn modelId="{B4205C32-82F1-42CE-950A-C6F66D20A5B0}" type="presOf" srcId="{52717F13-7091-4B15-A525-D28243F0854C}" destId="{3AA5196F-A0A1-47EE-AF49-FB29258EEAEE}" srcOrd="0" destOrd="2" presId="urn:microsoft.com/office/officeart/2005/8/layout/chevron2"/>
    <dgm:cxn modelId="{72DAEE33-0A01-48E7-85F4-CDD15B59F738}" type="presOf" srcId="{ACC6BD65-C94C-425E-99E4-EAC9DCB6D032}" destId="{2046AA65-8A4B-4596-BAC6-A54B5C820274}" srcOrd="0" destOrd="0" presId="urn:microsoft.com/office/officeart/2005/8/layout/chevron2"/>
    <dgm:cxn modelId="{74BD4863-7DB7-48A1-884C-8CE5DDC02FFF}" type="presOf" srcId="{A0865E77-E471-4CAD-A86E-F18EC32E3DA4}" destId="{CB5ECA3B-9BDF-41E7-B3A4-B0B3E9C9BBF9}" srcOrd="0" destOrd="0" presId="urn:microsoft.com/office/officeart/2005/8/layout/chevron2"/>
    <dgm:cxn modelId="{722C3E68-1A08-40DD-8693-D109E0486BB4}" srcId="{15928019-40C5-40F0-9FE1-F368D5644B92}" destId="{63BD8692-9470-40FA-9339-F5968C93F266}" srcOrd="0" destOrd="0" parTransId="{5EBF3191-0AB5-47F1-83A5-27A4D48D359B}" sibTransId="{C4846A24-C320-4970-B3CE-3501502689FE}"/>
    <dgm:cxn modelId="{BB7BB77C-E725-42F8-86AE-AE99C5E47C6D}" type="presOf" srcId="{E030622A-77BE-46BC-9B64-F8684D7A98DC}" destId="{7E3B3544-B497-4BEA-B44C-EED3D0B242CA}" srcOrd="0" destOrd="0" presId="urn:microsoft.com/office/officeart/2005/8/layout/chevron2"/>
    <dgm:cxn modelId="{1CEB6A8A-39F7-4B74-9DA0-AE5203FC4C72}" type="presOf" srcId="{2BE12BBD-2E67-4426-B3F0-A4ECCCE51B99}" destId="{D1BBC51A-333C-40E0-86CE-9D46671B7C04}" srcOrd="0" destOrd="0" presId="urn:microsoft.com/office/officeart/2005/8/layout/chevron2"/>
    <dgm:cxn modelId="{1C3DB68C-C5F3-4AF9-AC2E-B6BB448C92DB}" type="presOf" srcId="{63BD8692-9470-40FA-9339-F5968C93F266}" destId="{3AA5196F-A0A1-47EE-AF49-FB29258EEAEE}" srcOrd="0" destOrd="0" presId="urn:microsoft.com/office/officeart/2005/8/layout/chevron2"/>
    <dgm:cxn modelId="{3DA7DF8C-E824-41B4-A4CF-E083B107F7EE}" srcId="{15928019-40C5-40F0-9FE1-F368D5644B92}" destId="{38F3386D-1BC5-407F-9A4D-237A34BDD09A}" srcOrd="3" destOrd="0" parTransId="{C38D11B3-A65F-4F3A-8857-F44617AB2959}" sibTransId="{8C716466-C5D9-485C-B048-344EF8A9A3C4}"/>
    <dgm:cxn modelId="{8C6CA898-93D2-496B-B33E-B809E274DA4C}" srcId="{ACC6BD65-C94C-425E-99E4-EAC9DCB6D032}" destId="{15928019-40C5-40F0-9FE1-F368D5644B92}" srcOrd="0" destOrd="0" parTransId="{30283B79-FC86-46A5-8136-87B53B84C749}" sibTransId="{FBE6ACB1-BF53-4C0B-90FC-3F32E0DD4C28}"/>
    <dgm:cxn modelId="{976E0D9E-3453-47CD-B245-CE24621B10C0}" type="presOf" srcId="{69510247-DEB4-4B98-A3E3-D0BC79CDCCE5}" destId="{E62C32F4-6E5C-4F68-B482-21EF3033FC5C}" srcOrd="0" destOrd="1" presId="urn:microsoft.com/office/officeart/2005/8/layout/chevron2"/>
    <dgm:cxn modelId="{34202FA1-0ACA-4036-9EE1-EE4AF3AD5DDA}" srcId="{ACC6BD65-C94C-425E-99E4-EAC9DCB6D032}" destId="{E030622A-77BE-46BC-9B64-F8684D7A98DC}" srcOrd="2" destOrd="0" parTransId="{970FFF42-665B-48C4-AAAF-084FF6DE56BF}" sibTransId="{FEF8D9F5-11F6-4120-A31C-0693A2A24B20}"/>
    <dgm:cxn modelId="{D66D60A5-EEFA-4D21-9670-3B3CAC7F23D3}" srcId="{2BE12BBD-2E67-4426-B3F0-A4ECCCE51B99}" destId="{9EA07887-CF6A-4BA2-8520-25F568DD733F}" srcOrd="1" destOrd="0" parTransId="{7E9553F2-EC41-4DF2-9A12-AC8A1866A1B5}" sibTransId="{0F656E6C-4F16-4332-84F0-F565626194C5}"/>
    <dgm:cxn modelId="{402717A6-4079-4F58-A603-17EBB8E18EE6}" type="presOf" srcId="{7EC6832B-9367-48DC-9007-C528A852DB10}" destId="{E62C32F4-6E5C-4F68-B482-21EF3033FC5C}" srcOrd="0" destOrd="2" presId="urn:microsoft.com/office/officeart/2005/8/layout/chevron2"/>
    <dgm:cxn modelId="{45028AB8-D129-4686-8D47-B8D0DABBAF9A}" type="presOf" srcId="{15928019-40C5-40F0-9FE1-F368D5644B92}" destId="{753E654C-DCDD-42AA-8F84-96213DD99E50}" srcOrd="0" destOrd="0" presId="urn:microsoft.com/office/officeart/2005/8/layout/chevron2"/>
    <dgm:cxn modelId="{628770BF-8532-498F-88F6-3CB0B1BA6CAF}" srcId="{E030622A-77BE-46BC-9B64-F8684D7A98DC}" destId="{69510247-DEB4-4B98-A3E3-D0BC79CDCCE5}" srcOrd="1" destOrd="0" parTransId="{47A79DB0-CB66-445A-990B-55B112FDB79A}" sibTransId="{A9173D12-E866-48A9-82A3-BC5CFA36F48D}"/>
    <dgm:cxn modelId="{2B60BDC5-E5F4-4AD6-8F9B-70C7263B9E14}" type="presOf" srcId="{33346A47-F535-412D-931C-431BCAC9D82D}" destId="{3AA5196F-A0A1-47EE-AF49-FB29258EEAEE}" srcOrd="0" destOrd="1" presId="urn:microsoft.com/office/officeart/2005/8/layout/chevron2"/>
    <dgm:cxn modelId="{A6EB27CA-829F-437B-95D6-1C08A4DABB32}" srcId="{E030622A-77BE-46BC-9B64-F8684D7A98DC}" destId="{7EC6832B-9367-48DC-9007-C528A852DB10}" srcOrd="2" destOrd="0" parTransId="{F2F41F4A-2471-48CC-9622-91E6DC3D2FE5}" sibTransId="{972DB678-3356-4144-959C-B354BA7A7BD3}"/>
    <dgm:cxn modelId="{C606E0D2-B7A5-4538-9825-9CD7C4E3868E}" type="presOf" srcId="{80E6DA0B-39AF-4C1B-8C82-8801FA52F6FE}" destId="{E62C32F4-6E5C-4F68-B482-21EF3033FC5C}" srcOrd="0" destOrd="0" presId="urn:microsoft.com/office/officeart/2005/8/layout/chevron2"/>
    <dgm:cxn modelId="{B4E151DA-8D4A-4537-8766-AAE00B257B41}" srcId="{15928019-40C5-40F0-9FE1-F368D5644B92}" destId="{33346A47-F535-412D-931C-431BCAC9D82D}" srcOrd="1" destOrd="0" parTransId="{325011B6-CE85-4881-B37D-2C7F634CDE1A}" sibTransId="{8699EDEC-60D3-48A3-98FE-52502FAFD2E2}"/>
    <dgm:cxn modelId="{52667CDC-34EA-4BD2-AC43-6725EA7437E5}" type="presOf" srcId="{38F3386D-1BC5-407F-9A4D-237A34BDD09A}" destId="{3AA5196F-A0A1-47EE-AF49-FB29258EEAEE}" srcOrd="0" destOrd="3" presId="urn:microsoft.com/office/officeart/2005/8/layout/chevron2"/>
    <dgm:cxn modelId="{BBB786E2-E3CD-472D-9FE9-8FB9D0AE43A0}" type="presOf" srcId="{9EA07887-CF6A-4BA2-8520-25F568DD733F}" destId="{CB5ECA3B-9BDF-41E7-B3A4-B0B3E9C9BBF9}" srcOrd="0" destOrd="1" presId="urn:microsoft.com/office/officeart/2005/8/layout/chevron2"/>
    <dgm:cxn modelId="{D0D406E5-4822-4CC7-B6F7-84AA10969C2E}" srcId="{15928019-40C5-40F0-9FE1-F368D5644B92}" destId="{52717F13-7091-4B15-A525-D28243F0854C}" srcOrd="2" destOrd="0" parTransId="{3858C174-3A2B-40EB-BA20-2984560575A3}" sibTransId="{C3A3F04D-F09C-495A-B4F2-E2B897362E97}"/>
    <dgm:cxn modelId="{95FC8EEB-E013-4089-A2C3-E3A57078CCBD}" srcId="{2BE12BBD-2E67-4426-B3F0-A4ECCCE51B99}" destId="{A0865E77-E471-4CAD-A86E-F18EC32E3DA4}" srcOrd="0" destOrd="0" parTransId="{92CE6846-4497-44F5-ADE0-06EF1BC46580}" sibTransId="{2A47F281-B6EF-4D79-B8EA-05284F259968}"/>
    <dgm:cxn modelId="{3B2CE1F1-8C1E-48D7-ADD1-E12FEBDD2A39}" srcId="{E030622A-77BE-46BC-9B64-F8684D7A98DC}" destId="{80E6DA0B-39AF-4C1B-8C82-8801FA52F6FE}" srcOrd="0" destOrd="0" parTransId="{CA6C0BE6-2B8F-4CB4-B426-46F4BB89DA5D}" sibTransId="{C5BFC95A-60E8-4002-B5BB-C6A59ACE2E47}"/>
    <dgm:cxn modelId="{74B09E88-8057-4DB8-B7B5-B9D47738C9C8}" type="presParOf" srcId="{2046AA65-8A4B-4596-BAC6-A54B5C820274}" destId="{BE825E3A-7507-409E-BE1D-48487B884015}" srcOrd="0" destOrd="0" presId="urn:microsoft.com/office/officeart/2005/8/layout/chevron2"/>
    <dgm:cxn modelId="{91AA824F-BD55-4DCB-85DB-1318B75D029E}" type="presParOf" srcId="{BE825E3A-7507-409E-BE1D-48487B884015}" destId="{753E654C-DCDD-42AA-8F84-96213DD99E50}" srcOrd="0" destOrd="0" presId="urn:microsoft.com/office/officeart/2005/8/layout/chevron2"/>
    <dgm:cxn modelId="{1BE3BFBF-BAAB-4685-8F1F-AE27E742C652}" type="presParOf" srcId="{BE825E3A-7507-409E-BE1D-48487B884015}" destId="{3AA5196F-A0A1-47EE-AF49-FB29258EEAEE}" srcOrd="1" destOrd="0" presId="urn:microsoft.com/office/officeart/2005/8/layout/chevron2"/>
    <dgm:cxn modelId="{25C99B9F-9D1D-42FC-AB8E-F440C9F253BE}" type="presParOf" srcId="{2046AA65-8A4B-4596-BAC6-A54B5C820274}" destId="{509D16C3-833F-450C-A036-B0DFF3A6CF4D}" srcOrd="1" destOrd="0" presId="urn:microsoft.com/office/officeart/2005/8/layout/chevron2"/>
    <dgm:cxn modelId="{EEC5F9B9-EE7C-4BF5-B451-9BF7E47C3BF2}" type="presParOf" srcId="{2046AA65-8A4B-4596-BAC6-A54B5C820274}" destId="{F1284A70-39E2-4B4E-9DDA-C42DB7B4851F}" srcOrd="2" destOrd="0" presId="urn:microsoft.com/office/officeart/2005/8/layout/chevron2"/>
    <dgm:cxn modelId="{B5A5792F-E77E-4963-91E4-343AA1ED4637}" type="presParOf" srcId="{F1284A70-39E2-4B4E-9DDA-C42DB7B4851F}" destId="{D1BBC51A-333C-40E0-86CE-9D46671B7C04}" srcOrd="0" destOrd="0" presId="urn:microsoft.com/office/officeart/2005/8/layout/chevron2"/>
    <dgm:cxn modelId="{B5CAB31A-5DB5-4B95-8A4C-E2FD311EC043}" type="presParOf" srcId="{F1284A70-39E2-4B4E-9DDA-C42DB7B4851F}" destId="{CB5ECA3B-9BDF-41E7-B3A4-B0B3E9C9BBF9}" srcOrd="1" destOrd="0" presId="urn:microsoft.com/office/officeart/2005/8/layout/chevron2"/>
    <dgm:cxn modelId="{2EB5B8BC-997E-4B09-B336-6ABF8DCD5FCF}" type="presParOf" srcId="{2046AA65-8A4B-4596-BAC6-A54B5C820274}" destId="{00B976AA-9B3D-4E81-99FB-158C06801992}" srcOrd="3" destOrd="0" presId="urn:microsoft.com/office/officeart/2005/8/layout/chevron2"/>
    <dgm:cxn modelId="{7683F6C6-BE77-4A5B-80CB-0F569735054F}" type="presParOf" srcId="{2046AA65-8A4B-4596-BAC6-A54B5C820274}" destId="{0078CA51-4D4D-4C48-9D2F-98990537BF14}" srcOrd="4" destOrd="0" presId="urn:microsoft.com/office/officeart/2005/8/layout/chevron2"/>
    <dgm:cxn modelId="{6ACEAD22-2F51-4A8B-BDC0-500979941BF6}" type="presParOf" srcId="{0078CA51-4D4D-4C48-9D2F-98990537BF14}" destId="{7E3B3544-B497-4BEA-B44C-EED3D0B242CA}" srcOrd="0" destOrd="0" presId="urn:microsoft.com/office/officeart/2005/8/layout/chevron2"/>
    <dgm:cxn modelId="{F92161DB-A34D-4AA9-82CF-18F2736714F8}" type="presParOf" srcId="{0078CA51-4D4D-4C48-9D2F-98990537BF14}" destId="{E62C32F4-6E5C-4F68-B482-21EF3033FC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1BE5D-B04E-4D56-ABAB-7226C4B5814F}">
      <dsp:nvSpPr>
        <dsp:cNvPr id="0" name=""/>
        <dsp:cNvSpPr/>
      </dsp:nvSpPr>
      <dsp:spPr>
        <a:xfrm>
          <a:off x="155931" y="1328355"/>
          <a:ext cx="3716692" cy="116146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700" tIns="57150" rIns="57150" bIns="57150" numCol="1" spcCol="1270" anchor="ctr" anchorCtr="0">
          <a:noAutofit/>
        </a:bodyPr>
        <a:lstStyle/>
        <a:p>
          <a:pPr marL="0" lvl="0" indent="0" algn="l" defTabSz="666750">
            <a:lnSpc>
              <a:spcPct val="90000"/>
            </a:lnSpc>
            <a:spcBef>
              <a:spcPct val="0"/>
            </a:spcBef>
            <a:spcAft>
              <a:spcPct val="35000"/>
            </a:spcAft>
            <a:buNone/>
          </a:pPr>
          <a:r>
            <a:rPr lang="en-ID" sz="1500" kern="1200" dirty="0" err="1">
              <a:latin typeface="Cambria" panose="02040503050406030204" pitchFamily="18" charset="0"/>
              <a:ea typeface="Cambria" panose="02040503050406030204" pitchFamily="18" charset="0"/>
            </a:rPr>
            <a:t>Memiliki</a:t>
          </a:r>
          <a:r>
            <a:rPr lang="en-ID" sz="1500" kern="1200" dirty="0">
              <a:latin typeface="Cambria" panose="02040503050406030204" pitchFamily="18" charset="0"/>
              <a:ea typeface="Cambria" panose="02040503050406030204" pitchFamily="18" charset="0"/>
            </a:rPr>
            <a:t> dan </a:t>
          </a:r>
          <a:r>
            <a:rPr lang="en-ID" sz="1500" kern="1200" dirty="0" err="1">
              <a:latin typeface="Cambria" panose="02040503050406030204" pitchFamily="18" charset="0"/>
              <a:ea typeface="Cambria" panose="02040503050406030204" pitchFamily="18" charset="0"/>
            </a:rPr>
            <a:t>mengakses</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benda</a:t>
          </a:r>
          <a:r>
            <a:rPr lang="en-ID" sz="1500" kern="1200" dirty="0">
              <a:latin typeface="Cambria" panose="02040503050406030204" pitchFamily="18" charset="0"/>
              <a:ea typeface="Cambria" panose="02040503050406030204" pitchFamily="18" charset="0"/>
            </a:rPr>
            <a:t> yang </a:t>
          </a:r>
          <a:r>
            <a:rPr lang="en-ID" sz="1500" kern="1200" dirty="0" err="1">
              <a:latin typeface="Cambria" panose="02040503050406030204" pitchFamily="18" charset="0"/>
              <a:ea typeface="Cambria" panose="02040503050406030204" pitchFamily="18" charset="0"/>
            </a:rPr>
            <a:t>membahayakan</a:t>
          </a:r>
          <a:r>
            <a:rPr lang="en-ID" sz="1500" kern="1200" dirty="0">
              <a:latin typeface="Cambria" panose="02040503050406030204" pitchFamily="18" charset="0"/>
              <a:ea typeface="Cambria" panose="02040503050406030204" pitchFamily="18" charset="0"/>
            </a:rPr>
            <a:t> orang dan </a:t>
          </a:r>
          <a:r>
            <a:rPr lang="en-ID" sz="1500" kern="1200" dirty="0" err="1">
              <a:latin typeface="Cambria" panose="02040503050406030204" pitchFamily="18" charset="0"/>
              <a:ea typeface="Cambria" panose="02040503050406030204" pitchFamily="18" charset="0"/>
            </a:rPr>
            <a:t>keamanan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umum</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senjata</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api</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amunisi</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bahan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peledak</a:t>
          </a:r>
          <a:r>
            <a:rPr lang="en-ID" sz="1500" kern="1200" dirty="0">
              <a:latin typeface="Cambria" panose="02040503050406030204" pitchFamily="18" charset="0"/>
              <a:ea typeface="Cambria" panose="02040503050406030204" pitchFamily="18" charset="0"/>
            </a:rPr>
            <a:t>, dan </a:t>
          </a:r>
          <a:r>
            <a:rPr lang="en-ID" sz="1500" kern="1200" dirty="0" err="1">
              <a:latin typeface="Cambria" panose="02040503050406030204" pitchFamily="18" charset="0"/>
              <a:ea typeface="Cambria" panose="02040503050406030204" pitchFamily="18" charset="0"/>
            </a:rPr>
            <a:t>senjata</a:t>
          </a:r>
          <a:r>
            <a:rPr lang="en-ID" sz="1500" kern="1200" dirty="0">
              <a:latin typeface="Cambria" panose="02040503050406030204" pitchFamily="18" charset="0"/>
              <a:ea typeface="Cambria" panose="02040503050406030204" pitchFamily="18" charset="0"/>
            </a:rPr>
            <a:t> lain)</a:t>
          </a:r>
        </a:p>
      </dsp:txBody>
      <dsp:txXfrm>
        <a:off x="155931" y="1328355"/>
        <a:ext cx="3716692" cy="1161466"/>
      </dsp:txXfrm>
    </dsp:sp>
    <dsp:sp modelId="{17445B07-8FC2-4EFF-8F59-A4F3CCDE2AFB}">
      <dsp:nvSpPr>
        <dsp:cNvPr id="0" name=""/>
        <dsp:cNvSpPr/>
      </dsp:nvSpPr>
      <dsp:spPr>
        <a:xfrm>
          <a:off x="1068" y="1160588"/>
          <a:ext cx="813026" cy="1219539"/>
        </a:xfrm>
        <a:prstGeom prst="rect">
          <a:avLst/>
        </a:prstGeom>
        <a:blipFill>
          <a:blip xmlns:r="http://schemas.openxmlformats.org/officeDocument/2006/relationships" r:embed="rId1"/>
          <a:srcRect/>
          <a:stretch>
            <a:fillRect l="-71000" r="-7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8B0FD32-F096-439B-9105-E00321142C15}">
      <dsp:nvSpPr>
        <dsp:cNvPr id="0" name=""/>
        <dsp:cNvSpPr/>
      </dsp:nvSpPr>
      <dsp:spPr>
        <a:xfrm>
          <a:off x="4275126" y="1328355"/>
          <a:ext cx="3716692" cy="116146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700" tIns="57150" rIns="57150" bIns="57150" numCol="1" spcCol="1270" anchor="ctr" anchorCtr="0">
          <a:noAutofit/>
        </a:bodyPr>
        <a:lstStyle/>
        <a:p>
          <a:pPr marL="0" lvl="0" indent="0" algn="l" defTabSz="666750">
            <a:lnSpc>
              <a:spcPct val="90000"/>
            </a:lnSpc>
            <a:spcBef>
              <a:spcPct val="0"/>
            </a:spcBef>
            <a:spcAft>
              <a:spcPct val="35000"/>
            </a:spcAft>
            <a:buNone/>
          </a:pPr>
          <a:r>
            <a:rPr lang="en-ID" sz="1500" kern="1200" dirty="0">
              <a:latin typeface="Cambria" panose="02040503050406030204" pitchFamily="18" charset="0"/>
              <a:ea typeface="Cambria" panose="02040503050406030204" pitchFamily="18" charset="0"/>
            </a:rPr>
            <a:t>Hal-</a:t>
          </a:r>
          <a:r>
            <a:rPr lang="en-ID" sz="1500" kern="1200" dirty="0" err="1">
              <a:latin typeface="Cambria" panose="02040503050406030204" pitchFamily="18" charset="0"/>
              <a:ea typeface="Cambria" panose="02040503050406030204" pitchFamily="18" charset="0"/>
            </a:rPr>
            <a:t>hal</a:t>
          </a:r>
          <a:r>
            <a:rPr lang="en-ID" sz="1500" kern="1200" dirty="0">
              <a:latin typeface="Cambria" panose="02040503050406030204" pitchFamily="18" charset="0"/>
              <a:ea typeface="Cambria" panose="02040503050406030204" pitchFamily="18" charset="0"/>
            </a:rPr>
            <a:t> yang </a:t>
          </a:r>
          <a:r>
            <a:rPr lang="en-ID" sz="1500" kern="1200" dirty="0" err="1">
              <a:latin typeface="Cambria" panose="02040503050406030204" pitchFamily="18" charset="0"/>
              <a:ea typeface="Cambria" panose="02040503050406030204" pitchFamily="18" charset="0"/>
            </a:rPr>
            <a:t>dapat</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menimbulkan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kebakaran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ledakan</a:t>
          </a:r>
          <a:r>
            <a:rPr lang="en-ID" sz="1500" kern="1200" dirty="0">
              <a:latin typeface="Cambria" panose="02040503050406030204" pitchFamily="18" charset="0"/>
              <a:ea typeface="Cambria" panose="02040503050406030204" pitchFamily="18" charset="0"/>
            </a:rPr>
            <a:t>, dan </a:t>
          </a:r>
          <a:r>
            <a:rPr lang="en-ID" sz="1500" kern="1200" dirty="0" err="1">
              <a:latin typeface="Cambria" panose="02040503050406030204" pitchFamily="18" charset="0"/>
              <a:ea typeface="Cambria" panose="02040503050406030204" pitchFamily="18" charset="0"/>
            </a:rPr>
            <a:t>banjir</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merintangi</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pekerjaan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pemadaman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kebakaran</a:t>
          </a:r>
          <a:r>
            <a:rPr lang="en-ID" sz="1500" kern="1200" dirty="0">
              <a:latin typeface="Cambria" panose="02040503050406030204" pitchFamily="18" charset="0"/>
              <a:ea typeface="Cambria" panose="02040503050406030204" pitchFamily="18" charset="0"/>
            </a:rPr>
            <a:t> dan </a:t>
          </a:r>
          <a:r>
            <a:rPr lang="en-ID" sz="1500" kern="1200" dirty="0" err="1">
              <a:latin typeface="Cambria" panose="02040503050406030204" pitchFamily="18" charset="0"/>
              <a:ea typeface="Cambria" panose="02040503050406030204" pitchFamily="18" charset="0"/>
            </a:rPr>
            <a:t>penanggulangan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banjir</a:t>
          </a:r>
          <a:endParaRPr lang="en-ID" sz="1500" kern="1200" dirty="0">
            <a:latin typeface="Cambria" panose="02040503050406030204" pitchFamily="18" charset="0"/>
            <a:ea typeface="Cambria" panose="02040503050406030204" pitchFamily="18" charset="0"/>
          </a:endParaRPr>
        </a:p>
      </dsp:txBody>
      <dsp:txXfrm>
        <a:off x="4275126" y="1328355"/>
        <a:ext cx="3716692" cy="1161466"/>
      </dsp:txXfrm>
    </dsp:sp>
    <dsp:sp modelId="{D01591C4-BE34-4131-840B-33FAC9D686A3}">
      <dsp:nvSpPr>
        <dsp:cNvPr id="0" name=""/>
        <dsp:cNvSpPr/>
      </dsp:nvSpPr>
      <dsp:spPr>
        <a:xfrm>
          <a:off x="4120264" y="1160588"/>
          <a:ext cx="813026" cy="1219539"/>
        </a:xfrm>
        <a:prstGeom prst="rect">
          <a:avLst/>
        </a:prstGeom>
        <a:blipFill>
          <a:blip xmlns:r="http://schemas.openxmlformats.org/officeDocument/2006/relationships" r:embed="rId2"/>
          <a:srcRect/>
          <a:stretch>
            <a:fillRect l="-94000" r="-9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801E744-1B5E-4C33-88F1-BC336ECB9973}">
      <dsp:nvSpPr>
        <dsp:cNvPr id="0" name=""/>
        <dsp:cNvSpPr/>
      </dsp:nvSpPr>
      <dsp:spPr>
        <a:xfrm>
          <a:off x="155931" y="2790513"/>
          <a:ext cx="3716692" cy="116146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700" tIns="57150" rIns="57150" bIns="57150" numCol="1" spcCol="1270" anchor="ctr" anchorCtr="0">
          <a:noAutofit/>
        </a:bodyPr>
        <a:lstStyle/>
        <a:p>
          <a:pPr marL="0" lvl="0" indent="0" algn="l" defTabSz="666750">
            <a:lnSpc>
              <a:spcPct val="90000"/>
            </a:lnSpc>
            <a:spcBef>
              <a:spcPct val="0"/>
            </a:spcBef>
            <a:spcAft>
              <a:spcPct val="35000"/>
            </a:spcAft>
            <a:buNone/>
          </a:pPr>
          <a:r>
            <a:rPr lang="en-ID" sz="1500" kern="1200" dirty="0" err="1">
              <a:latin typeface="Cambria" panose="02040503050406030204" pitchFamily="18" charset="0"/>
              <a:ea typeface="Cambria" panose="02040503050406030204" pitchFamily="18" charset="0"/>
            </a:rPr>
            <a:t>Mengakibatkan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bahaya</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umum</a:t>
          </a:r>
          <a:endParaRPr lang="en-ID" sz="1500" kern="1200" dirty="0">
            <a:latin typeface="Cambria" panose="02040503050406030204" pitchFamily="18" charset="0"/>
            <a:ea typeface="Cambria" panose="02040503050406030204" pitchFamily="18" charset="0"/>
          </a:endParaRPr>
        </a:p>
      </dsp:txBody>
      <dsp:txXfrm>
        <a:off x="155931" y="2790513"/>
        <a:ext cx="3716692" cy="1161466"/>
      </dsp:txXfrm>
    </dsp:sp>
    <dsp:sp modelId="{4482FF47-9EFE-45AC-A4D8-39269B8420B7}">
      <dsp:nvSpPr>
        <dsp:cNvPr id="0" name=""/>
        <dsp:cNvSpPr/>
      </dsp:nvSpPr>
      <dsp:spPr>
        <a:xfrm>
          <a:off x="1068" y="2622745"/>
          <a:ext cx="813026" cy="121953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0" r="-8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6EAC8E4-B58F-4729-AA1D-5B9055081970}">
      <dsp:nvSpPr>
        <dsp:cNvPr id="0" name=""/>
        <dsp:cNvSpPr/>
      </dsp:nvSpPr>
      <dsp:spPr>
        <a:xfrm>
          <a:off x="4275126" y="2790513"/>
          <a:ext cx="3716692" cy="116146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6700" tIns="57150" rIns="57150" bIns="57150" numCol="1" spcCol="1270" anchor="ctr" anchorCtr="0">
          <a:noAutofit/>
        </a:bodyPr>
        <a:lstStyle/>
        <a:p>
          <a:pPr marL="0" lvl="0" indent="0" algn="l" defTabSz="666750">
            <a:lnSpc>
              <a:spcPct val="90000"/>
            </a:lnSpc>
            <a:spcBef>
              <a:spcPct val="0"/>
            </a:spcBef>
            <a:spcAft>
              <a:spcPct val="35000"/>
            </a:spcAft>
            <a:buNone/>
          </a:pPr>
          <a:r>
            <a:rPr lang="en-ID" sz="1500" kern="1200" dirty="0" err="1">
              <a:latin typeface="Cambria" panose="02040503050406030204" pitchFamily="18" charset="0"/>
              <a:ea typeface="Cambria" panose="02040503050406030204" pitchFamily="18" charset="0"/>
            </a:rPr>
            <a:t>Tanpa</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lzin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membuat</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bahan</a:t>
          </a:r>
          <a:r>
            <a:rPr lang="en-ID" sz="1500" kern="1200" dirty="0">
              <a:latin typeface="Cambria" panose="02040503050406030204" pitchFamily="18" charset="0"/>
              <a:ea typeface="Cambria" panose="02040503050406030204" pitchFamily="18" charset="0"/>
            </a:rPr>
            <a:t> </a:t>
          </a:r>
          <a:r>
            <a:rPr lang="en-ID" sz="1500" kern="1200" dirty="0" err="1">
              <a:latin typeface="Cambria" panose="02040503050406030204" pitchFamily="18" charset="0"/>
              <a:ea typeface="Cambria" panose="02040503050406030204" pitchFamily="18" charset="0"/>
            </a:rPr>
            <a:t>peledak</a:t>
          </a:r>
          <a:endParaRPr lang="en-ID" sz="1500" kern="1200" dirty="0">
            <a:latin typeface="Cambria" panose="02040503050406030204" pitchFamily="18" charset="0"/>
            <a:ea typeface="Cambria" panose="02040503050406030204" pitchFamily="18" charset="0"/>
          </a:endParaRPr>
        </a:p>
      </dsp:txBody>
      <dsp:txXfrm>
        <a:off x="4275126" y="2790513"/>
        <a:ext cx="3716692" cy="1161466"/>
      </dsp:txXfrm>
    </dsp:sp>
    <dsp:sp modelId="{D0027DF7-C63C-4541-B4FE-DC97CC89A39E}">
      <dsp:nvSpPr>
        <dsp:cNvPr id="0" name=""/>
        <dsp:cNvSpPr/>
      </dsp:nvSpPr>
      <dsp:spPr>
        <a:xfrm>
          <a:off x="4120264" y="2622745"/>
          <a:ext cx="813026" cy="121953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93430-1839-4E9A-B8C1-D04E7E8AE02A}">
      <dsp:nvSpPr>
        <dsp:cNvPr id="0" name=""/>
        <dsp:cNvSpPr/>
      </dsp:nvSpPr>
      <dsp:spPr>
        <a:xfrm rot="5400000">
          <a:off x="4318398" y="-1199864"/>
          <a:ext cx="2135599" cy="5069363"/>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ID" sz="1600" kern="1200">
              <a:latin typeface="Cambria" panose="02040503050406030204" pitchFamily="18" charset="0"/>
              <a:ea typeface="Cambria" panose="02040503050406030204" pitchFamily="18" charset="0"/>
            </a:rPr>
            <a:t>“Setiap orang yang pada waktu terjadi kebakaran atau akan terjadi kebakaran, menyembunyikan atau membuat tidak dapat dipakai perkakas atau alat pemadam kebakaran atau dengan cara apa pun merintangi atau menghalangi pekerjaan memadamkan kebakaran, dipidana dengan pidana penjara paling lama 6 (enam) tahun atau pidana denda paling banyak kategori IV.”</a:t>
          </a:r>
          <a:endParaRPr lang="en-ID" sz="1600" kern="1200" dirty="0">
            <a:latin typeface="Cambria" panose="02040503050406030204" pitchFamily="18" charset="0"/>
            <a:ea typeface="Cambria" panose="02040503050406030204" pitchFamily="18" charset="0"/>
          </a:endParaRPr>
        </a:p>
      </dsp:txBody>
      <dsp:txXfrm rot="-5400000">
        <a:off x="2851517" y="371268"/>
        <a:ext cx="4965112" cy="1927097"/>
      </dsp:txXfrm>
    </dsp:sp>
    <dsp:sp modelId="{241706E4-5D7C-4BD7-AB4E-2C20F5377A15}">
      <dsp:nvSpPr>
        <dsp:cNvPr id="0" name=""/>
        <dsp:cNvSpPr/>
      </dsp:nvSpPr>
      <dsp:spPr>
        <a:xfrm>
          <a:off x="0" y="66"/>
          <a:ext cx="2851516" cy="26694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Ps. 312</a:t>
          </a:r>
          <a:endParaRPr lang="en-ID" sz="6500" kern="1200" dirty="0"/>
        </a:p>
      </dsp:txBody>
      <dsp:txXfrm>
        <a:off x="130314" y="130380"/>
        <a:ext cx="2590888" cy="2408871"/>
      </dsp:txXfrm>
    </dsp:sp>
    <dsp:sp modelId="{63718D52-8A39-4290-A7E8-661F78908C65}">
      <dsp:nvSpPr>
        <dsp:cNvPr id="0" name=""/>
        <dsp:cNvSpPr/>
      </dsp:nvSpPr>
      <dsp:spPr>
        <a:xfrm rot="5400000">
          <a:off x="4318398" y="1603109"/>
          <a:ext cx="2135599" cy="5069363"/>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n-ID" sz="1600" kern="1200" dirty="0">
              <a:latin typeface="Cambria" panose="02040503050406030204" pitchFamily="18" charset="0"/>
              <a:ea typeface="Cambria" panose="02040503050406030204" pitchFamily="18" charset="0"/>
            </a:rPr>
            <a:t>“</a:t>
          </a:r>
          <a:r>
            <a:rPr lang="en-ID" sz="1600" kern="1200" dirty="0" err="1">
              <a:latin typeface="Cambria" panose="02040503050406030204" pitchFamily="18" charset="0"/>
              <a:ea typeface="Cambria" panose="02040503050406030204" pitchFamily="18" charset="0"/>
            </a:rPr>
            <a:t>Setiap</a:t>
          </a:r>
          <a:r>
            <a:rPr lang="en-ID" sz="1600" kern="1200" dirty="0">
              <a:latin typeface="Cambria" panose="02040503050406030204" pitchFamily="18" charset="0"/>
              <a:ea typeface="Cambria" panose="02040503050406030204" pitchFamily="18" charset="0"/>
            </a:rPr>
            <a:t> Orang yang pada </a:t>
          </a:r>
          <a:r>
            <a:rPr lang="en-ID" sz="1600" kern="1200" dirty="0" err="1">
              <a:latin typeface="Cambria" panose="02040503050406030204" pitchFamily="18" charset="0"/>
              <a:ea typeface="Cambria" panose="02040503050406030204" pitchFamily="18" charset="0"/>
            </a:rPr>
            <a:t>waktu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terjadi</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banjir</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akan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terjadi</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banjir</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menyembunyikan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membuat</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tidak</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dapat</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dipakai</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bahan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untuk</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tanggul</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perkakas</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menggagalkan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usaha</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memperbaiki</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tanggul</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bangunan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pengairan</a:t>
          </a:r>
          <a:r>
            <a:rPr lang="en-ID" sz="1600" kern="1200" dirty="0">
              <a:latin typeface="Cambria" panose="02040503050406030204" pitchFamily="18" charset="0"/>
              <a:ea typeface="Cambria" panose="02040503050406030204" pitchFamily="18" charset="0"/>
            </a:rPr>
            <a:t> lain,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merintangi</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usaha</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untuk</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mencegah</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membendung</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banjir</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dipidana</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dengan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pidana</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penjara</a:t>
          </a:r>
          <a:r>
            <a:rPr lang="en-ID" sz="1600" kern="1200" dirty="0">
              <a:latin typeface="Cambria" panose="02040503050406030204" pitchFamily="18" charset="0"/>
              <a:ea typeface="Cambria" panose="02040503050406030204" pitchFamily="18" charset="0"/>
            </a:rPr>
            <a:t> paling lama 6 (</a:t>
          </a:r>
          <a:r>
            <a:rPr lang="en-ID" sz="1600" kern="1200" dirty="0" err="1">
              <a:latin typeface="Cambria" panose="02040503050406030204" pitchFamily="18" charset="0"/>
              <a:ea typeface="Cambria" panose="02040503050406030204" pitchFamily="18" charset="0"/>
            </a:rPr>
            <a:t>enam</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tahun</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atau</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pidana</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denda</a:t>
          </a:r>
          <a:r>
            <a:rPr lang="en-ID" sz="1600" kern="1200" dirty="0">
              <a:latin typeface="Cambria" panose="02040503050406030204" pitchFamily="18" charset="0"/>
              <a:ea typeface="Cambria" panose="02040503050406030204" pitchFamily="18" charset="0"/>
            </a:rPr>
            <a:t> paling </a:t>
          </a:r>
          <a:r>
            <a:rPr lang="en-ID" sz="1600" kern="1200" dirty="0" err="1">
              <a:latin typeface="Cambria" panose="02040503050406030204" pitchFamily="18" charset="0"/>
              <a:ea typeface="Cambria" panose="02040503050406030204" pitchFamily="18" charset="0"/>
            </a:rPr>
            <a:t>banyak</a:t>
          </a:r>
          <a:r>
            <a:rPr lang="en-ID" sz="1600" kern="1200" dirty="0">
              <a:latin typeface="Cambria" panose="02040503050406030204" pitchFamily="18" charset="0"/>
              <a:ea typeface="Cambria" panose="02040503050406030204" pitchFamily="18" charset="0"/>
            </a:rPr>
            <a:t> </a:t>
          </a:r>
          <a:r>
            <a:rPr lang="en-ID" sz="1600" kern="1200" dirty="0" err="1">
              <a:latin typeface="Cambria" panose="02040503050406030204" pitchFamily="18" charset="0"/>
              <a:ea typeface="Cambria" panose="02040503050406030204" pitchFamily="18" charset="0"/>
            </a:rPr>
            <a:t>kategori</a:t>
          </a:r>
          <a:r>
            <a:rPr lang="en-ID" sz="1600" kern="1200" dirty="0">
              <a:latin typeface="Cambria" panose="02040503050406030204" pitchFamily="18" charset="0"/>
              <a:ea typeface="Cambria" panose="02040503050406030204" pitchFamily="18" charset="0"/>
            </a:rPr>
            <a:t> IV.”</a:t>
          </a:r>
        </a:p>
      </dsp:txBody>
      <dsp:txXfrm rot="-5400000">
        <a:off x="2851517" y="3174242"/>
        <a:ext cx="4965112" cy="1927097"/>
      </dsp:txXfrm>
    </dsp:sp>
    <dsp:sp modelId="{D98B960A-1F72-4403-B2BD-0323EB953206}">
      <dsp:nvSpPr>
        <dsp:cNvPr id="0" name=""/>
        <dsp:cNvSpPr/>
      </dsp:nvSpPr>
      <dsp:spPr>
        <a:xfrm>
          <a:off x="0" y="2803041"/>
          <a:ext cx="2851516" cy="266949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Ps. 313</a:t>
          </a:r>
          <a:endParaRPr lang="en-ID" sz="6500" kern="1200" dirty="0"/>
        </a:p>
      </dsp:txBody>
      <dsp:txXfrm>
        <a:off x="130314" y="2933355"/>
        <a:ext cx="2590888" cy="2408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5B3D5-AA28-4E25-8EB1-1BE033B3B2C9}">
      <dsp:nvSpPr>
        <dsp:cNvPr id="0" name=""/>
        <dsp:cNvSpPr/>
      </dsp:nvSpPr>
      <dsp:spPr>
        <a:xfrm>
          <a:off x="0" y="0"/>
          <a:ext cx="6583680" cy="104902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D" sz="2700" kern="1200" dirty="0" err="1"/>
            <a:t>Bangunan</a:t>
          </a:r>
          <a:r>
            <a:rPr lang="en-ID" sz="2700" kern="1200" dirty="0"/>
            <a:t> </a:t>
          </a:r>
          <a:r>
            <a:rPr lang="en-ID" sz="2700" kern="1200" dirty="0" err="1"/>
            <a:t>listrik</a:t>
          </a:r>
          <a:r>
            <a:rPr lang="en-ID" sz="2700" kern="1200" dirty="0"/>
            <a:t> (Ps. 319-320)</a:t>
          </a:r>
        </a:p>
      </dsp:txBody>
      <dsp:txXfrm>
        <a:off x="30725" y="30725"/>
        <a:ext cx="5363055" cy="987576"/>
      </dsp:txXfrm>
    </dsp:sp>
    <dsp:sp modelId="{5EC9B1EB-7D06-4252-B57D-107BAF5DC39A}">
      <dsp:nvSpPr>
        <dsp:cNvPr id="0" name=""/>
        <dsp:cNvSpPr/>
      </dsp:nvSpPr>
      <dsp:spPr>
        <a:xfrm>
          <a:off x="551383" y="1239759"/>
          <a:ext cx="6583680" cy="10490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D" sz="2700" kern="1200" dirty="0" err="1"/>
            <a:t>Bangunan</a:t>
          </a:r>
          <a:r>
            <a:rPr lang="en-ID" sz="2700" kern="1200" dirty="0"/>
            <a:t> </a:t>
          </a:r>
          <a:r>
            <a:rPr lang="en-ID" sz="2700" kern="1200" dirty="0" err="1"/>
            <a:t>lalu</a:t>
          </a:r>
          <a:r>
            <a:rPr lang="en-ID" sz="2700" kern="1200" dirty="0"/>
            <a:t> </a:t>
          </a:r>
          <a:r>
            <a:rPr lang="en-ID" sz="2700" kern="1200" dirty="0" err="1"/>
            <a:t>lintas</a:t>
          </a:r>
          <a:r>
            <a:rPr lang="en-ID" sz="2700" kern="1200" dirty="0"/>
            <a:t> </a:t>
          </a:r>
          <a:r>
            <a:rPr lang="en-ID" sz="2700" kern="1200" dirty="0" err="1"/>
            <a:t>umum</a:t>
          </a:r>
          <a:r>
            <a:rPr lang="en-ID" sz="2700" kern="1200" dirty="0"/>
            <a:t> (Ps. 321-324)</a:t>
          </a:r>
        </a:p>
      </dsp:txBody>
      <dsp:txXfrm>
        <a:off x="582108" y="1270484"/>
        <a:ext cx="5288979" cy="987576"/>
      </dsp:txXfrm>
    </dsp:sp>
    <dsp:sp modelId="{0AFF3378-C8A3-4C27-9A2F-9DFD0748BB48}">
      <dsp:nvSpPr>
        <dsp:cNvPr id="0" name=""/>
        <dsp:cNvSpPr/>
      </dsp:nvSpPr>
      <dsp:spPr>
        <a:xfrm>
          <a:off x="1094536" y="2479518"/>
          <a:ext cx="6583680" cy="10490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D" sz="2700" kern="1200" dirty="0" err="1"/>
            <a:t>Rambu</a:t>
          </a:r>
          <a:r>
            <a:rPr lang="en-ID" sz="2700" kern="1200" dirty="0"/>
            <a:t> </a:t>
          </a:r>
          <a:r>
            <a:rPr lang="en-ID" sz="2700" kern="1200" dirty="0" err="1"/>
            <a:t>pelayaran</a:t>
          </a:r>
          <a:r>
            <a:rPr lang="en-ID" sz="2700" kern="1200" dirty="0"/>
            <a:t> (Ps. 325-326)</a:t>
          </a:r>
        </a:p>
      </dsp:txBody>
      <dsp:txXfrm>
        <a:off x="1125261" y="2510243"/>
        <a:ext cx="5297208" cy="987576"/>
      </dsp:txXfrm>
    </dsp:sp>
    <dsp:sp modelId="{D1ADBBDE-07AE-42A1-A958-3AE849261B37}">
      <dsp:nvSpPr>
        <dsp:cNvPr id="0" name=""/>
        <dsp:cNvSpPr/>
      </dsp:nvSpPr>
      <dsp:spPr>
        <a:xfrm>
          <a:off x="1645920" y="3719277"/>
          <a:ext cx="6583680" cy="104902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D" sz="2700" kern="1200" dirty="0" err="1"/>
            <a:t>Perusakan</a:t>
          </a:r>
          <a:r>
            <a:rPr lang="en-ID" sz="2700" kern="1200" dirty="0"/>
            <a:t> Gedung (Ps. 327-328)</a:t>
          </a:r>
        </a:p>
      </dsp:txBody>
      <dsp:txXfrm>
        <a:off x="1676645" y="3750002"/>
        <a:ext cx="5288979" cy="987576"/>
      </dsp:txXfrm>
    </dsp:sp>
    <dsp:sp modelId="{0799D143-7FCF-4DC6-B4D2-4AF4303DC113}">
      <dsp:nvSpPr>
        <dsp:cNvPr id="0" name=""/>
        <dsp:cNvSpPr/>
      </dsp:nvSpPr>
      <dsp:spPr>
        <a:xfrm>
          <a:off x="5901812" y="803459"/>
          <a:ext cx="681867" cy="68186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6055232" y="803459"/>
        <a:ext cx="375027" cy="513105"/>
      </dsp:txXfrm>
    </dsp:sp>
    <dsp:sp modelId="{5D74D6D6-B524-4FEF-BB87-390C9AB5BAED}">
      <dsp:nvSpPr>
        <dsp:cNvPr id="0" name=""/>
        <dsp:cNvSpPr/>
      </dsp:nvSpPr>
      <dsp:spPr>
        <a:xfrm>
          <a:off x="6453195" y="2043218"/>
          <a:ext cx="681867" cy="68186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6606615" y="2043218"/>
        <a:ext cx="375027" cy="513105"/>
      </dsp:txXfrm>
    </dsp:sp>
    <dsp:sp modelId="{E58797C6-D48E-4982-BAB6-59D6D8A3BDF1}">
      <dsp:nvSpPr>
        <dsp:cNvPr id="0" name=""/>
        <dsp:cNvSpPr/>
      </dsp:nvSpPr>
      <dsp:spPr>
        <a:xfrm>
          <a:off x="6996349" y="3282977"/>
          <a:ext cx="681867" cy="68186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D" sz="3100" kern="1200"/>
        </a:p>
      </dsp:txBody>
      <dsp:txXfrm>
        <a:off x="7149769" y="3282977"/>
        <a:ext cx="375027" cy="513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77039-DEB0-4EF5-95A9-B08CF563CFF3}">
      <dsp:nvSpPr>
        <dsp:cNvPr id="0" name=""/>
        <dsp:cNvSpPr/>
      </dsp:nvSpPr>
      <dsp:spPr>
        <a:xfrm rot="5400000">
          <a:off x="4977977" y="-1945446"/>
          <a:ext cx="1012303" cy="51615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ID" sz="1400" kern="1200" dirty="0" err="1"/>
            <a:t>Larangan</a:t>
          </a:r>
          <a:r>
            <a:rPr lang="en-ID" sz="1400" kern="1200" dirty="0"/>
            <a:t> </a:t>
          </a:r>
          <a:r>
            <a:rPr lang="en-ID" sz="1400" kern="1200" dirty="0" err="1"/>
            <a:t>merusak</a:t>
          </a:r>
          <a:r>
            <a:rPr lang="en-ID" sz="1400" kern="1200" dirty="0"/>
            <a:t>, </a:t>
          </a:r>
          <a:r>
            <a:rPr lang="en-ID" sz="1400" kern="1200" dirty="0" err="1"/>
            <a:t>menghancurkan</a:t>
          </a:r>
          <a:r>
            <a:rPr lang="en-ID" sz="1400" kern="1200" dirty="0"/>
            <a:t>, </a:t>
          </a:r>
          <a:r>
            <a:rPr lang="en-ID" sz="1400" kern="1200" dirty="0" err="1"/>
            <a:t>atau</a:t>
          </a:r>
          <a:r>
            <a:rPr lang="en-ID" sz="1400" kern="1200" dirty="0"/>
            <a:t> </a:t>
          </a:r>
          <a:r>
            <a:rPr lang="en-ID" sz="1400" kern="1200" dirty="0" err="1"/>
            <a:t>membuat</a:t>
          </a:r>
          <a:r>
            <a:rPr lang="en-ID" sz="1400" kern="1200" dirty="0"/>
            <a:t> </a:t>
          </a:r>
          <a:r>
            <a:rPr lang="en-ID" sz="1400" kern="1200" dirty="0" err="1"/>
            <a:t>tidak</a:t>
          </a:r>
          <a:r>
            <a:rPr lang="en-ID" sz="1400" kern="1200" dirty="0"/>
            <a:t> </a:t>
          </a:r>
          <a:r>
            <a:rPr lang="en-ID" sz="1400" kern="1200" dirty="0" err="1"/>
            <a:t>dapat</a:t>
          </a:r>
          <a:r>
            <a:rPr lang="en-ID" sz="1400" kern="1200" dirty="0"/>
            <a:t> </a:t>
          </a:r>
          <a:r>
            <a:rPr lang="en-ID" sz="1400" kern="1200" dirty="0" err="1"/>
            <a:t>dipakai</a:t>
          </a:r>
          <a:r>
            <a:rPr lang="en-ID" sz="1400" kern="1200" dirty="0"/>
            <a:t> </a:t>
          </a:r>
          <a:r>
            <a:rPr lang="en-ID" sz="1400" kern="1200" dirty="0" err="1"/>
            <a:t>bangunan</a:t>
          </a:r>
          <a:r>
            <a:rPr lang="en-ID" sz="1400" kern="1200" dirty="0"/>
            <a:t> </a:t>
          </a:r>
          <a:r>
            <a:rPr lang="en-ID" sz="1400" kern="1200" dirty="0" err="1"/>
            <a:t>listrik</a:t>
          </a:r>
          <a:r>
            <a:rPr lang="en-ID" sz="1400" kern="1200" dirty="0"/>
            <a:t> </a:t>
          </a:r>
          <a:r>
            <a:rPr lang="en-ID" sz="1400" kern="1200" dirty="0" err="1"/>
            <a:t>atau</a:t>
          </a:r>
          <a:r>
            <a:rPr lang="en-ID" sz="1400" kern="1200" dirty="0"/>
            <a:t> </a:t>
          </a:r>
          <a:r>
            <a:rPr lang="en-ID" sz="1400" kern="1200" dirty="0" err="1"/>
            <a:t>mengakibatkan</a:t>
          </a:r>
          <a:r>
            <a:rPr lang="en-ID" sz="1400" kern="1200" dirty="0"/>
            <a:t> </a:t>
          </a:r>
          <a:r>
            <a:rPr lang="en-ID" sz="1400" kern="1200" dirty="0" err="1"/>
            <a:t>fungsi</a:t>
          </a:r>
          <a:r>
            <a:rPr lang="en-ID" sz="1400" kern="1200" dirty="0"/>
            <a:t> </a:t>
          </a:r>
          <a:r>
            <a:rPr lang="en-ID" sz="1400" kern="1200" dirty="0" err="1"/>
            <a:t>bangunan</a:t>
          </a:r>
          <a:r>
            <a:rPr lang="en-ID" sz="1400" kern="1200" dirty="0"/>
            <a:t> </a:t>
          </a:r>
          <a:r>
            <a:rPr lang="en-ID" sz="1400" kern="1200" dirty="0" err="1"/>
            <a:t>tersebut</a:t>
          </a:r>
          <a:r>
            <a:rPr lang="en-ID" sz="1400" kern="1200" dirty="0"/>
            <a:t> </a:t>
          </a:r>
          <a:r>
            <a:rPr lang="en-ID" sz="1400" kern="1200" dirty="0" err="1"/>
            <a:t>terganggu</a:t>
          </a:r>
          <a:r>
            <a:rPr lang="en-ID" sz="1400" kern="1200" dirty="0"/>
            <a:t>, </a:t>
          </a:r>
          <a:r>
            <a:rPr lang="en-ID" sz="1400" kern="1200" dirty="0" err="1"/>
            <a:t>atau</a:t>
          </a:r>
          <a:r>
            <a:rPr lang="en-ID" sz="1400" kern="1200" dirty="0"/>
            <a:t> </a:t>
          </a:r>
          <a:r>
            <a:rPr lang="en-ID" sz="1400" kern="1200" dirty="0" err="1"/>
            <a:t>menggagalkan</a:t>
          </a:r>
          <a:r>
            <a:rPr lang="en-ID" sz="1400" kern="1200" dirty="0"/>
            <a:t> </a:t>
          </a:r>
          <a:r>
            <a:rPr lang="en-ID" sz="1400" kern="1200" dirty="0" err="1"/>
            <a:t>atau</a:t>
          </a:r>
          <a:r>
            <a:rPr lang="en-ID" sz="1400" kern="1200" dirty="0"/>
            <a:t> </a:t>
          </a:r>
          <a:r>
            <a:rPr lang="en-ID" sz="1400" kern="1200" dirty="0" err="1"/>
            <a:t>mempersulit</a:t>
          </a:r>
          <a:r>
            <a:rPr lang="en-ID" sz="1400" kern="1200" dirty="0"/>
            <a:t> </a:t>
          </a:r>
          <a:r>
            <a:rPr lang="en-ID" sz="1400" kern="1200" dirty="0" err="1"/>
            <a:t>usaha</a:t>
          </a:r>
          <a:r>
            <a:rPr lang="en-ID" sz="1400" kern="1200" dirty="0"/>
            <a:t> </a:t>
          </a:r>
          <a:r>
            <a:rPr lang="en-ID" sz="1400" kern="1200" dirty="0" err="1"/>
            <a:t>penyelamatan</a:t>
          </a:r>
          <a:r>
            <a:rPr lang="en-ID" sz="1400" kern="1200" dirty="0"/>
            <a:t> </a:t>
          </a:r>
          <a:r>
            <a:rPr lang="en-ID" sz="1400" kern="1200" dirty="0" err="1"/>
            <a:t>atau</a:t>
          </a:r>
          <a:r>
            <a:rPr lang="en-ID" sz="1400" kern="1200" dirty="0"/>
            <a:t> </a:t>
          </a:r>
          <a:r>
            <a:rPr lang="en-ID" sz="1400" kern="1200" dirty="0" err="1"/>
            <a:t>perbaikan</a:t>
          </a:r>
          <a:r>
            <a:rPr lang="en-ID" sz="1400" kern="1200" dirty="0"/>
            <a:t> </a:t>
          </a:r>
          <a:r>
            <a:rPr lang="en-ID" sz="1400" kern="1200" dirty="0" err="1"/>
            <a:t>bangunan</a:t>
          </a:r>
          <a:r>
            <a:rPr lang="en-ID" sz="1400" kern="1200" dirty="0"/>
            <a:t> </a:t>
          </a:r>
          <a:r>
            <a:rPr lang="en-ID" sz="1400" kern="1200" dirty="0" err="1"/>
            <a:t>tersebut</a:t>
          </a:r>
          <a:r>
            <a:rPr lang="en-ID" sz="1400" kern="1200" dirty="0"/>
            <a:t>.</a:t>
          </a:r>
        </a:p>
      </dsp:txBody>
      <dsp:txXfrm rot="-5400000">
        <a:off x="2903363" y="178585"/>
        <a:ext cx="5112116" cy="913469"/>
      </dsp:txXfrm>
    </dsp:sp>
    <dsp:sp modelId="{2DC41262-BB0C-4B6C-ABDA-7870AF3A6824}">
      <dsp:nvSpPr>
        <dsp:cNvPr id="0" name=""/>
        <dsp:cNvSpPr/>
      </dsp:nvSpPr>
      <dsp:spPr>
        <a:xfrm>
          <a:off x="0" y="2630"/>
          <a:ext cx="2903362" cy="1265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Perusakan</a:t>
          </a:r>
          <a:r>
            <a:rPr lang="en-US" sz="2400" kern="1200" dirty="0"/>
            <a:t> </a:t>
          </a:r>
          <a:r>
            <a:rPr lang="en-US" sz="2400" kern="1200" dirty="0" err="1"/>
            <a:t>bangunan</a:t>
          </a:r>
          <a:r>
            <a:rPr lang="en-US" sz="2400" kern="1200" dirty="0"/>
            <a:t> </a:t>
          </a:r>
          <a:r>
            <a:rPr lang="en-US" sz="2400" kern="1200" dirty="0" err="1"/>
            <a:t>listrik</a:t>
          </a:r>
          <a:endParaRPr lang="en-ID" sz="2400" kern="1200" dirty="0"/>
        </a:p>
      </dsp:txBody>
      <dsp:txXfrm>
        <a:off x="61771" y="64401"/>
        <a:ext cx="2779820" cy="1141836"/>
      </dsp:txXfrm>
    </dsp:sp>
    <dsp:sp modelId="{542D2FF7-5E5F-49F8-A700-BC5D10E44E80}">
      <dsp:nvSpPr>
        <dsp:cNvPr id="0" name=""/>
        <dsp:cNvSpPr/>
      </dsp:nvSpPr>
      <dsp:spPr>
        <a:xfrm rot="5400000">
          <a:off x="4977977" y="-616798"/>
          <a:ext cx="1012303" cy="51615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ID" sz="1400" kern="1200" dirty="0" err="1"/>
            <a:t>Larangan</a:t>
          </a:r>
          <a:r>
            <a:rPr lang="en-ID" sz="1400" kern="1200" dirty="0"/>
            <a:t> </a:t>
          </a:r>
          <a:r>
            <a:rPr lang="en-ID" sz="1400" kern="1200" dirty="0" err="1"/>
            <a:t>merusak</a:t>
          </a:r>
          <a:r>
            <a:rPr lang="en-ID" sz="1400" kern="1200" dirty="0"/>
            <a:t>, </a:t>
          </a:r>
          <a:r>
            <a:rPr lang="en-ID" sz="1400" kern="1200" dirty="0" err="1"/>
            <a:t>menghancurkan</a:t>
          </a:r>
          <a:r>
            <a:rPr lang="en-ID" sz="1400" kern="1200" dirty="0"/>
            <a:t>, </a:t>
          </a:r>
          <a:r>
            <a:rPr lang="en-ID" sz="1400" kern="1200" dirty="0" err="1"/>
            <a:t>atau</a:t>
          </a:r>
          <a:r>
            <a:rPr lang="en-ID" sz="1400" kern="1200" dirty="0"/>
            <a:t> </a:t>
          </a:r>
          <a:r>
            <a:rPr lang="en-ID" sz="1400" kern="1200" dirty="0" err="1"/>
            <a:t>membuat</a:t>
          </a:r>
          <a:r>
            <a:rPr lang="en-ID" sz="1400" kern="1200" dirty="0"/>
            <a:t> </a:t>
          </a:r>
          <a:r>
            <a:rPr lang="en-ID" sz="1400" kern="1200" dirty="0" err="1"/>
            <a:t>tidak</a:t>
          </a:r>
          <a:r>
            <a:rPr lang="en-ID" sz="1400" kern="1200" dirty="0"/>
            <a:t> </a:t>
          </a:r>
          <a:r>
            <a:rPr lang="en-ID" sz="1400" kern="1200" dirty="0" err="1"/>
            <a:t>dapat</a:t>
          </a:r>
          <a:r>
            <a:rPr lang="en-ID" sz="1400" kern="1200" dirty="0"/>
            <a:t> </a:t>
          </a:r>
          <a:r>
            <a:rPr lang="en-ID" sz="1400" kern="1200" dirty="0" err="1"/>
            <a:t>dipakai</a:t>
          </a:r>
          <a:r>
            <a:rPr lang="en-ID" sz="1400" kern="1200" dirty="0"/>
            <a:t> </a:t>
          </a:r>
          <a:r>
            <a:rPr lang="en-ID" sz="1400" kern="1200" dirty="0" err="1"/>
            <a:t>bangunan</a:t>
          </a:r>
          <a:r>
            <a:rPr lang="en-ID" sz="1400" kern="1200" dirty="0"/>
            <a:t> </a:t>
          </a:r>
          <a:r>
            <a:rPr lang="en-ID" sz="1400" kern="1200" dirty="0" err="1"/>
            <a:t>untuk</a:t>
          </a:r>
          <a:r>
            <a:rPr lang="en-ID" sz="1400" kern="1200" dirty="0"/>
            <a:t> </a:t>
          </a:r>
          <a:r>
            <a:rPr lang="en-ID" sz="1400" kern="1200" dirty="0" err="1"/>
            <a:t>lalu</a:t>
          </a:r>
          <a:r>
            <a:rPr lang="en-ID" sz="1400" kern="1200" dirty="0"/>
            <a:t> </a:t>
          </a:r>
          <a:r>
            <a:rPr lang="en-ID" sz="1400" kern="1200" dirty="0" err="1"/>
            <a:t>lintas</a:t>
          </a:r>
          <a:r>
            <a:rPr lang="en-ID" sz="1400" kern="1200" dirty="0"/>
            <a:t> </a:t>
          </a:r>
          <a:r>
            <a:rPr lang="en-ID" sz="1400" kern="1200" dirty="0" err="1"/>
            <a:t>umum</a:t>
          </a:r>
          <a:r>
            <a:rPr lang="en-ID" sz="1400" kern="1200" dirty="0"/>
            <a:t>, </a:t>
          </a:r>
          <a:r>
            <a:rPr lang="en-ID" sz="1400" kern="1200" dirty="0" err="1"/>
            <a:t>merintangi</a:t>
          </a:r>
          <a:r>
            <a:rPr lang="en-ID" sz="1400" kern="1200" dirty="0"/>
            <a:t> </a:t>
          </a:r>
          <a:r>
            <a:rPr lang="en-ID" sz="1400" kern="1200" dirty="0" err="1"/>
            <a:t>jalan</a:t>
          </a:r>
          <a:r>
            <a:rPr lang="en-ID" sz="1400" kern="1200" dirty="0"/>
            <a:t> </a:t>
          </a:r>
          <a:r>
            <a:rPr lang="en-ID" sz="1400" kern="1200" dirty="0" err="1"/>
            <a:t>umum</a:t>
          </a:r>
          <a:r>
            <a:rPr lang="en-ID" sz="1400" kern="1200" dirty="0"/>
            <a:t> </a:t>
          </a:r>
          <a:r>
            <a:rPr lang="en-ID" sz="1400" kern="1200" dirty="0" err="1"/>
            <a:t>darat</a:t>
          </a:r>
          <a:r>
            <a:rPr lang="en-ID" sz="1400" kern="1200" dirty="0"/>
            <a:t> </a:t>
          </a:r>
          <a:r>
            <a:rPr lang="en-ID" sz="1400" kern="1200" dirty="0" err="1"/>
            <a:t>atau</a:t>
          </a:r>
          <a:r>
            <a:rPr lang="en-ID" sz="1400" kern="1200" dirty="0"/>
            <a:t> air, </a:t>
          </a:r>
          <a:r>
            <a:rPr lang="en-ID" sz="1400" kern="1200" dirty="0" err="1"/>
            <a:t>atau</a:t>
          </a:r>
          <a:r>
            <a:rPr lang="en-ID" sz="1400" kern="1200" dirty="0"/>
            <a:t> </a:t>
          </a:r>
          <a:r>
            <a:rPr lang="en-ID" sz="1400" kern="1200" dirty="0" err="1"/>
            <a:t>menggagalkan</a:t>
          </a:r>
          <a:r>
            <a:rPr lang="en-ID" sz="1400" kern="1200" dirty="0"/>
            <a:t> </a:t>
          </a:r>
          <a:r>
            <a:rPr lang="en-ID" sz="1400" kern="1200" dirty="0" err="1"/>
            <a:t>usaha</a:t>
          </a:r>
          <a:r>
            <a:rPr lang="en-ID" sz="1400" kern="1200" dirty="0"/>
            <a:t> </a:t>
          </a:r>
          <a:r>
            <a:rPr lang="en-ID" sz="1400" kern="1200" dirty="0" err="1"/>
            <a:t>untuk</a:t>
          </a:r>
          <a:r>
            <a:rPr lang="en-ID" sz="1400" kern="1200" dirty="0"/>
            <a:t> </a:t>
          </a:r>
          <a:r>
            <a:rPr lang="en-ID" sz="1400" kern="1200" dirty="0" err="1"/>
            <a:t>menjaga</a:t>
          </a:r>
          <a:r>
            <a:rPr lang="en-ID" sz="1400" kern="1200" dirty="0"/>
            <a:t> </a:t>
          </a:r>
          <a:r>
            <a:rPr lang="en-ID" sz="1400" kern="1200" dirty="0" err="1"/>
            <a:t>keselamatan</a:t>
          </a:r>
          <a:r>
            <a:rPr lang="en-ID" sz="1400" kern="1200" dirty="0"/>
            <a:t> </a:t>
          </a:r>
          <a:r>
            <a:rPr lang="en-ID" sz="1400" kern="1200" dirty="0" err="1"/>
            <a:t>bangunan</a:t>
          </a:r>
          <a:r>
            <a:rPr lang="en-ID" sz="1400" kern="1200" dirty="0"/>
            <a:t> </a:t>
          </a:r>
          <a:r>
            <a:rPr lang="en-ID" sz="1400" kern="1200" dirty="0" err="1"/>
            <a:t>atau</a:t>
          </a:r>
          <a:r>
            <a:rPr lang="en-ID" sz="1400" kern="1200" dirty="0"/>
            <a:t> </a:t>
          </a:r>
          <a:r>
            <a:rPr lang="en-ID" sz="1400" kern="1200" dirty="0" err="1"/>
            <a:t>jalan</a:t>
          </a:r>
          <a:r>
            <a:rPr lang="en-ID" sz="1400" kern="1200" dirty="0"/>
            <a:t>.</a:t>
          </a:r>
        </a:p>
      </dsp:txBody>
      <dsp:txXfrm rot="-5400000">
        <a:off x="2903363" y="1507233"/>
        <a:ext cx="5112116" cy="913469"/>
      </dsp:txXfrm>
    </dsp:sp>
    <dsp:sp modelId="{E6AF79EF-B12C-455F-9D88-5A3D1B0D1828}">
      <dsp:nvSpPr>
        <dsp:cNvPr id="0" name=""/>
        <dsp:cNvSpPr/>
      </dsp:nvSpPr>
      <dsp:spPr>
        <a:xfrm>
          <a:off x="0" y="1331278"/>
          <a:ext cx="2903362" cy="1265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i-FI" sz="2400" kern="1200" dirty="0"/>
            <a:t>Perusakan bangunan lalu lintas umum</a:t>
          </a:r>
          <a:endParaRPr lang="en-ID" sz="2400" kern="1200" dirty="0"/>
        </a:p>
      </dsp:txBody>
      <dsp:txXfrm>
        <a:off x="61771" y="1393049"/>
        <a:ext cx="2779820" cy="1141836"/>
      </dsp:txXfrm>
    </dsp:sp>
    <dsp:sp modelId="{EBE4B748-FB64-4FBE-ADB3-89EE36D27381}">
      <dsp:nvSpPr>
        <dsp:cNvPr id="0" name=""/>
        <dsp:cNvSpPr/>
      </dsp:nvSpPr>
      <dsp:spPr>
        <a:xfrm rot="5400000">
          <a:off x="4977977" y="711849"/>
          <a:ext cx="1012303" cy="516153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ID" sz="1400" kern="1200" dirty="0" err="1"/>
            <a:t>Mencusuar</a:t>
          </a:r>
          <a:r>
            <a:rPr lang="en-ID" sz="1400" kern="1200" dirty="0"/>
            <a:t>, </a:t>
          </a:r>
          <a:r>
            <a:rPr lang="en-ID" sz="1400" kern="1200" dirty="0" err="1"/>
            <a:t>lentera</a:t>
          </a:r>
          <a:r>
            <a:rPr lang="en-ID" sz="1400" kern="1200" dirty="0"/>
            <a:t> </a:t>
          </a:r>
          <a:r>
            <a:rPr lang="en-ID" sz="1400" kern="1200" dirty="0" err="1"/>
            <a:t>laut</a:t>
          </a:r>
          <a:r>
            <a:rPr lang="en-ID" sz="1400" kern="1200" dirty="0"/>
            <a:t>, </a:t>
          </a:r>
          <a:r>
            <a:rPr lang="en-ID" sz="1400" kern="1200" dirty="0" err="1"/>
            <a:t>atau</a:t>
          </a:r>
          <a:r>
            <a:rPr lang="en-ID" sz="1400" kern="1200" dirty="0"/>
            <a:t> </a:t>
          </a:r>
          <a:r>
            <a:rPr lang="en-ID" sz="1400" kern="1200" dirty="0" err="1"/>
            <a:t>pelampung</a:t>
          </a:r>
          <a:r>
            <a:rPr lang="en-ID" sz="1400" kern="1200" dirty="0"/>
            <a:t>.</a:t>
          </a:r>
        </a:p>
      </dsp:txBody>
      <dsp:txXfrm rot="-5400000">
        <a:off x="2903363" y="2835881"/>
        <a:ext cx="5112116" cy="913469"/>
      </dsp:txXfrm>
    </dsp:sp>
    <dsp:sp modelId="{B2E884EA-B4E2-4904-99FC-AF002955CCA6}">
      <dsp:nvSpPr>
        <dsp:cNvPr id="0" name=""/>
        <dsp:cNvSpPr/>
      </dsp:nvSpPr>
      <dsp:spPr>
        <a:xfrm>
          <a:off x="0" y="2659926"/>
          <a:ext cx="2903362" cy="1265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D" sz="2400" kern="1200" dirty="0" err="1"/>
            <a:t>Perusakan</a:t>
          </a:r>
          <a:r>
            <a:rPr lang="en-ID" sz="2400" kern="1200" dirty="0"/>
            <a:t> </a:t>
          </a:r>
          <a:r>
            <a:rPr lang="en-ID" sz="2400" kern="1200" dirty="0" err="1"/>
            <a:t>rambu</a:t>
          </a:r>
          <a:r>
            <a:rPr lang="en-ID" sz="2400" kern="1200" dirty="0"/>
            <a:t> </a:t>
          </a:r>
          <a:r>
            <a:rPr lang="en-ID" sz="2400" kern="1200" dirty="0" err="1"/>
            <a:t>pelayaran</a:t>
          </a:r>
          <a:endParaRPr lang="en-ID" sz="2400" kern="1200" dirty="0"/>
        </a:p>
      </dsp:txBody>
      <dsp:txXfrm>
        <a:off x="61771" y="2721697"/>
        <a:ext cx="2779820" cy="1141836"/>
      </dsp:txXfrm>
    </dsp:sp>
    <dsp:sp modelId="{755C6AB7-1862-41E4-A00D-FD10133C0009}">
      <dsp:nvSpPr>
        <dsp:cNvPr id="0" name=""/>
        <dsp:cNvSpPr/>
      </dsp:nvSpPr>
      <dsp:spPr>
        <a:xfrm>
          <a:off x="0" y="3988574"/>
          <a:ext cx="2903362" cy="1265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D" sz="2400" kern="1200" dirty="0" err="1"/>
            <a:t>Perusakan</a:t>
          </a:r>
          <a:r>
            <a:rPr lang="en-ID" sz="2400" kern="1200" dirty="0"/>
            <a:t> </a:t>
          </a:r>
          <a:r>
            <a:rPr lang="en-ID" sz="2400" kern="1200" dirty="0" err="1"/>
            <a:t>gedung</a:t>
          </a:r>
          <a:endParaRPr lang="en-ID" sz="2400" kern="1200" dirty="0"/>
        </a:p>
      </dsp:txBody>
      <dsp:txXfrm>
        <a:off x="61771" y="4050345"/>
        <a:ext cx="2779820" cy="1141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E654C-DCDD-42AA-8F84-96213DD99E50}">
      <dsp:nvSpPr>
        <dsp:cNvPr id="0" name=""/>
        <dsp:cNvSpPr/>
      </dsp:nvSpPr>
      <dsp:spPr>
        <a:xfrm rot="5400000">
          <a:off x="-201371" y="201638"/>
          <a:ext cx="1342474" cy="939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Ps. 336</a:t>
          </a:r>
          <a:endParaRPr lang="en-ID" sz="2400" kern="1200" dirty="0"/>
        </a:p>
      </dsp:txBody>
      <dsp:txXfrm rot="-5400000">
        <a:off x="0" y="470133"/>
        <a:ext cx="939732" cy="402742"/>
      </dsp:txXfrm>
    </dsp:sp>
    <dsp:sp modelId="{3AA5196F-A0A1-47EE-AF49-FB29258EEAEE}">
      <dsp:nvSpPr>
        <dsp:cNvPr id="0" name=""/>
        <dsp:cNvSpPr/>
      </dsp:nvSpPr>
      <dsp:spPr>
        <a:xfrm rot="5400000">
          <a:off x="4174021" y="-3234022"/>
          <a:ext cx="872608" cy="7341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err="1">
              <a:solidFill>
                <a:schemeClr val="tx1"/>
              </a:solidFill>
              <a:latin typeface="Cambria" panose="02040503050406030204" pitchFamily="18" charset="0"/>
              <a:ea typeface="Cambria" panose="02040503050406030204" pitchFamily="18" charset="0"/>
            </a:rPr>
            <a:t>Mengusik</a:t>
          </a:r>
          <a:r>
            <a:rPr lang="en-US" sz="1200" kern="1200" dirty="0">
              <a:solidFill>
                <a:schemeClr val="tx1"/>
              </a:solidFill>
              <a:latin typeface="Cambria" panose="02040503050406030204" pitchFamily="18" charset="0"/>
              <a:ea typeface="Cambria" panose="02040503050406030204" pitchFamily="18" charset="0"/>
            </a:rPr>
            <a:t> </a:t>
          </a:r>
          <a:r>
            <a:rPr lang="en-US" sz="1200" kern="1200" dirty="0" err="1">
              <a:solidFill>
                <a:schemeClr val="tx1"/>
              </a:solidFill>
              <a:latin typeface="Cambria" panose="02040503050406030204" pitchFamily="18" charset="0"/>
              <a:ea typeface="Cambria" panose="02040503050406030204" pitchFamily="18" charset="0"/>
            </a:rPr>
            <a:t>hewan</a:t>
          </a:r>
          <a:endParaRPr lang="en-ID" sz="1200" kern="1200" dirty="0">
            <a:solidFill>
              <a:schemeClr val="tx1"/>
            </a:solidFill>
            <a:latin typeface="Cambria" panose="02040503050406030204" pitchFamily="18" charset="0"/>
            <a:ea typeface="Cambria" panose="02040503050406030204" pitchFamily="18" charset="0"/>
          </a:endParaRPr>
        </a:p>
        <a:p>
          <a:pPr marL="114300" lvl="1" indent="-114300" algn="just" defTabSz="533400">
            <a:lnSpc>
              <a:spcPct val="90000"/>
            </a:lnSpc>
            <a:spcBef>
              <a:spcPct val="0"/>
            </a:spcBef>
            <a:spcAft>
              <a:spcPct val="15000"/>
            </a:spcAft>
            <a:buChar char="•"/>
          </a:pPr>
          <a:r>
            <a:rPr lang="en-ID" sz="1200" kern="1200" dirty="0" err="1">
              <a:solidFill>
                <a:schemeClr val="tx1"/>
              </a:solidFill>
              <a:latin typeface="Cambria" panose="02040503050406030204" pitchFamily="18" charset="0"/>
              <a:ea typeface="Cambria" panose="02040503050406030204" pitchFamily="18" charset="0"/>
            </a:rPr>
            <a:t>Tidak</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mencegah</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hewan</a:t>
          </a:r>
          <a:r>
            <a:rPr lang="en-ID" sz="1200" kern="1200" dirty="0">
              <a:solidFill>
                <a:schemeClr val="tx1"/>
              </a:solidFill>
              <a:latin typeface="Cambria" panose="02040503050406030204" pitchFamily="18" charset="0"/>
              <a:ea typeface="Cambria" panose="02040503050406030204" pitchFamily="18" charset="0"/>
            </a:rPr>
            <a:t> yang </a:t>
          </a:r>
          <a:r>
            <a:rPr lang="en-ID" sz="1200" kern="1200" dirty="0" err="1">
              <a:solidFill>
                <a:schemeClr val="tx1"/>
              </a:solidFill>
              <a:latin typeface="Cambria" panose="02040503050406030204" pitchFamily="18" charset="0"/>
              <a:ea typeface="Cambria" panose="02040503050406030204" pitchFamily="18" charset="0"/>
            </a:rPr>
            <a:t>ada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dalam</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penjagaannya</a:t>
          </a:r>
          <a:r>
            <a:rPr lang="en-ID" sz="1200" kern="1200" dirty="0">
              <a:solidFill>
                <a:schemeClr val="tx1"/>
              </a:solidFill>
              <a:latin typeface="Cambria" panose="02040503050406030204" pitchFamily="18" charset="0"/>
              <a:ea typeface="Cambria" panose="02040503050406030204" pitchFamily="18" charset="0"/>
            </a:rPr>
            <a:t> yang </a:t>
          </a:r>
          <a:r>
            <a:rPr lang="en-ID" sz="1200" kern="1200" dirty="0" err="1">
              <a:solidFill>
                <a:schemeClr val="tx1"/>
              </a:solidFill>
              <a:latin typeface="Cambria" panose="02040503050406030204" pitchFamily="18" charset="0"/>
              <a:ea typeface="Cambria" panose="02040503050406030204" pitchFamily="18" charset="0"/>
            </a:rPr>
            <a:t>menyerang</a:t>
          </a:r>
          <a:r>
            <a:rPr lang="en-ID" sz="1200" kern="1200" dirty="0">
              <a:solidFill>
                <a:schemeClr val="tx1"/>
              </a:solidFill>
              <a:latin typeface="Cambria" panose="02040503050406030204" pitchFamily="18" charset="0"/>
              <a:ea typeface="Cambria" panose="02040503050406030204" pitchFamily="18" charset="0"/>
            </a:rPr>
            <a:t> orang </a:t>
          </a:r>
          <a:r>
            <a:rPr lang="en-ID" sz="1200" kern="1200" dirty="0" err="1">
              <a:solidFill>
                <a:schemeClr val="tx1"/>
              </a:solidFill>
              <a:latin typeface="Cambria" panose="02040503050406030204" pitchFamily="18" charset="0"/>
              <a:ea typeface="Cambria" panose="02040503050406030204" pitchFamily="18" charset="0"/>
            </a:rPr>
            <a:t>atau</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hewan</a:t>
          </a:r>
          <a:endParaRPr lang="en-ID" sz="1200" kern="1200" dirty="0">
            <a:solidFill>
              <a:schemeClr val="tx1"/>
            </a:solidFill>
            <a:latin typeface="Cambria" panose="02040503050406030204" pitchFamily="18" charset="0"/>
            <a:ea typeface="Cambria" panose="02040503050406030204" pitchFamily="18" charset="0"/>
          </a:endParaRPr>
        </a:p>
        <a:p>
          <a:pPr marL="114300" lvl="1" indent="-114300" algn="just" defTabSz="533400">
            <a:lnSpc>
              <a:spcPct val="90000"/>
            </a:lnSpc>
            <a:spcBef>
              <a:spcPct val="0"/>
            </a:spcBef>
            <a:spcAft>
              <a:spcPct val="15000"/>
            </a:spcAft>
            <a:buChar char="•"/>
          </a:pPr>
          <a:r>
            <a:rPr lang="en-ID" sz="1200" kern="1200" dirty="0" err="1">
              <a:solidFill>
                <a:schemeClr val="tx1"/>
              </a:solidFill>
              <a:latin typeface="Cambria" panose="02040503050406030204" pitchFamily="18" charset="0"/>
              <a:ea typeface="Cambria" panose="02040503050406030204" pitchFamily="18" charset="0"/>
            </a:rPr>
            <a:t>Tidak</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menjaga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secara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patut</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hewan</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buas</a:t>
          </a:r>
          <a:r>
            <a:rPr lang="en-ID" sz="1200" kern="1200" dirty="0">
              <a:solidFill>
                <a:schemeClr val="tx1"/>
              </a:solidFill>
              <a:latin typeface="Cambria" panose="02040503050406030204" pitchFamily="18" charset="0"/>
              <a:ea typeface="Cambria" panose="02040503050406030204" pitchFamily="18" charset="0"/>
            </a:rPr>
            <a:t> yang </a:t>
          </a:r>
          <a:r>
            <a:rPr lang="en-ID" sz="1200" kern="1200" dirty="0" err="1">
              <a:solidFill>
                <a:schemeClr val="tx1"/>
              </a:solidFill>
              <a:latin typeface="Cambria" panose="02040503050406030204" pitchFamily="18" charset="0"/>
              <a:ea typeface="Cambria" panose="02040503050406030204" pitchFamily="18" charset="0"/>
            </a:rPr>
            <a:t>ada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dalam</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penjagaannya</a:t>
          </a:r>
          <a:endParaRPr lang="en-ID" sz="1200" kern="1200" dirty="0">
            <a:solidFill>
              <a:schemeClr val="tx1"/>
            </a:solidFill>
            <a:latin typeface="Cambria" panose="02040503050406030204" pitchFamily="18" charset="0"/>
            <a:ea typeface="Cambria" panose="02040503050406030204" pitchFamily="18" charset="0"/>
          </a:endParaRPr>
        </a:p>
        <a:p>
          <a:pPr marL="114300" lvl="1" indent="-114300" algn="just" defTabSz="533400">
            <a:lnSpc>
              <a:spcPct val="90000"/>
            </a:lnSpc>
            <a:spcBef>
              <a:spcPct val="0"/>
            </a:spcBef>
            <a:spcAft>
              <a:spcPct val="15000"/>
            </a:spcAft>
            <a:buChar char="•"/>
          </a:pPr>
          <a:r>
            <a:rPr lang="en-ID" sz="1200" kern="1200" dirty="0" err="1">
              <a:solidFill>
                <a:schemeClr val="tx1"/>
              </a:solidFill>
              <a:latin typeface="Cambria" panose="02040503050406030204" pitchFamily="18" charset="0"/>
              <a:ea typeface="Cambria" panose="02040503050406030204" pitchFamily="18" charset="0"/>
            </a:rPr>
            <a:t>Memelihara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hewan</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buas</a:t>
          </a:r>
          <a:r>
            <a:rPr lang="en-ID" sz="1200" kern="1200" dirty="0">
              <a:solidFill>
                <a:schemeClr val="tx1"/>
              </a:solidFill>
              <a:latin typeface="Cambria" panose="02040503050406030204" pitchFamily="18" charset="0"/>
              <a:ea typeface="Cambria" panose="02040503050406030204" pitchFamily="18" charset="0"/>
            </a:rPr>
            <a:t> yang </a:t>
          </a:r>
          <a:r>
            <a:rPr lang="en-ID" sz="1200" kern="1200" dirty="0" err="1">
              <a:solidFill>
                <a:schemeClr val="tx1"/>
              </a:solidFill>
              <a:latin typeface="Cambria" panose="02040503050406030204" pitchFamily="18" charset="0"/>
              <a:ea typeface="Cambria" panose="02040503050406030204" pitchFamily="18" charset="0"/>
            </a:rPr>
            <a:t>berbahaya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tidak</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melaporkan</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kepada</a:t>
          </a:r>
          <a:r>
            <a:rPr lang="en-ID" sz="1200" kern="1200" dirty="0">
              <a:solidFill>
                <a:schemeClr val="tx1"/>
              </a:solidFill>
              <a:latin typeface="Cambria" panose="02040503050406030204" pitchFamily="18" charset="0"/>
              <a:ea typeface="Cambria" panose="02040503050406030204" pitchFamily="18" charset="0"/>
            </a:rPr>
            <a:t> </a:t>
          </a:r>
          <a:r>
            <a:rPr lang="en-ID" sz="1200" kern="1200" dirty="0" err="1">
              <a:solidFill>
                <a:schemeClr val="tx1"/>
              </a:solidFill>
              <a:latin typeface="Cambria" panose="02040503050406030204" pitchFamily="18" charset="0"/>
              <a:ea typeface="Cambria" panose="02040503050406030204" pitchFamily="18" charset="0"/>
            </a:rPr>
            <a:t>pejabat</a:t>
          </a:r>
          <a:r>
            <a:rPr lang="en-ID" sz="1200" kern="1200" dirty="0">
              <a:solidFill>
                <a:schemeClr val="tx1"/>
              </a:solidFill>
              <a:latin typeface="Cambria" panose="02040503050406030204" pitchFamily="18" charset="0"/>
              <a:ea typeface="Cambria" panose="02040503050406030204" pitchFamily="18" charset="0"/>
            </a:rPr>
            <a:t> yang </a:t>
          </a:r>
          <a:r>
            <a:rPr lang="en-ID" sz="1200" kern="1200" dirty="0" err="1">
              <a:solidFill>
                <a:schemeClr val="tx1"/>
              </a:solidFill>
              <a:latin typeface="Cambria" panose="02040503050406030204" pitchFamily="18" charset="0"/>
              <a:ea typeface="Cambria" panose="02040503050406030204" pitchFamily="18" charset="0"/>
            </a:rPr>
            <a:t>berwenang</a:t>
          </a:r>
          <a:endParaRPr lang="en-ID" sz="1200" kern="1200" dirty="0">
            <a:solidFill>
              <a:schemeClr val="tx1"/>
            </a:solidFill>
            <a:latin typeface="Cambria" panose="02040503050406030204" pitchFamily="18" charset="0"/>
            <a:ea typeface="Cambria" panose="02040503050406030204" pitchFamily="18" charset="0"/>
          </a:endParaRPr>
        </a:p>
      </dsp:txBody>
      <dsp:txXfrm rot="-5400000">
        <a:off x="939732" y="42864"/>
        <a:ext cx="7298590" cy="787414"/>
      </dsp:txXfrm>
    </dsp:sp>
    <dsp:sp modelId="{D1BBC51A-333C-40E0-86CE-9D46671B7C04}">
      <dsp:nvSpPr>
        <dsp:cNvPr id="0" name=""/>
        <dsp:cNvSpPr/>
      </dsp:nvSpPr>
      <dsp:spPr>
        <a:xfrm rot="5400000">
          <a:off x="-201371" y="1346109"/>
          <a:ext cx="1342474" cy="939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Ps. 337</a:t>
          </a:r>
          <a:endParaRPr lang="en-ID" sz="2400" kern="1200" dirty="0"/>
        </a:p>
      </dsp:txBody>
      <dsp:txXfrm rot="-5400000">
        <a:off x="0" y="1614604"/>
        <a:ext cx="939732" cy="402742"/>
      </dsp:txXfrm>
    </dsp:sp>
    <dsp:sp modelId="{CB5ECA3B-9BDF-41E7-B3A4-B0B3E9C9BBF9}">
      <dsp:nvSpPr>
        <dsp:cNvPr id="0" name=""/>
        <dsp:cNvSpPr/>
      </dsp:nvSpPr>
      <dsp:spPr>
        <a:xfrm rot="5400000">
          <a:off x="4174021" y="-2089550"/>
          <a:ext cx="872608" cy="7341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D" sz="1200" kern="1200" dirty="0" err="1"/>
            <a:t>Menyakiti</a:t>
          </a:r>
          <a:r>
            <a:rPr lang="en-ID" sz="1200" kern="1200" dirty="0"/>
            <a:t> </a:t>
          </a:r>
          <a:r>
            <a:rPr lang="en-ID" sz="1200" kern="1200" dirty="0" err="1"/>
            <a:t>atau</a:t>
          </a:r>
          <a:r>
            <a:rPr lang="en-ID" sz="1200" kern="1200" dirty="0"/>
            <a:t> </a:t>
          </a:r>
          <a:r>
            <a:rPr lang="en-ID" sz="1200" kern="1200" dirty="0" err="1"/>
            <a:t>melukai</a:t>
          </a:r>
          <a:r>
            <a:rPr lang="en-ID" sz="1200" kern="1200" dirty="0"/>
            <a:t> </a:t>
          </a:r>
          <a:r>
            <a:rPr lang="en-ID" sz="1200" kern="1200" dirty="0" err="1"/>
            <a:t>hewan</a:t>
          </a:r>
          <a:r>
            <a:rPr lang="en-ID" sz="1200" kern="1200" dirty="0"/>
            <a:t> </a:t>
          </a:r>
          <a:r>
            <a:rPr lang="en-ID" sz="1200" kern="1200" dirty="0" err="1"/>
            <a:t>atau</a:t>
          </a:r>
          <a:r>
            <a:rPr lang="en-ID" sz="1200" kern="1200" dirty="0"/>
            <a:t> </a:t>
          </a:r>
          <a:r>
            <a:rPr lang="en-ID" sz="1200" kern="1200" dirty="0" err="1"/>
            <a:t>merugikan</a:t>
          </a:r>
          <a:r>
            <a:rPr lang="en-ID" sz="1200" kern="1200" dirty="0"/>
            <a:t> </a:t>
          </a:r>
          <a:r>
            <a:rPr lang="en-ID" sz="1200" kern="1200" dirty="0" err="1"/>
            <a:t>kesehatannya</a:t>
          </a:r>
          <a:endParaRPr lang="en-ID" sz="1200" kern="1200" dirty="0"/>
        </a:p>
        <a:p>
          <a:pPr marL="114300" lvl="1" indent="-114300" algn="l" defTabSz="533400">
            <a:lnSpc>
              <a:spcPct val="90000"/>
            </a:lnSpc>
            <a:spcBef>
              <a:spcPct val="0"/>
            </a:spcBef>
            <a:spcAft>
              <a:spcPct val="15000"/>
            </a:spcAft>
            <a:buChar char="•"/>
          </a:pPr>
          <a:r>
            <a:rPr lang="en-ID" sz="1200" kern="1200" dirty="0" err="1"/>
            <a:t>Melakukan</a:t>
          </a:r>
          <a:r>
            <a:rPr lang="en-ID" sz="1200" kern="1200" dirty="0"/>
            <a:t> </a:t>
          </a:r>
          <a:r>
            <a:rPr lang="en-ID" sz="1200" kern="1200" dirty="0" err="1"/>
            <a:t>hubungan</a:t>
          </a:r>
          <a:r>
            <a:rPr lang="en-ID" sz="1200" kern="1200" dirty="0"/>
            <a:t> </a:t>
          </a:r>
          <a:r>
            <a:rPr lang="en-ID" sz="1200" kern="1200" dirty="0" err="1"/>
            <a:t>seksual</a:t>
          </a:r>
          <a:r>
            <a:rPr lang="en-ID" sz="1200" kern="1200" dirty="0"/>
            <a:t> </a:t>
          </a:r>
          <a:r>
            <a:rPr lang="en-ID" sz="1200" kern="1200" dirty="0" err="1"/>
            <a:t>dengan</a:t>
          </a:r>
          <a:r>
            <a:rPr lang="en-ID" sz="1200" kern="1200" dirty="0"/>
            <a:t> </a:t>
          </a:r>
          <a:r>
            <a:rPr lang="en-ID" sz="1200" kern="1200" dirty="0" err="1"/>
            <a:t>hewan</a:t>
          </a:r>
          <a:endParaRPr lang="en-ID" sz="1200" kern="1200" dirty="0"/>
        </a:p>
      </dsp:txBody>
      <dsp:txXfrm rot="-5400000">
        <a:off x="939732" y="1187336"/>
        <a:ext cx="7298590" cy="787414"/>
      </dsp:txXfrm>
    </dsp:sp>
    <dsp:sp modelId="{7E3B3544-B497-4BEA-B44C-EED3D0B242CA}">
      <dsp:nvSpPr>
        <dsp:cNvPr id="0" name=""/>
        <dsp:cNvSpPr/>
      </dsp:nvSpPr>
      <dsp:spPr>
        <a:xfrm rot="5400000">
          <a:off x="-201371" y="2490581"/>
          <a:ext cx="1342474" cy="939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Ps. 338</a:t>
          </a:r>
          <a:endParaRPr lang="en-ID" sz="2400" kern="1200" dirty="0"/>
        </a:p>
      </dsp:txBody>
      <dsp:txXfrm rot="-5400000">
        <a:off x="0" y="2759076"/>
        <a:ext cx="939732" cy="402742"/>
      </dsp:txXfrm>
    </dsp:sp>
    <dsp:sp modelId="{E62C32F4-6E5C-4F68-B482-21EF3033FC5C}">
      <dsp:nvSpPr>
        <dsp:cNvPr id="0" name=""/>
        <dsp:cNvSpPr/>
      </dsp:nvSpPr>
      <dsp:spPr>
        <a:xfrm rot="5400000">
          <a:off x="4174021" y="-945079"/>
          <a:ext cx="872608" cy="7341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ID" sz="1200" kern="1200" dirty="0" err="1"/>
            <a:t>Menggunakan</a:t>
          </a:r>
          <a:r>
            <a:rPr lang="en-ID" sz="1200" kern="1200" dirty="0"/>
            <a:t> dan </a:t>
          </a:r>
          <a:r>
            <a:rPr lang="en-ID" sz="1200" kern="1200" dirty="0" err="1"/>
            <a:t>memanfaatkan</a:t>
          </a:r>
          <a:r>
            <a:rPr lang="en-ID" sz="1200" kern="1200" dirty="0"/>
            <a:t> </a:t>
          </a:r>
          <a:r>
            <a:rPr lang="en-ID" sz="1200" kern="1200" dirty="0" err="1"/>
            <a:t>hewan</a:t>
          </a:r>
          <a:r>
            <a:rPr lang="en-ID" sz="1200" kern="1200" dirty="0"/>
            <a:t> di </a:t>
          </a:r>
          <a:r>
            <a:rPr lang="en-ID" sz="1200" kern="1200" dirty="0" err="1"/>
            <a:t>luar</a:t>
          </a:r>
          <a:r>
            <a:rPr lang="en-ID" sz="1200" kern="1200" dirty="0"/>
            <a:t> </a:t>
          </a:r>
          <a:r>
            <a:rPr lang="en-ID" sz="1200" kern="1200" dirty="0" err="1"/>
            <a:t>kemampuan</a:t>
          </a:r>
          <a:r>
            <a:rPr lang="en-ID" sz="1200" kern="1200" dirty="0"/>
            <a:t> </a:t>
          </a:r>
          <a:r>
            <a:rPr lang="en-ID" sz="1200" kern="1200" dirty="0" err="1"/>
            <a:t>kodratnya</a:t>
          </a:r>
          <a:r>
            <a:rPr lang="en-ID" sz="1200" kern="1200" dirty="0"/>
            <a:t> (</a:t>
          </a:r>
          <a:r>
            <a:rPr lang="en-ID" sz="1200" kern="1200" dirty="0" err="1"/>
            <a:t>alamiahnya</a:t>
          </a:r>
          <a:r>
            <a:rPr lang="en-ID" sz="1200" kern="1200" dirty="0"/>
            <a:t>)</a:t>
          </a:r>
        </a:p>
        <a:p>
          <a:pPr marL="114300" lvl="1" indent="-114300" algn="l" defTabSz="533400">
            <a:lnSpc>
              <a:spcPct val="90000"/>
            </a:lnSpc>
            <a:spcBef>
              <a:spcPct val="0"/>
            </a:spcBef>
            <a:spcAft>
              <a:spcPct val="15000"/>
            </a:spcAft>
            <a:buChar char="•"/>
          </a:pPr>
          <a:r>
            <a:rPr lang="sv-SE" sz="1200" kern="1200" dirty="0"/>
            <a:t>Memberikan bahan atau obat-obatan yang dapat membahayakan kesehatan hewan</a:t>
          </a:r>
          <a:endParaRPr lang="en-ID" sz="1200" kern="1200" dirty="0"/>
        </a:p>
        <a:p>
          <a:pPr marL="114300" lvl="1" indent="-114300" algn="l" defTabSz="533400">
            <a:lnSpc>
              <a:spcPct val="90000"/>
            </a:lnSpc>
            <a:spcBef>
              <a:spcPct val="0"/>
            </a:spcBef>
            <a:spcAft>
              <a:spcPct val="15000"/>
            </a:spcAft>
            <a:buChar char="•"/>
          </a:pPr>
          <a:r>
            <a:rPr lang="en-ID" sz="1200" kern="1200" dirty="0" err="1"/>
            <a:t>Memanfaatkan</a:t>
          </a:r>
          <a:r>
            <a:rPr lang="en-ID" sz="1200" kern="1200" dirty="0"/>
            <a:t> </a:t>
          </a:r>
          <a:r>
            <a:rPr lang="en-ID" sz="1200" kern="1200" dirty="0" err="1"/>
            <a:t>bagian</a:t>
          </a:r>
          <a:r>
            <a:rPr lang="en-ID" sz="1200" kern="1200" dirty="0"/>
            <a:t> </a:t>
          </a:r>
          <a:r>
            <a:rPr lang="en-ID" sz="1200" kern="1200" dirty="0" err="1"/>
            <a:t>tubuh</a:t>
          </a:r>
          <a:r>
            <a:rPr lang="en-ID" sz="1200" kern="1200" dirty="0"/>
            <a:t> </a:t>
          </a:r>
          <a:r>
            <a:rPr lang="en-ID" sz="1200" kern="1200" dirty="0" err="1"/>
            <a:t>atau</a:t>
          </a:r>
          <a:r>
            <a:rPr lang="en-ID" sz="1200" kern="1200" dirty="0"/>
            <a:t> organ </a:t>
          </a:r>
          <a:r>
            <a:rPr lang="en-ID" sz="1200" kern="1200" dirty="0" err="1"/>
            <a:t>hewan</a:t>
          </a:r>
          <a:r>
            <a:rPr lang="en-ID" sz="1200" kern="1200" dirty="0"/>
            <a:t> </a:t>
          </a:r>
          <a:r>
            <a:rPr lang="en-ID" sz="1200" kern="1200" dirty="0" err="1"/>
            <a:t>untuk</a:t>
          </a:r>
          <a:r>
            <a:rPr lang="en-ID" sz="1200" kern="1200" dirty="0"/>
            <a:t> </a:t>
          </a:r>
          <a:r>
            <a:rPr lang="en-ID" sz="1200" kern="1200" dirty="0" err="1"/>
            <a:t>tujuan</a:t>
          </a:r>
          <a:r>
            <a:rPr lang="en-ID" sz="1200" kern="1200" dirty="0"/>
            <a:t> yang </a:t>
          </a:r>
          <a:r>
            <a:rPr lang="en-ID" sz="1200" kern="1200" dirty="0" err="1"/>
            <a:t>tidak</a:t>
          </a:r>
          <a:r>
            <a:rPr lang="en-ID" sz="1200" kern="1200" dirty="0"/>
            <a:t> </a:t>
          </a:r>
          <a:r>
            <a:rPr lang="en-ID" sz="1200" kern="1200" dirty="0" err="1"/>
            <a:t>patut</a:t>
          </a:r>
          <a:endParaRPr lang="en-ID" sz="1200" kern="1200" dirty="0"/>
        </a:p>
      </dsp:txBody>
      <dsp:txXfrm rot="-5400000">
        <a:off x="939732" y="2331807"/>
        <a:ext cx="7298590" cy="78741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250738"/>
            <a:ext cx="9144000" cy="1754326"/>
          </a:xfrm>
          <a:prstGeom prst="rect">
            <a:avLst/>
          </a:prstGeom>
          <a:noFill/>
        </p:spPr>
        <p:txBody>
          <a:bodyPr wrap="square" lIns="91440" tIns="45720" rIns="91440" bIns="45720">
            <a:spAutoFit/>
          </a:bodyPr>
          <a:lstStyle/>
          <a:p>
            <a:pPr algn="ctr"/>
            <a:r>
              <a:rPr lang="id-ID" sz="36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Tindak Pidana Terhadap Keamanan Umum Bagi Orang, Kesehatan, Dan Barang</a:t>
            </a:r>
          </a:p>
          <a:p>
            <a:pPr algn="ctr"/>
            <a:r>
              <a:rPr lang="id-ID" sz="32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2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sz="32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40FE7D93-4CD0-4E85-A28F-D0346D3365ED}"/>
              </a:ext>
            </a:extLst>
          </p:cNvPr>
          <p:cNvSpPr/>
          <p:nvPr>
            <p:custDataLst>
              <p:tags r:id="rId2"/>
            </p:custDataLst>
          </p:nvPr>
        </p:nvSpPr>
        <p:spPr>
          <a:xfrm>
            <a:off x="36512" y="4482986"/>
            <a:ext cx="9144000" cy="646331"/>
          </a:xfrm>
          <a:prstGeom prst="rect">
            <a:avLst/>
          </a:prstGeom>
          <a:noFill/>
        </p:spPr>
        <p:txBody>
          <a:bodyPr wrap="square" lIns="91440" tIns="45720" rIns="91440" bIns="45720">
            <a:spAutoFit/>
          </a:bodyPr>
          <a:lstStyle/>
          <a:p>
            <a:pPr algn="ctr"/>
            <a:r>
              <a:rPr lang="en-US" sz="36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36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2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58CF474-C94C-433C-8A35-CF50402F1C23}"/>
              </a:ext>
            </a:extLst>
          </p:cNvPr>
          <p:cNvGraphicFramePr/>
          <p:nvPr>
            <p:extLst>
              <p:ext uri="{D42A27DB-BD31-4B8C-83A1-F6EECF244321}">
                <p14:modId xmlns:p14="http://schemas.microsoft.com/office/powerpoint/2010/main" val="738559642"/>
              </p:ext>
            </p:extLst>
          </p:nvPr>
        </p:nvGraphicFramePr>
        <p:xfrm>
          <a:off x="755576" y="764704"/>
          <a:ext cx="79208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44947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400" dirty="0">
                <a:latin typeface="Cambria" panose="02040503050406030204" pitchFamily="18" charset="0"/>
              </a:rPr>
              <a:t>Perbuatan mengakibatkan bahaya umum sebagaimana diatur dalam Pasal 314 hingga Pasal 317 KUHP Nasional</a:t>
            </a:r>
            <a:endParaRPr lang="id-ID" sz="2400" dirty="0"/>
          </a:p>
        </p:txBody>
      </p:sp>
      <p:sp>
        <p:nvSpPr>
          <p:cNvPr id="4" name="Content Placeholder 2"/>
          <p:cNvSpPr txBox="1">
            <a:spLocks/>
          </p:cNvSpPr>
          <p:nvPr/>
        </p:nvSpPr>
        <p:spPr>
          <a:xfrm>
            <a:off x="323528" y="1844824"/>
            <a:ext cx="8517632" cy="432048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M</a:t>
            </a:r>
            <a:r>
              <a:rPr lang="id-ID" sz="2400" dirty="0">
                <a:solidFill>
                  <a:schemeClr val="tx1"/>
                </a:solidFill>
                <a:latin typeface="Cambria" panose="02040503050406030204" pitchFamily="18" charset="0"/>
                <a:cs typeface="Arial" panose="020B0604020202020204" pitchFamily="34" charset="0"/>
              </a:rPr>
              <a:t>embakar benda milik sendiri tanpa izin yang dapat mengakibatkan bahaya umum;</a:t>
            </a:r>
            <a:endParaRPr lang="en-US" sz="2400" dirty="0">
              <a:solidFill>
                <a:schemeClr val="tx1"/>
              </a:solidFill>
              <a:latin typeface="Cambria" panose="02040503050406030204" pitchFamily="18" charset="0"/>
              <a:cs typeface="Arial" panose="020B0604020202020204" pitchFamily="34" charset="0"/>
            </a:endParaRPr>
          </a:p>
          <a:p>
            <a:pPr marL="514350" indent="-514350"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M</a:t>
            </a:r>
            <a:r>
              <a:rPr lang="id-ID" sz="2400" dirty="0">
                <a:solidFill>
                  <a:schemeClr val="tx1"/>
                </a:solidFill>
                <a:latin typeface="Cambria" panose="02040503050406030204" pitchFamily="18" charset="0"/>
                <a:cs typeface="Arial" panose="020B0604020202020204" pitchFamily="34" charset="0"/>
              </a:rPr>
              <a:t>enyalakan api atau tanpa alasan melepaskan tembakan senjata api di jalan umum atau di tepi jalan umum, atau di tempat yang berdekatan dengan bangunan atau barang yang dapat mengakibatkan bahaya kebakaran;</a:t>
            </a:r>
            <a:endParaRPr lang="en-US" sz="2400" dirty="0">
              <a:solidFill>
                <a:schemeClr val="tx1"/>
              </a:solidFill>
              <a:latin typeface="Cambria" panose="02040503050406030204" pitchFamily="18" charset="0"/>
              <a:cs typeface="Arial" panose="020B0604020202020204" pitchFamily="34" charset="0"/>
            </a:endParaRPr>
          </a:p>
          <a:p>
            <a:pPr marL="514350" indent="-514350"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M</a:t>
            </a:r>
            <a:r>
              <a:rPr lang="id-ID" sz="2400" dirty="0">
                <a:solidFill>
                  <a:schemeClr val="tx1"/>
                </a:solidFill>
                <a:latin typeface="Cambria" panose="02040503050406030204" pitchFamily="18" charset="0"/>
                <a:cs typeface="Arial" panose="020B0604020202020204" pitchFamily="34" charset="0"/>
              </a:rPr>
              <a:t>elepaskan balon udara yang digantungi bahan yang sedang terbakar; mengganggu ketertiban atau mengancam keselamatan orang lain</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D</a:t>
            </a:r>
            <a:r>
              <a:rPr lang="id-ID" sz="2400" dirty="0">
                <a:solidFill>
                  <a:schemeClr val="tx1"/>
                </a:solidFill>
                <a:latin typeface="Cambria" panose="02040503050406030204" pitchFamily="18" charset="0"/>
                <a:cs typeface="Arial" panose="020B0604020202020204" pitchFamily="34" charset="0"/>
              </a:rPr>
              <a:t>alam keadaan mabuk melakukan pekerjaan yang harus dijalankan dengan sangat hati-hati atau dapat mengakibatkan bahaya bagi nyawa atau kesehatan orang lain;</a:t>
            </a:r>
            <a:endParaRPr lang="en-US" sz="2400" dirty="0">
              <a:solidFill>
                <a:schemeClr val="tx1"/>
              </a:solidFill>
              <a:latin typeface="Cambria" panose="02040503050406030204" pitchFamily="18" charset="0"/>
              <a:cs typeface="Arial" panose="020B0604020202020204" pitchFamily="34" charset="0"/>
            </a:endParaRPr>
          </a:p>
          <a:p>
            <a:pPr marL="514350" indent="-514350"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S</a:t>
            </a:r>
            <a:r>
              <a:rPr lang="id-ID" sz="2400" dirty="0">
                <a:solidFill>
                  <a:schemeClr val="tx1"/>
                </a:solidFill>
                <a:latin typeface="Cambria" panose="02040503050406030204" pitchFamily="18" charset="0"/>
                <a:cs typeface="Arial" panose="020B0604020202020204" pitchFamily="34" charset="0"/>
              </a:rPr>
              <a:t>ecara melawan hukum merintangi kebebasan bergerak orang lain di jalan umum, atau mengikuti orang lain secara mengganggu.</a:t>
            </a:r>
            <a:endParaRPr lang="en-US"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745535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1844824"/>
            <a:ext cx="8517632" cy="2448272"/>
          </a:xfrm>
          <a:prstGeom prst="rect">
            <a:avLst/>
          </a:prstGeom>
          <a:solidFill>
            <a:schemeClr val="accent4">
              <a:lumMod val="40000"/>
              <a:lumOff val="6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err="1">
                <a:solidFill>
                  <a:schemeClr val="tx1"/>
                </a:solidFill>
                <a:latin typeface="Cambria" panose="02040503050406030204" pitchFamily="18" charset="0"/>
                <a:cs typeface="Arial" panose="020B0604020202020204" pitchFamily="34" charset="0"/>
              </a:rPr>
              <a:t>Membakar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bergerak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meskipun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milik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sendiri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rumah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kapal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ukuran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tertentu</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undang-undang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termasuk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bergerak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selalu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izin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pejabat</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berwenang</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29374645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Larangan Membuat Bahan Peledak Tanpa Izin</a:t>
            </a:r>
            <a:endParaRPr lang="id-ID" sz="2400" dirty="0"/>
          </a:p>
        </p:txBody>
      </p:sp>
      <p:sp>
        <p:nvSpPr>
          <p:cNvPr id="4" name="Content Placeholder 2"/>
          <p:cNvSpPr txBox="1">
            <a:spLocks/>
          </p:cNvSpPr>
          <p:nvPr/>
        </p:nvSpPr>
        <p:spPr>
          <a:xfrm>
            <a:off x="323528" y="1556792"/>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318 KUHP Nasional </a:t>
            </a:r>
            <a:r>
              <a:rPr lang="en-US" sz="2400" dirty="0" err="1">
                <a:solidFill>
                  <a:schemeClr val="tx1"/>
                </a:solidFill>
                <a:latin typeface="Cambria" panose="02040503050406030204" pitchFamily="18" charset="0"/>
                <a:cs typeface="Arial" panose="020B0604020202020204" pitchFamily="34" charset="0"/>
              </a:rPr>
              <a:t>menekankan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larangan</a:t>
            </a:r>
            <a:r>
              <a:rPr lang="en-US" sz="2400"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tanpa</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izin</a:t>
            </a:r>
            <a:r>
              <a:rPr lang="en-US" sz="2400" b="1"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membuat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obat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peledak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penggalak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mata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peluru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senjata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api</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Penggalak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adalah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mesiu</a:t>
            </a:r>
            <a:r>
              <a:rPr lang="en-US" sz="2400" dirty="0">
                <a:solidFill>
                  <a:schemeClr val="tx1"/>
                </a:solidFill>
                <a:latin typeface="Cambria" panose="02040503050406030204" pitchFamily="18" charset="0"/>
                <a:cs typeface="Arial" panose="020B0604020202020204" pitchFamily="34" charset="0"/>
              </a:rPr>
              <a:t> pada </a:t>
            </a:r>
            <a:r>
              <a:rPr lang="en-US" sz="2400" dirty="0" err="1">
                <a:solidFill>
                  <a:schemeClr val="tx1"/>
                </a:solidFill>
                <a:latin typeface="Cambria" panose="02040503050406030204" pitchFamily="18" charset="0"/>
                <a:cs typeface="Arial" panose="020B0604020202020204" pitchFamily="34" charset="0"/>
              </a:rPr>
              <a:t>persumbuan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senjata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meledakkan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peluru</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demikian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perbuatan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dimaksud</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318 KUHP Nasional </a:t>
            </a:r>
            <a:r>
              <a:rPr lang="en-US" sz="2400" b="1" dirty="0" err="1">
                <a:solidFill>
                  <a:schemeClr val="tx1"/>
                </a:solidFill>
                <a:latin typeface="Cambria" panose="02040503050406030204" pitchFamily="18" charset="0"/>
                <a:cs typeface="Arial" panose="020B0604020202020204" pitchFamily="34" charset="0"/>
              </a:rPr>
              <a:t>tidak</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dilarang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sepanjang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memperoleh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izin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pejabat</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berwenang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Misalnya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perusahaan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bergerak</a:t>
            </a:r>
            <a:r>
              <a:rPr lang="en-US" sz="2400" dirty="0">
                <a:solidFill>
                  <a:schemeClr val="tx1"/>
                </a:solidFill>
                <a:latin typeface="Cambria" panose="02040503050406030204" pitchFamily="18" charset="0"/>
                <a:cs typeface="Arial" panose="020B0604020202020204" pitchFamily="34" charset="0"/>
              </a:rPr>
              <a:t> di </a:t>
            </a:r>
            <a:r>
              <a:rPr lang="en-US" sz="2400" dirty="0" err="1">
                <a:solidFill>
                  <a:schemeClr val="tx1"/>
                </a:solidFill>
                <a:latin typeface="Cambria" panose="02040503050406030204" pitchFamily="18" charset="0"/>
                <a:cs typeface="Arial" panose="020B0604020202020204" pitchFamily="34" charset="0"/>
              </a:rPr>
              <a:t>bidang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persenjataan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diberikan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izin</a:t>
            </a:r>
            <a:r>
              <a:rPr lang="en-US" sz="2400" dirty="0">
                <a:solidFill>
                  <a:schemeClr val="tx1"/>
                </a:solidFill>
                <a:latin typeface="Cambria" panose="02040503050406030204" pitchFamily="18" charset="0"/>
                <a:cs typeface="Arial" panose="020B0604020202020204" pitchFamily="34" charset="0"/>
              </a:rPr>
              <a:t> oleh </a:t>
            </a:r>
            <a:r>
              <a:rPr lang="en-US" sz="2400" dirty="0" err="1">
                <a:solidFill>
                  <a:schemeClr val="tx1"/>
                </a:solidFill>
                <a:latin typeface="Cambria" panose="02040503050406030204" pitchFamily="18" charset="0"/>
                <a:cs typeface="Arial" panose="020B0604020202020204" pitchFamily="34" charset="0"/>
              </a:rPr>
              <a:t>pemerintah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keperluan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pertahanan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keamanan</a:t>
            </a:r>
            <a:r>
              <a:rPr lang="en-US" sz="2400" dirty="0">
                <a:solidFill>
                  <a:schemeClr val="tx1"/>
                </a:solidFill>
                <a:latin typeface="Cambria" panose="02040503050406030204" pitchFamily="18" charset="0"/>
                <a:cs typeface="Arial" panose="020B0604020202020204" pitchFamily="34" charset="0"/>
              </a:rPr>
              <a:t> negara.</a:t>
            </a:r>
          </a:p>
        </p:txBody>
      </p:sp>
    </p:spTree>
    <p:extLst>
      <p:ext uri="{BB962C8B-B14F-4D97-AF65-F5344CB8AC3E}">
        <p14:creationId xmlns:p14="http://schemas.microsoft.com/office/powerpoint/2010/main" val="427090390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2. Perusakan Bangunan</a:t>
            </a:r>
            <a:endParaRPr lang="id-ID" sz="2400" dirty="0"/>
          </a:p>
        </p:txBody>
      </p:sp>
      <p:graphicFrame>
        <p:nvGraphicFramePr>
          <p:cNvPr id="2" name="Diagram 1">
            <a:extLst>
              <a:ext uri="{FF2B5EF4-FFF2-40B4-BE49-F238E27FC236}">
                <a16:creationId xmlns:a16="http://schemas.microsoft.com/office/drawing/2014/main" id="{3322D925-2A04-45F4-BF31-1103AB797114}"/>
              </a:ext>
            </a:extLst>
          </p:cNvPr>
          <p:cNvGraphicFramePr/>
          <p:nvPr>
            <p:extLst>
              <p:ext uri="{D42A27DB-BD31-4B8C-83A1-F6EECF244321}">
                <p14:modId xmlns:p14="http://schemas.microsoft.com/office/powerpoint/2010/main" val="3252595492"/>
              </p:ext>
            </p:extLst>
          </p:nvPr>
        </p:nvGraphicFramePr>
        <p:xfrm>
          <a:off x="539552" y="1268760"/>
          <a:ext cx="82296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79790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9A219AD-6545-4CBE-B4DF-4347DB7C5F6E}"/>
              </a:ext>
            </a:extLst>
          </p:cNvPr>
          <p:cNvGraphicFramePr/>
          <p:nvPr>
            <p:extLst>
              <p:ext uri="{D42A27DB-BD31-4B8C-83A1-F6EECF244321}">
                <p14:modId xmlns:p14="http://schemas.microsoft.com/office/powerpoint/2010/main" val="1614299524"/>
              </p:ext>
            </p:extLst>
          </p:nvPr>
        </p:nvGraphicFramePr>
        <p:xfrm>
          <a:off x="611560" y="908720"/>
          <a:ext cx="806489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A5A85C37-E0C6-46E4-A1CD-A56448BBA15B}"/>
              </a:ext>
            </a:extLst>
          </p:cNvPr>
          <p:cNvSpPr/>
          <p:nvPr/>
        </p:nvSpPr>
        <p:spPr>
          <a:xfrm>
            <a:off x="3635896" y="5013176"/>
            <a:ext cx="5040560" cy="1080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D" sz="1400" dirty="0" err="1">
                <a:solidFill>
                  <a:schemeClr val="tx1"/>
                </a:solidFill>
              </a:rPr>
              <a:t>Merusak</a:t>
            </a:r>
            <a:r>
              <a:rPr lang="en-ID" sz="1400" dirty="0">
                <a:solidFill>
                  <a:schemeClr val="tx1"/>
                </a:solidFill>
              </a:rPr>
              <a:t> </a:t>
            </a:r>
            <a:r>
              <a:rPr lang="en-ID" sz="1400" dirty="0" err="1">
                <a:solidFill>
                  <a:schemeClr val="tx1"/>
                </a:solidFill>
              </a:rPr>
              <a:t>adalah</a:t>
            </a:r>
            <a:r>
              <a:rPr lang="en-ID" sz="1400" dirty="0">
                <a:solidFill>
                  <a:schemeClr val="tx1"/>
                </a:solidFill>
              </a:rPr>
              <a:t> </a:t>
            </a:r>
            <a:r>
              <a:rPr lang="en-ID" sz="1400" dirty="0" err="1">
                <a:solidFill>
                  <a:schemeClr val="tx1"/>
                </a:solidFill>
              </a:rPr>
              <a:t>membuat</a:t>
            </a:r>
            <a:r>
              <a:rPr lang="en-ID" sz="1400" dirty="0">
                <a:solidFill>
                  <a:schemeClr val="tx1"/>
                </a:solidFill>
              </a:rPr>
              <a:t> </a:t>
            </a:r>
            <a:r>
              <a:rPr lang="en-ID" sz="1400" dirty="0" err="1">
                <a:solidFill>
                  <a:schemeClr val="tx1"/>
                </a:solidFill>
              </a:rPr>
              <a:t>tidak</a:t>
            </a:r>
            <a:r>
              <a:rPr lang="en-ID" sz="1400" dirty="0">
                <a:solidFill>
                  <a:schemeClr val="tx1"/>
                </a:solidFill>
              </a:rPr>
              <a:t> </a:t>
            </a:r>
            <a:r>
              <a:rPr lang="en-ID" sz="1400" dirty="0" err="1">
                <a:solidFill>
                  <a:schemeClr val="tx1"/>
                </a:solidFill>
              </a:rPr>
              <a:t>dapat</a:t>
            </a:r>
            <a:r>
              <a:rPr lang="en-ID" sz="1400" dirty="0">
                <a:solidFill>
                  <a:schemeClr val="tx1"/>
                </a:solidFill>
              </a:rPr>
              <a:t> </a:t>
            </a:r>
            <a:r>
              <a:rPr lang="en-ID" sz="1400" dirty="0" err="1">
                <a:solidFill>
                  <a:schemeClr val="tx1"/>
                </a:solidFill>
              </a:rPr>
              <a:t>dipakai</a:t>
            </a:r>
            <a:r>
              <a:rPr lang="en-ID" sz="1400" dirty="0">
                <a:solidFill>
                  <a:schemeClr val="tx1"/>
                </a:solidFill>
              </a:rPr>
              <a:t> </a:t>
            </a:r>
            <a:r>
              <a:rPr lang="en-ID" sz="1400" dirty="0" err="1">
                <a:solidFill>
                  <a:schemeClr val="tx1"/>
                </a:solidFill>
              </a:rPr>
              <a:t>untuk</a:t>
            </a:r>
            <a:r>
              <a:rPr lang="en-ID" sz="1400" dirty="0">
                <a:solidFill>
                  <a:schemeClr val="tx1"/>
                </a:solidFill>
              </a:rPr>
              <a:t> </a:t>
            </a:r>
            <a:r>
              <a:rPr lang="en-ID" sz="1400" dirty="0" err="1">
                <a:solidFill>
                  <a:schemeClr val="tx1"/>
                </a:solidFill>
              </a:rPr>
              <a:t>sementara</a:t>
            </a:r>
            <a:r>
              <a:rPr lang="en-ID" sz="1400" dirty="0">
                <a:solidFill>
                  <a:schemeClr val="tx1"/>
                </a:solidFill>
              </a:rPr>
              <a:t> </a:t>
            </a:r>
            <a:r>
              <a:rPr lang="en-ID" sz="1400" dirty="0" err="1">
                <a:solidFill>
                  <a:schemeClr val="tx1"/>
                </a:solidFill>
              </a:rPr>
              <a:t>waktu</a:t>
            </a:r>
            <a:r>
              <a:rPr lang="en-ID" sz="1400" dirty="0">
                <a:solidFill>
                  <a:schemeClr val="tx1"/>
                </a:solidFill>
              </a:rPr>
              <a:t>, </a:t>
            </a:r>
            <a:r>
              <a:rPr lang="en-ID" sz="1400" dirty="0" err="1">
                <a:solidFill>
                  <a:schemeClr val="tx1"/>
                </a:solidFill>
              </a:rPr>
              <a:t>artinya</a:t>
            </a:r>
            <a:r>
              <a:rPr lang="en-ID" sz="1400" dirty="0">
                <a:solidFill>
                  <a:schemeClr val="tx1"/>
                </a:solidFill>
              </a:rPr>
              <a:t> </a:t>
            </a:r>
            <a:r>
              <a:rPr lang="en-ID" sz="1400" dirty="0" err="1">
                <a:solidFill>
                  <a:schemeClr val="tx1"/>
                </a:solidFill>
              </a:rPr>
              <a:t>apabila</a:t>
            </a:r>
            <a:r>
              <a:rPr lang="en-ID" sz="1400" dirty="0">
                <a:solidFill>
                  <a:schemeClr val="tx1"/>
                </a:solidFill>
              </a:rPr>
              <a:t> </a:t>
            </a:r>
            <a:r>
              <a:rPr lang="en-ID" sz="1400" dirty="0" err="1">
                <a:solidFill>
                  <a:schemeClr val="tx1"/>
                </a:solidFill>
              </a:rPr>
              <a:t>barang</a:t>
            </a:r>
            <a:r>
              <a:rPr lang="en-ID" sz="1400" dirty="0">
                <a:solidFill>
                  <a:schemeClr val="tx1"/>
                </a:solidFill>
              </a:rPr>
              <a:t> </a:t>
            </a:r>
            <a:r>
              <a:rPr lang="en-ID" sz="1400" dirty="0" err="1">
                <a:solidFill>
                  <a:schemeClr val="tx1"/>
                </a:solidFill>
              </a:rPr>
              <a:t>itu</a:t>
            </a:r>
            <a:r>
              <a:rPr lang="en-ID" sz="1400" dirty="0">
                <a:solidFill>
                  <a:schemeClr val="tx1"/>
                </a:solidFill>
              </a:rPr>
              <a:t> </a:t>
            </a:r>
            <a:r>
              <a:rPr lang="en-ID" sz="1400" dirty="0" err="1">
                <a:solidFill>
                  <a:schemeClr val="tx1"/>
                </a:solidFill>
              </a:rPr>
              <a:t>diperbaiki</a:t>
            </a:r>
            <a:r>
              <a:rPr lang="en-ID" sz="1400" dirty="0">
                <a:solidFill>
                  <a:schemeClr val="tx1"/>
                </a:solidFill>
              </a:rPr>
              <a:t> </a:t>
            </a:r>
            <a:r>
              <a:rPr lang="en-ID" sz="1400" dirty="0" err="1">
                <a:solidFill>
                  <a:schemeClr val="tx1"/>
                </a:solidFill>
              </a:rPr>
              <a:t>maka</a:t>
            </a:r>
            <a:r>
              <a:rPr lang="en-ID" sz="1400" dirty="0">
                <a:solidFill>
                  <a:schemeClr val="tx1"/>
                </a:solidFill>
              </a:rPr>
              <a:t> </a:t>
            </a:r>
            <a:r>
              <a:rPr lang="en-ID" sz="1400" dirty="0" err="1">
                <a:solidFill>
                  <a:schemeClr val="tx1"/>
                </a:solidFill>
              </a:rPr>
              <a:t>dapat</a:t>
            </a:r>
            <a:r>
              <a:rPr lang="en-ID" sz="1400" dirty="0">
                <a:solidFill>
                  <a:schemeClr val="tx1"/>
                </a:solidFill>
              </a:rPr>
              <a:t> </a:t>
            </a:r>
            <a:r>
              <a:rPr lang="en-ID" sz="1400" dirty="0" err="1">
                <a:solidFill>
                  <a:schemeClr val="tx1"/>
                </a:solidFill>
              </a:rPr>
              <a:t>dipakai</a:t>
            </a:r>
            <a:r>
              <a:rPr lang="en-ID" sz="1400" dirty="0">
                <a:solidFill>
                  <a:schemeClr val="tx1"/>
                </a:solidFill>
              </a:rPr>
              <a:t> </a:t>
            </a:r>
            <a:r>
              <a:rPr lang="en-ID" sz="1400" dirty="0" err="1">
                <a:solidFill>
                  <a:schemeClr val="tx1"/>
                </a:solidFill>
              </a:rPr>
              <a:t>lagi</a:t>
            </a:r>
            <a:r>
              <a:rPr lang="en-ID" sz="1400" dirty="0">
                <a:solidFill>
                  <a:schemeClr val="tx1"/>
                </a:solidFill>
              </a:rPr>
              <a:t>. </a:t>
            </a:r>
            <a:r>
              <a:rPr lang="en-ID" sz="1400" dirty="0" err="1">
                <a:solidFill>
                  <a:schemeClr val="tx1"/>
                </a:solidFill>
              </a:rPr>
              <a:t>Berbeda</a:t>
            </a:r>
            <a:r>
              <a:rPr lang="en-ID" sz="1400" dirty="0">
                <a:solidFill>
                  <a:schemeClr val="tx1"/>
                </a:solidFill>
              </a:rPr>
              <a:t> </a:t>
            </a:r>
            <a:r>
              <a:rPr lang="en-ID" sz="1400" dirty="0" err="1">
                <a:solidFill>
                  <a:schemeClr val="tx1"/>
                </a:solidFill>
              </a:rPr>
              <a:t>halnya</a:t>
            </a:r>
            <a:r>
              <a:rPr lang="en-ID" sz="1400" dirty="0">
                <a:solidFill>
                  <a:schemeClr val="tx1"/>
                </a:solidFill>
              </a:rPr>
              <a:t> </a:t>
            </a:r>
            <a:r>
              <a:rPr lang="en-ID" sz="1400" dirty="0" err="1">
                <a:solidFill>
                  <a:schemeClr val="tx1"/>
                </a:solidFill>
              </a:rPr>
              <a:t>dengan</a:t>
            </a:r>
            <a:r>
              <a:rPr lang="en-ID" sz="1400" dirty="0">
                <a:solidFill>
                  <a:schemeClr val="tx1"/>
                </a:solidFill>
              </a:rPr>
              <a:t> “</a:t>
            </a:r>
            <a:r>
              <a:rPr lang="en-ID" sz="1400" dirty="0" err="1">
                <a:solidFill>
                  <a:schemeClr val="tx1"/>
                </a:solidFill>
              </a:rPr>
              <a:t>menghancurkan</a:t>
            </a:r>
            <a:r>
              <a:rPr lang="en-ID" sz="1400" dirty="0">
                <a:solidFill>
                  <a:schemeClr val="tx1"/>
                </a:solidFill>
              </a:rPr>
              <a:t>: </a:t>
            </a:r>
            <a:r>
              <a:rPr lang="en-ID" sz="1400" dirty="0" err="1">
                <a:solidFill>
                  <a:schemeClr val="tx1"/>
                </a:solidFill>
              </a:rPr>
              <a:t>adalah</a:t>
            </a:r>
            <a:r>
              <a:rPr lang="en-ID" sz="1400" dirty="0">
                <a:solidFill>
                  <a:schemeClr val="tx1"/>
                </a:solidFill>
              </a:rPr>
              <a:t> </a:t>
            </a:r>
            <a:r>
              <a:rPr lang="en-ID" sz="1400" dirty="0" err="1">
                <a:solidFill>
                  <a:schemeClr val="tx1"/>
                </a:solidFill>
              </a:rPr>
              <a:t>membinasakan</a:t>
            </a:r>
            <a:r>
              <a:rPr lang="en-ID" sz="1400" dirty="0">
                <a:solidFill>
                  <a:schemeClr val="tx1"/>
                </a:solidFill>
              </a:rPr>
              <a:t> </a:t>
            </a:r>
            <a:r>
              <a:rPr lang="en-ID" sz="1400" dirty="0" err="1">
                <a:solidFill>
                  <a:schemeClr val="tx1"/>
                </a:solidFill>
              </a:rPr>
              <a:t>atau</a:t>
            </a:r>
            <a:r>
              <a:rPr lang="en-ID" sz="1400" dirty="0">
                <a:solidFill>
                  <a:schemeClr val="tx1"/>
                </a:solidFill>
              </a:rPr>
              <a:t> </a:t>
            </a:r>
            <a:r>
              <a:rPr lang="en-ID" sz="1400" dirty="0" err="1">
                <a:solidFill>
                  <a:schemeClr val="tx1"/>
                </a:solidFill>
              </a:rPr>
              <a:t>merusakkan</a:t>
            </a:r>
            <a:r>
              <a:rPr lang="en-ID" sz="1400" dirty="0">
                <a:solidFill>
                  <a:schemeClr val="tx1"/>
                </a:solidFill>
              </a:rPr>
              <a:t> </a:t>
            </a:r>
            <a:r>
              <a:rPr lang="en-ID" sz="1400" dirty="0" err="1">
                <a:solidFill>
                  <a:schemeClr val="tx1"/>
                </a:solidFill>
              </a:rPr>
              <a:t>sama</a:t>
            </a:r>
            <a:r>
              <a:rPr lang="en-ID" sz="1400" dirty="0">
                <a:solidFill>
                  <a:schemeClr val="tx1"/>
                </a:solidFill>
              </a:rPr>
              <a:t> </a:t>
            </a:r>
            <a:r>
              <a:rPr lang="en-ID" sz="1400" dirty="0" err="1">
                <a:solidFill>
                  <a:schemeClr val="tx1"/>
                </a:solidFill>
              </a:rPr>
              <a:t>sekali</a:t>
            </a:r>
            <a:r>
              <a:rPr lang="en-ID" sz="1400" dirty="0">
                <a:solidFill>
                  <a:schemeClr val="tx1"/>
                </a:solidFill>
              </a:rPr>
              <a:t> </a:t>
            </a:r>
            <a:r>
              <a:rPr lang="en-ID" sz="1400" dirty="0" err="1">
                <a:solidFill>
                  <a:schemeClr val="tx1"/>
                </a:solidFill>
              </a:rPr>
              <a:t>sehingga</a:t>
            </a:r>
            <a:r>
              <a:rPr lang="en-ID" sz="1400" dirty="0">
                <a:solidFill>
                  <a:schemeClr val="tx1"/>
                </a:solidFill>
              </a:rPr>
              <a:t> </a:t>
            </a:r>
            <a:r>
              <a:rPr lang="en-ID" sz="1400" dirty="0" err="1">
                <a:solidFill>
                  <a:schemeClr val="tx1"/>
                </a:solidFill>
              </a:rPr>
              <a:t>tidak</a:t>
            </a:r>
            <a:r>
              <a:rPr lang="en-ID" sz="1400" dirty="0">
                <a:solidFill>
                  <a:schemeClr val="tx1"/>
                </a:solidFill>
              </a:rPr>
              <a:t> </a:t>
            </a:r>
            <a:r>
              <a:rPr lang="en-ID" sz="1400" dirty="0" err="1">
                <a:solidFill>
                  <a:schemeClr val="tx1"/>
                </a:solidFill>
              </a:rPr>
              <a:t>dapat</a:t>
            </a:r>
            <a:r>
              <a:rPr lang="en-ID" sz="1400" dirty="0">
                <a:solidFill>
                  <a:schemeClr val="tx1"/>
                </a:solidFill>
              </a:rPr>
              <a:t> </a:t>
            </a:r>
            <a:r>
              <a:rPr lang="en-ID" sz="1400" dirty="0" err="1">
                <a:solidFill>
                  <a:schemeClr val="tx1"/>
                </a:solidFill>
              </a:rPr>
              <a:t>dipakai</a:t>
            </a:r>
            <a:r>
              <a:rPr lang="en-ID" sz="1400" dirty="0">
                <a:solidFill>
                  <a:schemeClr val="tx1"/>
                </a:solidFill>
              </a:rPr>
              <a:t> </a:t>
            </a:r>
            <a:r>
              <a:rPr lang="en-ID" sz="1400" dirty="0" err="1">
                <a:solidFill>
                  <a:schemeClr val="tx1"/>
                </a:solidFill>
              </a:rPr>
              <a:t>lagi</a:t>
            </a:r>
            <a:r>
              <a:rPr lang="en-ID" sz="1400" dirty="0">
                <a:solidFill>
                  <a:schemeClr val="tx1"/>
                </a:solidFill>
              </a:rPr>
              <a:t>.</a:t>
            </a:r>
          </a:p>
        </p:txBody>
      </p:sp>
    </p:spTree>
    <p:extLst>
      <p:ext uri="{BB962C8B-B14F-4D97-AF65-F5344CB8AC3E}">
        <p14:creationId xmlns:p14="http://schemas.microsoft.com/office/powerpoint/2010/main" val="120547755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3. Perusakan Kapal</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329 dan </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330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556792"/>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Tindak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terkait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kelautan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kemaritiman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menjadi</a:t>
            </a:r>
            <a:r>
              <a:rPr lang="en-US" sz="2400" dirty="0">
                <a:solidFill>
                  <a:schemeClr val="tx1"/>
                </a:solidFill>
                <a:latin typeface="Cambria" panose="02040503050406030204" pitchFamily="18" charset="0"/>
                <a:cs typeface="Arial" panose="020B0604020202020204" pitchFamily="34" charset="0"/>
              </a:rPr>
              <a:t> salah </a:t>
            </a:r>
            <a:r>
              <a:rPr lang="en-US" sz="2400" dirty="0" err="1">
                <a:solidFill>
                  <a:schemeClr val="tx1"/>
                </a:solidFill>
                <a:latin typeface="Cambria" panose="02040503050406030204" pitchFamily="18" charset="0"/>
                <a:cs typeface="Arial" panose="020B0604020202020204" pitchFamily="34" charset="0"/>
              </a:rPr>
              <a:t>satu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fokus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pengaturan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KUHP Nasional. Hal </a:t>
            </a:r>
            <a:r>
              <a:rPr lang="en-US" sz="2400" dirty="0" err="1">
                <a:solidFill>
                  <a:schemeClr val="tx1"/>
                </a:solidFill>
                <a:latin typeface="Cambria" panose="02040503050406030204" pitchFamily="18" charset="0"/>
                <a:cs typeface="Arial" panose="020B0604020202020204" pitchFamily="34" charset="0"/>
              </a:rPr>
              <a:t>ini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dikarenakan</a:t>
            </a:r>
            <a:r>
              <a:rPr lang="en-US" sz="2400" dirty="0">
                <a:solidFill>
                  <a:schemeClr val="tx1"/>
                </a:solidFill>
                <a:latin typeface="Cambria" panose="02040503050406030204" pitchFamily="18" charset="0"/>
                <a:cs typeface="Arial" panose="020B0604020202020204" pitchFamily="34" charset="0"/>
              </a:rPr>
              <a:t> KUHP lama </a:t>
            </a:r>
            <a:r>
              <a:rPr lang="en-US" sz="2400" dirty="0" err="1">
                <a:solidFill>
                  <a:schemeClr val="tx1"/>
                </a:solidFill>
                <a:latin typeface="Cambria" panose="02040503050406030204" pitchFamily="18" charset="0"/>
                <a:cs typeface="Arial" panose="020B0604020202020204" pitchFamily="34" charset="0"/>
              </a:rPr>
              <a:t>hanya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ketentuan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mengenai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tindak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pelayaran</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b="1" dirty="0" err="1">
                <a:solidFill>
                  <a:schemeClr val="tx1"/>
                </a:solidFill>
                <a:latin typeface="Cambria" panose="02040503050406030204" pitchFamily="18" charset="0"/>
                <a:cs typeface="Arial" panose="020B0604020202020204" pitchFamily="34" charset="0"/>
              </a:rPr>
              <a:t>Pasal</a:t>
            </a:r>
            <a:r>
              <a:rPr lang="en-US" sz="2400" b="1" dirty="0">
                <a:solidFill>
                  <a:schemeClr val="tx1"/>
                </a:solidFill>
                <a:latin typeface="Cambria" panose="02040503050406030204" pitchFamily="18" charset="0"/>
                <a:cs typeface="Arial" panose="020B0604020202020204" pitchFamily="34" charset="0"/>
              </a:rPr>
              <a:t> 329:</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mendamparkan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merusak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menenggelamkan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menghancurkan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membuat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dipakai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Kapal</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b="1" dirty="0" err="1">
                <a:solidFill>
                  <a:schemeClr val="tx1"/>
                </a:solidFill>
                <a:latin typeface="Cambria" panose="02040503050406030204" pitchFamily="18" charset="0"/>
                <a:cs typeface="Arial" panose="020B0604020202020204" pitchFamily="34" charset="0"/>
              </a:rPr>
              <a:t>Pasal</a:t>
            </a:r>
            <a:r>
              <a:rPr lang="en-US" sz="2400" b="1" dirty="0">
                <a:solidFill>
                  <a:schemeClr val="tx1"/>
                </a:solidFill>
                <a:latin typeface="Cambria" panose="02040503050406030204" pitchFamily="18" charset="0"/>
                <a:cs typeface="Arial" panose="020B0604020202020204" pitchFamily="34" charset="0"/>
              </a:rPr>
              <a:t> 330:</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Kealpaan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mengakibatkan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Kapal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terdampar</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rusak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tenggelam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hancur</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dipakai</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endParaRPr lang="en-US"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02748289"/>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556792"/>
            <a:ext cx="8517632" cy="460851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sv-SE" sz="2400" dirty="0">
                <a:solidFill>
                  <a:schemeClr val="tx1"/>
                </a:solidFill>
                <a:latin typeface="Cambria" panose="02040503050406030204" pitchFamily="18" charset="0"/>
                <a:cs typeface="Arial" panose="020B0604020202020204" pitchFamily="34" charset="0"/>
              </a:rPr>
              <a:t>Tindak pidana perusakan kapal merupakan delik materiil.</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Rumusan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norma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tindak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perusakan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kapal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KUHP Nasional </a:t>
            </a:r>
            <a:r>
              <a:rPr lang="en-US" sz="2400" dirty="0" err="1">
                <a:solidFill>
                  <a:schemeClr val="tx1"/>
                </a:solidFill>
                <a:latin typeface="Cambria" panose="02040503050406030204" pitchFamily="18" charset="0"/>
                <a:cs typeface="Arial" panose="020B0604020202020204" pitchFamily="34" charset="0"/>
              </a:rPr>
              <a:t>masih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ketidakjelasan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kerancuan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berpotensi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menyulitkan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pembuktian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ketidakjelasan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pengaturan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delik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antara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tindak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materiil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tindak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formil</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Pidana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materiil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329 </a:t>
            </a:r>
            <a:r>
              <a:rPr lang="en-US" sz="2400" dirty="0" err="1">
                <a:solidFill>
                  <a:schemeClr val="tx1"/>
                </a:solidFill>
                <a:latin typeface="Cambria" panose="02040503050406030204" pitchFamily="18" charset="0"/>
                <a:cs typeface="Arial" panose="020B0604020202020204" pitchFamily="34" charset="0"/>
              </a:rPr>
              <a:t>disebutkan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mendamparkan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merusak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menenggelamkan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menghancurkan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membuat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dipakai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Kapal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ini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bisa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dimaknai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administrasi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maupun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prosedural</a:t>
            </a:r>
            <a:r>
              <a:rPr lang="en-US"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58587836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4. Tindak Pidana Kenakalan terhadap Orang atau Barang</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331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556792"/>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Delik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kenakalan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diatur</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331 KUHP Nasional </a:t>
            </a:r>
            <a:r>
              <a:rPr lang="en-US" sz="2400" dirty="0" err="1">
                <a:solidFill>
                  <a:schemeClr val="tx1"/>
                </a:solidFill>
                <a:latin typeface="Cambria" panose="02040503050406030204" pitchFamily="18" charset="0"/>
                <a:cs typeface="Arial" panose="020B0604020202020204" pitchFamily="34" charset="0"/>
              </a:rPr>
              <a:t>merupakan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delik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materil</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331 KUHP Nasional </a:t>
            </a:r>
            <a:r>
              <a:rPr lang="en-US" sz="2400" dirty="0" err="1">
                <a:solidFill>
                  <a:schemeClr val="tx1"/>
                </a:solidFill>
                <a:latin typeface="Cambria" panose="02040503050406030204" pitchFamily="18" charset="0"/>
                <a:cs typeface="Arial" panose="020B0604020202020204" pitchFamily="34" charset="0"/>
              </a:rPr>
              <a:t>ini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seperti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keranjang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segala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perbuatan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menimbulkan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kerugian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kesusahan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diancam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sendiri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senantiasa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dikenakan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pasal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ini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misalnya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mencoret-coret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dinding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dsb</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endParaRPr lang="en-US"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7166367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5. Tindak Pidana terhadap Informatika dan Elektronika</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332-335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556792"/>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Penggunaan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perusakan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informasi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menggunakan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mengakses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komputer</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sistem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a:t>
            </a:r>
          </a:p>
          <a:p>
            <a:pPr algn="just"/>
            <a:endParaRPr lang="en-US" sz="2400" dirty="0">
              <a:solidFill>
                <a:schemeClr val="tx1"/>
              </a:solidFill>
              <a:latin typeface="Cambria" panose="02040503050406030204" pitchFamily="18" charset="0"/>
              <a:cs typeface="Arial" panose="020B0604020202020204" pitchFamily="34" charset="0"/>
            </a:endParaRPr>
          </a:p>
          <a:p>
            <a:pPr algn="just"/>
            <a:r>
              <a:rPr lang="en-US" sz="2400" i="1" dirty="0" err="1">
                <a:solidFill>
                  <a:schemeClr val="tx1"/>
                </a:solidFill>
                <a:latin typeface="Cambria" panose="02040503050406030204" pitchFamily="18" charset="0"/>
                <a:cs typeface="Arial" panose="020B0604020202020204" pitchFamily="34" charset="0"/>
              </a:rPr>
              <a:t>Sistem</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elektronik</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adalah</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serangkaian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perangkat</a:t>
            </a:r>
            <a:r>
              <a:rPr lang="en-US" sz="2400" i="1" dirty="0">
                <a:solidFill>
                  <a:schemeClr val="tx1"/>
                </a:solidFill>
                <a:latin typeface="Cambria" panose="02040503050406030204" pitchFamily="18" charset="0"/>
                <a:cs typeface="Arial" panose="020B0604020202020204" pitchFamily="34" charset="0"/>
              </a:rPr>
              <a:t> dan </a:t>
            </a:r>
            <a:r>
              <a:rPr lang="en-US" sz="2400" i="1" dirty="0" err="1">
                <a:solidFill>
                  <a:schemeClr val="tx1"/>
                </a:solidFill>
                <a:latin typeface="Cambria" panose="02040503050406030204" pitchFamily="18" charset="0"/>
                <a:cs typeface="Arial" panose="020B0604020202020204" pitchFamily="34" charset="0"/>
              </a:rPr>
              <a:t>prosedur</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elektronik</a:t>
            </a:r>
            <a:r>
              <a:rPr lang="en-US" sz="2400" i="1" dirty="0">
                <a:solidFill>
                  <a:schemeClr val="tx1"/>
                </a:solidFill>
                <a:latin typeface="Cambria" panose="02040503050406030204" pitchFamily="18" charset="0"/>
                <a:cs typeface="Arial" panose="020B0604020202020204" pitchFamily="34" charset="0"/>
              </a:rPr>
              <a:t> yang </a:t>
            </a:r>
            <a:r>
              <a:rPr lang="en-US" sz="2400" i="1" dirty="0" err="1">
                <a:solidFill>
                  <a:schemeClr val="tx1"/>
                </a:solidFill>
                <a:latin typeface="Cambria" panose="02040503050406030204" pitchFamily="18" charset="0"/>
                <a:cs typeface="Arial" panose="020B0604020202020204" pitchFamily="34" charset="0"/>
              </a:rPr>
              <a:t>berfungsi</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mengolah</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menganalisis</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menyimpan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mengirimkan</a:t>
            </a:r>
            <a:r>
              <a:rPr lang="en-US" sz="2400" i="1" dirty="0">
                <a:solidFill>
                  <a:schemeClr val="tx1"/>
                </a:solidFill>
                <a:latin typeface="Cambria" panose="02040503050406030204" pitchFamily="18" charset="0"/>
                <a:cs typeface="Arial" panose="020B0604020202020204" pitchFamily="34" charset="0"/>
              </a:rPr>
              <a:t>, dan/</a:t>
            </a:r>
            <a:r>
              <a:rPr lang="en-US" sz="2400" i="1" dirty="0" err="1">
                <a:solidFill>
                  <a:schemeClr val="tx1"/>
                </a:solidFill>
                <a:latin typeface="Cambria" panose="02040503050406030204" pitchFamily="18" charset="0"/>
                <a:cs typeface="Arial" panose="020B0604020202020204" pitchFamily="34" charset="0"/>
              </a:rPr>
              <a:t>atau</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menyebarkan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informasi</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elektronik</a:t>
            </a:r>
            <a:r>
              <a:rPr lang="en-US" sz="2400" i="1"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endParaRPr lang="en-US"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70209116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736104"/>
            <a:ext cx="8229600" cy="1468760"/>
          </a:xfrm>
          <a:prstGeom prst="rect">
            <a:avLst/>
          </a:prstGeom>
          <a:solidFill>
            <a:schemeClr val="tx2"/>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Pengaturan mengenai tindak pidana ini sebelumnya telah diatur dalam BAB VII KUHP dan kemudian mengalami perkembangan</a:t>
            </a:r>
            <a:endParaRPr lang="id-ID" sz="2600" dirty="0">
              <a:solidFill>
                <a:schemeClr val="bg1"/>
              </a:solidFill>
              <a:latin typeface="Cambria" panose="02040503050406030204" pitchFamily="18" charset="0"/>
              <a:cs typeface="Arial" panose="020B0604020202020204" pitchFamily="34" charset="0"/>
            </a:endParaRPr>
          </a:p>
        </p:txBody>
      </p:sp>
      <p:sp>
        <p:nvSpPr>
          <p:cNvPr id="5" name="Content Placeholder 2">
            <a:extLst>
              <a:ext uri="{FF2B5EF4-FFF2-40B4-BE49-F238E27FC236}">
                <a16:creationId xmlns:a16="http://schemas.microsoft.com/office/drawing/2014/main" id="{7A48762F-B539-476B-84B3-F441F7C51B2E}"/>
              </a:ext>
            </a:extLst>
          </p:cNvPr>
          <p:cNvSpPr txBox="1">
            <a:spLocks/>
          </p:cNvSpPr>
          <p:nvPr/>
        </p:nvSpPr>
        <p:spPr>
          <a:xfrm>
            <a:off x="457200" y="3212976"/>
            <a:ext cx="8229600" cy="3087216"/>
          </a:xfrm>
          <a:prstGeom prst="rect">
            <a:avLst/>
          </a:prstGeom>
          <a:solidFill>
            <a:schemeClr val="accent6">
              <a:lumMod val="50000"/>
            </a:schemeClr>
          </a:solidFill>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bg1"/>
                </a:solidFill>
                <a:latin typeface="Cambria" panose="02040503050406030204" pitchFamily="18" charset="0"/>
                <a:cs typeface="Arial" panose="020B0604020202020204" pitchFamily="34" charset="0"/>
              </a:rPr>
              <a:t>Pengaturan</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terhadap</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kemananan</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bagi</a:t>
            </a:r>
            <a:r>
              <a:rPr lang="en-US" sz="2600" dirty="0">
                <a:solidFill>
                  <a:schemeClr val="bg1"/>
                </a:solidFill>
                <a:latin typeface="Cambria" panose="02040503050406030204" pitchFamily="18" charset="0"/>
                <a:cs typeface="Arial" panose="020B0604020202020204" pitchFamily="34" charset="0"/>
              </a:rPr>
              <a:t> orang, </a:t>
            </a:r>
            <a:r>
              <a:rPr lang="en-US" sz="2600" dirty="0" err="1">
                <a:solidFill>
                  <a:schemeClr val="bg1"/>
                </a:solidFill>
                <a:latin typeface="Cambria" panose="02040503050406030204" pitchFamily="18" charset="0"/>
                <a:cs typeface="Arial" panose="020B0604020202020204" pitchFamily="34" charset="0"/>
              </a:rPr>
              <a:t>kesehatan</a:t>
            </a:r>
            <a:r>
              <a:rPr lang="en-US" sz="2600" dirty="0">
                <a:solidFill>
                  <a:schemeClr val="bg1"/>
                </a:solidFill>
                <a:latin typeface="Cambria" panose="02040503050406030204" pitchFamily="18" charset="0"/>
                <a:cs typeface="Arial" panose="020B0604020202020204" pitchFamily="34" charset="0"/>
              </a:rPr>
              <a:t> dan </a:t>
            </a:r>
            <a:r>
              <a:rPr lang="en-US" sz="2600" dirty="0" err="1">
                <a:solidFill>
                  <a:schemeClr val="bg1"/>
                </a:solidFill>
                <a:latin typeface="Cambria" panose="02040503050406030204" pitchFamily="18" charset="0"/>
                <a:cs typeface="Arial" panose="020B0604020202020204" pitchFamily="34" charset="0"/>
              </a:rPr>
              <a:t>barang</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ini</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terkait</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dengan</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beberapa</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undang</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undang</a:t>
            </a:r>
            <a:r>
              <a:rPr lang="en-US" sz="2600" dirty="0">
                <a:solidFill>
                  <a:schemeClr val="bg1"/>
                </a:solidFill>
                <a:latin typeface="Cambria" panose="02040503050406030204" pitchFamily="18" charset="0"/>
                <a:cs typeface="Arial" panose="020B0604020202020204" pitchFamily="34" charset="0"/>
              </a:rPr>
              <a:t>, </a:t>
            </a:r>
            <a:r>
              <a:rPr lang="en-US" sz="2600" dirty="0" err="1">
                <a:solidFill>
                  <a:schemeClr val="bg1"/>
                </a:solidFill>
                <a:latin typeface="Cambria" panose="02040503050406030204" pitchFamily="18" charset="0"/>
                <a:cs typeface="Arial" panose="020B0604020202020204" pitchFamily="34" charset="0"/>
              </a:rPr>
              <a:t>antara</a:t>
            </a:r>
            <a:r>
              <a:rPr lang="en-US" sz="2600" dirty="0">
                <a:solidFill>
                  <a:schemeClr val="bg1"/>
                </a:solidFill>
                <a:latin typeface="Cambria" panose="02040503050406030204" pitchFamily="18" charset="0"/>
                <a:cs typeface="Arial" panose="020B0604020202020204" pitchFamily="34" charset="0"/>
              </a:rPr>
              <a:t> lain:</a:t>
            </a: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13 Tahun 2010 tentang Hortikultura;</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18 Tahun 2009 tentang Peternakan dan Kesehatan Hewan;</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30 Tahun 2009 tentang Ketenagalistrikan;</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45 Tahun 2009 tentang Perikanan;</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32 Tahun 2009 tentang Perlindungan dan Pengelolaan Lingkungan Hidup;</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17 Tahun 2008 tentang Pelayaran;</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17 Tahun 2023 tentang Kesehatan; dan</a:t>
            </a:r>
            <a:endParaRPr lang="en-US" sz="2600" dirty="0">
              <a:solidFill>
                <a:schemeClr val="bg1"/>
              </a:solidFill>
              <a:latin typeface="Cambria" panose="02040503050406030204" pitchFamily="18" charset="0"/>
              <a:cs typeface="Arial" panose="020B0604020202020204" pitchFamily="34" charset="0"/>
            </a:endParaRPr>
          </a:p>
          <a:p>
            <a:pPr marL="266700" indent="-266700" algn="just">
              <a:buFont typeface="+mj-lt"/>
              <a:buAutoNum type="arabicParenR"/>
            </a:pPr>
            <a:r>
              <a:rPr lang="id-ID" sz="2600" dirty="0">
                <a:solidFill>
                  <a:schemeClr val="bg1"/>
                </a:solidFill>
                <a:latin typeface="Cambria" panose="02040503050406030204" pitchFamily="18" charset="0"/>
                <a:cs typeface="Arial" panose="020B0604020202020204" pitchFamily="34" charset="0"/>
              </a:rPr>
              <a:t>Undang-Undang Nomor 11 Tahun 2008 tentang Informasi dan Transaksi Elektronik yang terakhir kali diubah dengan Undang-Undang Nomor 1 Tahun 2024 Perubahan Kedua atas Undang-Undang Nomor 11 Tahun 2008 tentang Informasi dan Transaksi Elektronik.</a:t>
            </a:r>
          </a:p>
        </p:txBody>
      </p:sp>
      <p:sp>
        <p:nvSpPr>
          <p:cNvPr id="2" name="Arrow: Down 1">
            <a:extLst>
              <a:ext uri="{FF2B5EF4-FFF2-40B4-BE49-F238E27FC236}">
                <a16:creationId xmlns:a16="http://schemas.microsoft.com/office/drawing/2014/main" id="{53AF8038-430C-44D5-B358-6136F55B0540}"/>
              </a:ext>
            </a:extLst>
          </p:cNvPr>
          <p:cNvSpPr/>
          <p:nvPr/>
        </p:nvSpPr>
        <p:spPr>
          <a:xfrm>
            <a:off x="3995936" y="2204864"/>
            <a:ext cx="504056" cy="1008112"/>
          </a:xfrm>
          <a:prstGeom prst="downArrow">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980728"/>
            <a:ext cx="8517632" cy="518457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b="1" dirty="0" err="1">
                <a:solidFill>
                  <a:schemeClr val="tx1"/>
                </a:solidFill>
                <a:latin typeface="Cambria" panose="02040503050406030204" pitchFamily="18" charset="0"/>
                <a:cs typeface="Arial" panose="020B0604020202020204" pitchFamily="34" charset="0"/>
              </a:rPr>
              <a:t>Tindak</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pidana</a:t>
            </a:r>
            <a:r>
              <a:rPr lang="en-US" sz="2400" b="1" dirty="0">
                <a:solidFill>
                  <a:schemeClr val="tx1"/>
                </a:solidFill>
                <a:latin typeface="Cambria" panose="02040503050406030204" pitchFamily="18" charset="0"/>
                <a:cs typeface="Arial" panose="020B0604020202020204" pitchFamily="34" charset="0"/>
              </a:rPr>
              <a:t> yang </a:t>
            </a:r>
            <a:r>
              <a:rPr lang="en-US" sz="2400" b="1" dirty="0" err="1">
                <a:solidFill>
                  <a:schemeClr val="tx1"/>
                </a:solidFill>
                <a:latin typeface="Cambria" panose="02040503050406030204" pitchFamily="18" charset="0"/>
                <a:cs typeface="Arial" panose="020B0604020202020204" pitchFamily="34" charset="0"/>
              </a:rPr>
              <a:t>berkaitan</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dengan</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penggunaan</a:t>
            </a:r>
            <a:r>
              <a:rPr lang="en-US" sz="2400" b="1" dirty="0">
                <a:solidFill>
                  <a:schemeClr val="tx1"/>
                </a:solidFill>
                <a:latin typeface="Cambria" panose="02040503050406030204" pitchFamily="18" charset="0"/>
                <a:cs typeface="Arial" panose="020B0604020202020204" pitchFamily="34" charset="0"/>
              </a:rPr>
              <a:t> dan </a:t>
            </a:r>
            <a:r>
              <a:rPr lang="en-US" sz="2400" b="1" dirty="0" err="1">
                <a:solidFill>
                  <a:schemeClr val="tx1"/>
                </a:solidFill>
                <a:latin typeface="Cambria" panose="02040503050406030204" pitchFamily="18" charset="0"/>
                <a:cs typeface="Arial" panose="020B0604020202020204" pitchFamily="34" charset="0"/>
              </a:rPr>
              <a:t>perusakan</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informasi</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elektronik</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sebagaimana</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diatur</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Pasal</a:t>
            </a:r>
            <a:r>
              <a:rPr lang="en-US" sz="2400" b="1" dirty="0">
                <a:solidFill>
                  <a:schemeClr val="tx1"/>
                </a:solidFill>
                <a:latin typeface="Cambria" panose="02040503050406030204" pitchFamily="18" charset="0"/>
                <a:cs typeface="Arial" panose="020B0604020202020204" pitchFamily="34" charset="0"/>
              </a:rPr>
              <a:t> 332 </a:t>
            </a:r>
            <a:r>
              <a:rPr lang="en-US" sz="2400" b="1" dirty="0" err="1">
                <a:solidFill>
                  <a:schemeClr val="tx1"/>
                </a:solidFill>
                <a:latin typeface="Cambria" panose="02040503050406030204" pitchFamily="18" charset="0"/>
                <a:cs typeface="Arial" panose="020B0604020202020204" pitchFamily="34" charset="0"/>
              </a:rPr>
              <a:t>merupakan</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jenis</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delik</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formil</a:t>
            </a:r>
            <a:r>
              <a:rPr lang="en-US" sz="2400" b="1" dirty="0">
                <a:solidFill>
                  <a:schemeClr val="tx1"/>
                </a:solidFill>
                <a:latin typeface="Cambria" panose="02040503050406030204" pitchFamily="18" charset="0"/>
                <a:cs typeface="Arial" panose="020B0604020202020204" pitchFamily="34" charset="0"/>
              </a:rPr>
              <a:t>.</a:t>
            </a:r>
          </a:p>
          <a:p>
            <a:pPr algn="just"/>
            <a:endParaRPr lang="en-US" sz="2400" dirty="0">
              <a:solidFill>
                <a:schemeClr val="tx1"/>
              </a:solidFill>
              <a:latin typeface="Cambria" panose="02040503050406030204" pitchFamily="18" charset="0"/>
              <a:cs typeface="Arial" panose="020B0604020202020204" pitchFamily="34" charset="0"/>
            </a:endParaRPr>
          </a:p>
          <a:p>
            <a:pPr marL="457200" indent="-45720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sengaja</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mengakses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komputer</a:t>
            </a:r>
            <a:r>
              <a:rPr lang="en-US" sz="2400" dirty="0">
                <a:solidFill>
                  <a:schemeClr val="tx1"/>
                </a:solidFill>
                <a:latin typeface="Cambria" panose="02040503050406030204" pitchFamily="18" charset="0"/>
                <a:cs typeface="Arial" panose="020B0604020202020204" pitchFamily="34" charset="0"/>
              </a:rPr>
              <a:t> dan/</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sistem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milik</a:t>
            </a:r>
            <a:r>
              <a:rPr lang="en-US" sz="2400" dirty="0">
                <a:solidFill>
                  <a:schemeClr val="tx1"/>
                </a:solidFill>
                <a:latin typeface="Cambria" panose="02040503050406030204" pitchFamily="18" charset="0"/>
                <a:cs typeface="Arial" panose="020B0604020202020204" pitchFamily="34" charset="0"/>
              </a:rPr>
              <a:t> orang lain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apa</a:t>
            </a:r>
            <a:r>
              <a:rPr lang="en-US" sz="2400" dirty="0">
                <a:solidFill>
                  <a:schemeClr val="tx1"/>
                </a:solidFill>
                <a:latin typeface="Cambria" panose="02040503050406030204" pitchFamily="18" charset="0"/>
                <a:cs typeface="Arial" panose="020B0604020202020204" pitchFamily="34" charset="0"/>
              </a:rPr>
              <a:t> pun;</a:t>
            </a:r>
          </a:p>
          <a:p>
            <a:pPr marL="457200" indent="-45720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sengaja</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mengakses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komputer</a:t>
            </a:r>
            <a:r>
              <a:rPr lang="en-US" sz="2400" dirty="0">
                <a:solidFill>
                  <a:schemeClr val="tx1"/>
                </a:solidFill>
                <a:latin typeface="Cambria" panose="02040503050406030204" pitchFamily="18" charset="0"/>
                <a:cs typeface="Arial" panose="020B0604020202020204" pitchFamily="34" charset="0"/>
              </a:rPr>
              <a:t> dan/</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sistem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apa</a:t>
            </a:r>
            <a:r>
              <a:rPr lang="en-US" sz="2400" dirty="0">
                <a:solidFill>
                  <a:schemeClr val="tx1"/>
                </a:solidFill>
                <a:latin typeface="Cambria" panose="02040503050406030204" pitchFamily="18" charset="0"/>
                <a:cs typeface="Arial" panose="020B0604020202020204" pitchFamily="34" charset="0"/>
              </a:rPr>
              <a:t> pun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tujuan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memperoleh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Informasi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 dan/</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dokumen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 dan</a:t>
            </a:r>
          </a:p>
          <a:p>
            <a:pPr marL="457200" indent="-457200"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sengaja</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hukum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mengakses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komputer</a:t>
            </a:r>
            <a:r>
              <a:rPr lang="en-US" sz="2400" dirty="0">
                <a:solidFill>
                  <a:schemeClr val="tx1"/>
                </a:solidFill>
                <a:latin typeface="Cambria" panose="02040503050406030204" pitchFamily="18" charset="0"/>
                <a:cs typeface="Arial" panose="020B0604020202020204" pitchFamily="34" charset="0"/>
              </a:rPr>
              <a:t> dan/</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sistem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elektronik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cara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apa</a:t>
            </a:r>
            <a:r>
              <a:rPr lang="en-US" sz="2400" dirty="0">
                <a:solidFill>
                  <a:schemeClr val="tx1"/>
                </a:solidFill>
                <a:latin typeface="Cambria" panose="02040503050406030204" pitchFamily="18" charset="0"/>
                <a:cs typeface="Arial" panose="020B0604020202020204" pitchFamily="34" charset="0"/>
              </a:rPr>
              <a:t> pun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melanggar</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menerobos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melampaui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menjebol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sistem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pengamanan</a:t>
            </a:r>
            <a:r>
              <a:rPr lang="en-US"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288055098"/>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980728"/>
            <a:ext cx="8517632"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3200" dirty="0" err="1">
                <a:solidFill>
                  <a:schemeClr val="tx1"/>
                </a:solidFill>
                <a:latin typeface="Cambria" panose="02040503050406030204" pitchFamily="18" charset="0"/>
                <a:cs typeface="Arial" panose="020B0604020202020204" pitchFamily="34" charset="0"/>
              </a:rPr>
              <a:t>Tindak</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pidana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tanpa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hak</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menggunakan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atau</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mengakses</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komputer</a:t>
            </a:r>
            <a:r>
              <a:rPr lang="en-US" sz="3200" dirty="0">
                <a:solidFill>
                  <a:schemeClr val="tx1"/>
                </a:solidFill>
                <a:latin typeface="Cambria" panose="02040503050406030204" pitchFamily="18" charset="0"/>
                <a:cs typeface="Arial" panose="020B0604020202020204" pitchFamily="34" charset="0"/>
              </a:rPr>
              <a:t> dan </a:t>
            </a:r>
            <a:r>
              <a:rPr lang="en-US" sz="3200" dirty="0" err="1">
                <a:solidFill>
                  <a:schemeClr val="tx1"/>
                </a:solidFill>
                <a:latin typeface="Cambria" panose="02040503050406030204" pitchFamily="18" charset="0"/>
                <a:cs typeface="Arial" panose="020B0604020202020204" pitchFamily="34" charset="0"/>
              </a:rPr>
              <a:t>sistem</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elektronik</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sebelumnya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telah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diatur</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dalam</a:t>
            </a:r>
            <a:r>
              <a:rPr lang="en-US" sz="3200" dirty="0">
                <a:solidFill>
                  <a:schemeClr val="tx1"/>
                </a:solidFill>
                <a:latin typeface="Cambria" panose="02040503050406030204" pitchFamily="18" charset="0"/>
                <a:cs typeface="Arial" panose="020B0604020202020204" pitchFamily="34" charset="0"/>
              </a:rPr>
              <a:t> UU ITE. </a:t>
            </a:r>
            <a:r>
              <a:rPr lang="en-US" sz="3200" dirty="0" err="1">
                <a:solidFill>
                  <a:schemeClr val="tx1"/>
                </a:solidFill>
                <a:latin typeface="Cambria" panose="02040503050406030204" pitchFamily="18" charset="0"/>
                <a:cs typeface="Arial" panose="020B0604020202020204" pitchFamily="34" charset="0"/>
              </a:rPr>
              <a:t>Materi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muatan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pasal</a:t>
            </a:r>
            <a:r>
              <a:rPr lang="en-US" sz="3200" dirty="0">
                <a:solidFill>
                  <a:schemeClr val="tx1"/>
                </a:solidFill>
                <a:latin typeface="Cambria" panose="02040503050406030204" pitchFamily="18" charset="0"/>
                <a:cs typeface="Arial" panose="020B0604020202020204" pitchFamily="34" charset="0"/>
              </a:rPr>
              <a:t> 30 jo. </a:t>
            </a:r>
            <a:r>
              <a:rPr lang="en-US" sz="3200" dirty="0" err="1">
                <a:solidFill>
                  <a:schemeClr val="tx1"/>
                </a:solidFill>
                <a:latin typeface="Cambria" panose="02040503050406030204" pitchFamily="18" charset="0"/>
                <a:cs typeface="Arial" panose="020B0604020202020204" pitchFamily="34" charset="0"/>
              </a:rPr>
              <a:t>Pasal</a:t>
            </a:r>
            <a:r>
              <a:rPr lang="en-US" sz="3200" dirty="0">
                <a:solidFill>
                  <a:schemeClr val="tx1"/>
                </a:solidFill>
                <a:latin typeface="Cambria" panose="02040503050406030204" pitchFamily="18" charset="0"/>
                <a:cs typeface="Arial" panose="020B0604020202020204" pitchFamily="34" charset="0"/>
              </a:rPr>
              <a:t> 46 UU ITE </a:t>
            </a:r>
            <a:r>
              <a:rPr lang="en-US" sz="3200" dirty="0" err="1">
                <a:solidFill>
                  <a:schemeClr val="tx1"/>
                </a:solidFill>
                <a:latin typeface="Cambria" panose="02040503050406030204" pitchFamily="18" charset="0"/>
                <a:cs typeface="Arial" panose="020B0604020202020204" pitchFamily="34" charset="0"/>
              </a:rPr>
              <a:t>secara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tegas</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dicabut</a:t>
            </a:r>
            <a:r>
              <a:rPr lang="en-US" sz="3200" dirty="0">
                <a:solidFill>
                  <a:schemeClr val="tx1"/>
                </a:solidFill>
                <a:latin typeface="Cambria" panose="02040503050406030204" pitchFamily="18" charset="0"/>
                <a:cs typeface="Arial" panose="020B0604020202020204" pitchFamily="34" charset="0"/>
              </a:rPr>
              <a:t> oleh KUHP Nasional dan </a:t>
            </a:r>
            <a:r>
              <a:rPr lang="en-US" sz="3200" dirty="0" err="1">
                <a:solidFill>
                  <a:schemeClr val="tx1"/>
                </a:solidFill>
                <a:latin typeface="Cambria" panose="02040503050406030204" pitchFamily="18" charset="0"/>
                <a:cs typeface="Arial" panose="020B0604020202020204" pitchFamily="34" charset="0"/>
              </a:rPr>
              <a:t>kemudian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direformulasi</a:t>
            </a:r>
            <a:r>
              <a:rPr lang="en-US" sz="3200" dirty="0">
                <a:solidFill>
                  <a:schemeClr val="tx1"/>
                </a:solidFill>
                <a:latin typeface="Cambria" panose="02040503050406030204" pitchFamily="18" charset="0"/>
                <a:cs typeface="Arial" panose="020B0604020202020204" pitchFamily="34" charset="0"/>
              </a:rPr>
              <a:t> dan </a:t>
            </a:r>
            <a:r>
              <a:rPr lang="en-US" sz="3200" dirty="0" err="1">
                <a:solidFill>
                  <a:schemeClr val="tx1"/>
                </a:solidFill>
                <a:latin typeface="Cambria" panose="02040503050406030204" pitchFamily="18" charset="0"/>
                <a:cs typeface="Arial" panose="020B0604020202020204" pitchFamily="34" charset="0"/>
              </a:rPr>
              <a:t>diganti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dengan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pasal-pasal</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baru</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sebagai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bagian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dari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kodifikasi</a:t>
            </a:r>
            <a:r>
              <a:rPr lang="en-US" sz="32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42693578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7667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6. Pengusikan, Kecerobohan Pemeliharaan, dan Penganiayaan Hewan</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336-338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844824"/>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0363" indent="-360363"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Menghasut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mengusik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hewan</a:t>
            </a:r>
            <a:r>
              <a:rPr lang="en-US" sz="2400" dirty="0">
                <a:solidFill>
                  <a:schemeClr val="tx1"/>
                </a:solidFill>
                <a:latin typeface="Cambria" panose="02040503050406030204" pitchFamily="18" charset="0"/>
                <a:cs typeface="Arial" panose="020B0604020202020204" pitchFamily="34" charset="0"/>
              </a:rPr>
              <a:t>;</a:t>
            </a:r>
          </a:p>
          <a:p>
            <a:pPr marL="360363" indent="-360363"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mencegah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binatang</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ada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penjagaannya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ketika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binatang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menyerang</a:t>
            </a:r>
            <a:r>
              <a:rPr lang="en-US" sz="2400" dirty="0">
                <a:solidFill>
                  <a:schemeClr val="tx1"/>
                </a:solidFill>
                <a:latin typeface="Cambria" panose="02040503050406030204" pitchFamily="18" charset="0"/>
                <a:cs typeface="Arial" panose="020B0604020202020204" pitchFamily="34" charset="0"/>
              </a:rPr>
              <a:t> orang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binatang</a:t>
            </a:r>
            <a:r>
              <a:rPr lang="en-US" sz="2400" dirty="0">
                <a:solidFill>
                  <a:schemeClr val="tx1"/>
                </a:solidFill>
                <a:latin typeface="Cambria" panose="02040503050406030204" pitchFamily="18" charset="0"/>
                <a:cs typeface="Arial" panose="020B0604020202020204" pitchFamily="34" charset="0"/>
              </a:rPr>
              <a:t> lain;</a:t>
            </a:r>
          </a:p>
          <a:p>
            <a:pPr marL="360363" indent="-360363"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menjaga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binatang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buas</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berbahaya</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ada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penjagaannya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mengakibatkan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kerugian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 dan</a:t>
            </a:r>
          </a:p>
          <a:p>
            <a:pPr marL="360363" indent="-360363"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memiliki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izin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memelihara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binatang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buas</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berbahaya</a:t>
            </a:r>
            <a:r>
              <a:rPr lang="en-US"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075172503"/>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620688"/>
            <a:ext cx="8517632" cy="46085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b="1" dirty="0" err="1">
                <a:solidFill>
                  <a:schemeClr val="tx1"/>
                </a:solidFill>
                <a:latin typeface="Cambria" panose="02040503050406030204" pitchFamily="18" charset="0"/>
                <a:cs typeface="Arial" panose="020B0604020202020204" pitchFamily="34" charset="0"/>
              </a:rPr>
              <a:t>Pasal</a:t>
            </a:r>
            <a:r>
              <a:rPr lang="en-US" sz="2400" b="1" dirty="0">
                <a:solidFill>
                  <a:schemeClr val="tx1"/>
                </a:solidFill>
                <a:latin typeface="Cambria" panose="02040503050406030204" pitchFamily="18" charset="0"/>
                <a:cs typeface="Arial" panose="020B0604020202020204" pitchFamily="34" charset="0"/>
              </a:rPr>
              <a:t> 336 </a:t>
            </a:r>
            <a:r>
              <a:rPr lang="en-US" sz="2400" b="1" dirty="0" err="1">
                <a:solidFill>
                  <a:schemeClr val="tx1"/>
                </a:solidFill>
                <a:latin typeface="Cambria" panose="02040503050406030204" pitchFamily="18" charset="0"/>
                <a:cs typeface="Arial" panose="020B0604020202020204" pitchFamily="34" charset="0"/>
              </a:rPr>
              <a:t>hingga</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Pasal</a:t>
            </a:r>
            <a:r>
              <a:rPr lang="en-US" sz="2400" b="1" dirty="0">
                <a:solidFill>
                  <a:schemeClr val="tx1"/>
                </a:solidFill>
                <a:latin typeface="Cambria" panose="02040503050406030204" pitchFamily="18" charset="0"/>
                <a:cs typeface="Arial" panose="020B0604020202020204" pitchFamily="34" charset="0"/>
              </a:rPr>
              <a:t> 338 KUHP Nasional </a:t>
            </a:r>
            <a:r>
              <a:rPr lang="en-US" sz="2400" b="1" dirty="0" err="1">
                <a:solidFill>
                  <a:schemeClr val="tx1"/>
                </a:solidFill>
                <a:latin typeface="Cambria" panose="02040503050406030204" pitchFamily="18" charset="0"/>
                <a:cs typeface="Arial" panose="020B0604020202020204" pitchFamily="34" charset="0"/>
              </a:rPr>
              <a:t>merupakan</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delik</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materiil</a:t>
            </a:r>
            <a:endParaRPr lang="en-US" sz="2400" b="1" dirty="0">
              <a:solidFill>
                <a:schemeClr val="tx1"/>
              </a:solidFill>
              <a:latin typeface="Cambria" panose="02040503050406030204" pitchFamily="18" charset="0"/>
              <a:cs typeface="Arial" panose="020B0604020202020204" pitchFamily="34" charset="0"/>
            </a:endParaRPr>
          </a:p>
          <a:p>
            <a:pPr algn="just"/>
            <a:endParaRPr lang="en-US" sz="2400" dirty="0">
              <a:solidFill>
                <a:schemeClr val="tx1"/>
              </a:solidFill>
              <a:latin typeface="Cambria" panose="02040503050406030204" pitchFamily="18" charset="0"/>
              <a:cs typeface="Arial" panose="020B0604020202020204" pitchFamily="34" charset="0"/>
            </a:endParaRPr>
          </a:p>
          <a:p>
            <a:pPr algn="just"/>
            <a:endParaRPr lang="en-US" sz="2400" dirty="0">
              <a:solidFill>
                <a:schemeClr val="tx1"/>
              </a:solidFill>
              <a:latin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2A7C6F80-5252-4FC0-A00F-5BF09794435B}"/>
              </a:ext>
            </a:extLst>
          </p:cNvPr>
          <p:cNvGraphicFramePr/>
          <p:nvPr>
            <p:extLst>
              <p:ext uri="{D42A27DB-BD31-4B8C-83A1-F6EECF244321}">
                <p14:modId xmlns:p14="http://schemas.microsoft.com/office/powerpoint/2010/main" val="182170540"/>
              </p:ext>
            </p:extLst>
          </p:nvPr>
        </p:nvGraphicFramePr>
        <p:xfrm>
          <a:off x="539552" y="1813272"/>
          <a:ext cx="8280920" cy="363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00556D-0C12-4C42-967A-8CA006073A5D}"/>
              </a:ext>
            </a:extLst>
          </p:cNvPr>
          <p:cNvSpPr txBox="1"/>
          <p:nvPr/>
        </p:nvSpPr>
        <p:spPr>
          <a:xfrm>
            <a:off x="1403648" y="5169966"/>
            <a:ext cx="705678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ID" dirty="0" err="1"/>
              <a:t>Ketentuan</a:t>
            </a:r>
            <a:r>
              <a:rPr lang="en-ID" dirty="0"/>
              <a:t> </a:t>
            </a:r>
            <a:r>
              <a:rPr lang="en-ID" dirty="0" err="1"/>
              <a:t>Pasal</a:t>
            </a:r>
            <a:r>
              <a:rPr lang="en-ID" dirty="0"/>
              <a:t> 338 </a:t>
            </a:r>
            <a:r>
              <a:rPr lang="en-ID" dirty="0" err="1"/>
              <a:t>ini</a:t>
            </a:r>
            <a:r>
              <a:rPr lang="en-ID" dirty="0"/>
              <a:t> </a:t>
            </a:r>
            <a:r>
              <a:rPr lang="en-ID" dirty="0" err="1"/>
              <a:t>tidak</a:t>
            </a:r>
            <a:r>
              <a:rPr lang="en-ID" dirty="0"/>
              <a:t> </a:t>
            </a:r>
            <a:r>
              <a:rPr lang="en-ID" dirty="0" err="1"/>
              <a:t>dimaksudkan</a:t>
            </a:r>
            <a:r>
              <a:rPr lang="en-ID" dirty="0"/>
              <a:t> </a:t>
            </a:r>
            <a:r>
              <a:rPr lang="en-ID" dirty="0" err="1"/>
              <a:t>untuk</a:t>
            </a:r>
            <a:r>
              <a:rPr lang="en-ID" dirty="0"/>
              <a:t> </a:t>
            </a:r>
            <a:r>
              <a:rPr lang="en-ID" dirty="0" err="1"/>
              <a:t>memidana</a:t>
            </a:r>
            <a:r>
              <a:rPr lang="en-ID" dirty="0"/>
              <a:t> </a:t>
            </a:r>
            <a:r>
              <a:rPr lang="en-ID" dirty="0" err="1"/>
              <a:t>perbuatan</a:t>
            </a:r>
            <a:r>
              <a:rPr lang="en-ID" dirty="0"/>
              <a:t> yang </a:t>
            </a:r>
            <a:r>
              <a:rPr lang="en-ID" dirty="0" err="1"/>
              <a:t>dilakukan</a:t>
            </a:r>
            <a:r>
              <a:rPr lang="en-ID" dirty="0"/>
              <a:t> </a:t>
            </a:r>
            <a:r>
              <a:rPr lang="en-ID" dirty="0" err="1"/>
              <a:t>untuk</a:t>
            </a:r>
            <a:r>
              <a:rPr lang="en-ID" dirty="0"/>
              <a:t> </a:t>
            </a:r>
            <a:r>
              <a:rPr lang="en-ID" dirty="0" err="1"/>
              <a:t>kegiatan</a:t>
            </a:r>
            <a:r>
              <a:rPr lang="en-ID" dirty="0"/>
              <a:t> </a:t>
            </a:r>
            <a:r>
              <a:rPr lang="en-ID" dirty="0" err="1"/>
              <a:t>budaya</a:t>
            </a:r>
            <a:r>
              <a:rPr lang="en-ID" dirty="0"/>
              <a:t>/</a:t>
            </a:r>
            <a:r>
              <a:rPr lang="en-ID" dirty="0" err="1"/>
              <a:t>adat</a:t>
            </a:r>
            <a:r>
              <a:rPr lang="en-ID" dirty="0"/>
              <a:t> </a:t>
            </a:r>
            <a:r>
              <a:rPr lang="en-ID" dirty="0" err="1"/>
              <a:t>istiadat</a:t>
            </a:r>
            <a:r>
              <a:rPr lang="en-ID" dirty="0"/>
              <a:t>, </a:t>
            </a:r>
            <a:r>
              <a:rPr lang="en-ID" dirty="0" err="1"/>
              <a:t>keagamaan</a:t>
            </a:r>
            <a:r>
              <a:rPr lang="en-ID" dirty="0"/>
              <a:t>, </a:t>
            </a:r>
            <a:r>
              <a:rPr lang="en-ID" dirty="0" err="1"/>
              <a:t>atau</a:t>
            </a:r>
            <a:r>
              <a:rPr lang="en-ID" dirty="0"/>
              <a:t> </a:t>
            </a:r>
            <a:r>
              <a:rPr lang="en-ID" dirty="0" err="1"/>
              <a:t>kepercayaan</a:t>
            </a:r>
            <a:r>
              <a:rPr lang="en-ID" dirty="0"/>
              <a:t>.</a:t>
            </a:r>
          </a:p>
        </p:txBody>
      </p:sp>
    </p:spTree>
    <p:extLst>
      <p:ext uri="{BB962C8B-B14F-4D97-AF65-F5344CB8AC3E}">
        <p14:creationId xmlns:p14="http://schemas.microsoft.com/office/powerpoint/2010/main" val="3643679153"/>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476672"/>
            <a:ext cx="85176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7. Tindak pidana kecerobohan yang membahayakan umum</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339-341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700808"/>
            <a:ext cx="8517632" cy="4608512"/>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menerangi</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memberi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tanda-tanda</a:t>
            </a:r>
            <a:r>
              <a:rPr lang="en-US" sz="2400" dirty="0">
                <a:solidFill>
                  <a:schemeClr val="tx1"/>
                </a:solidFill>
                <a:latin typeface="Cambria" panose="02040503050406030204" pitchFamily="18" charset="0"/>
                <a:cs typeface="Arial" panose="020B0604020202020204" pitchFamily="34" charset="0"/>
              </a:rPr>
              <a:t> pada </a:t>
            </a:r>
            <a:r>
              <a:rPr lang="en-US" sz="2400" dirty="0" err="1">
                <a:solidFill>
                  <a:schemeClr val="tx1"/>
                </a:solidFill>
                <a:latin typeface="Cambria" panose="02040503050406030204" pitchFamily="18" charset="0"/>
                <a:cs typeface="Arial" panose="020B0604020202020204" pitchFamily="34" charset="0"/>
              </a:rPr>
              <a:t>lubang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galian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tumpukan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galian</a:t>
            </a:r>
            <a:r>
              <a:rPr lang="en-US" sz="2400" dirty="0">
                <a:solidFill>
                  <a:schemeClr val="tx1"/>
                </a:solidFill>
                <a:latin typeface="Cambria" panose="02040503050406030204" pitchFamily="18" charset="0"/>
                <a:cs typeface="Arial" panose="020B0604020202020204" pitchFamily="34" charset="0"/>
              </a:rPr>
              <a:t> di </a:t>
            </a:r>
            <a:r>
              <a:rPr lang="en-US" sz="2400" dirty="0" err="1">
                <a:solidFill>
                  <a:schemeClr val="tx1"/>
                </a:solidFill>
                <a:latin typeface="Cambria" panose="02040503050406030204" pitchFamily="18" charset="0"/>
                <a:cs typeface="Arial" panose="020B0604020202020204" pitchFamily="34" charset="0"/>
              </a:rPr>
              <a:t>jalan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umum</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dibuatnya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sendiri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melaksanakan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perintah</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mengadakan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tindakan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penting</a:t>
            </a:r>
            <a:r>
              <a:rPr lang="en-US" sz="2400" dirty="0">
                <a:solidFill>
                  <a:schemeClr val="tx1"/>
                </a:solidFill>
                <a:latin typeface="Cambria" panose="02040503050406030204" pitchFamily="18" charset="0"/>
                <a:cs typeface="Arial" panose="020B0604020202020204" pitchFamily="34" charset="0"/>
              </a:rPr>
              <a:t> pada </a:t>
            </a:r>
            <a:r>
              <a:rPr lang="en-US" sz="2400" dirty="0" err="1">
                <a:solidFill>
                  <a:schemeClr val="tx1"/>
                </a:solidFill>
                <a:latin typeface="Cambria" panose="02040503050406030204" pitchFamily="18" charset="0"/>
                <a:cs typeface="Arial" panose="020B0604020202020204" pitchFamily="34" charset="0"/>
              </a:rPr>
              <a:t>saat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melakukan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pekerjaan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galian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tumpukan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sehingga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menimbulkan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Melakukan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kegiatan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sehingga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perbuatan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menimbulkan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kerugian</a:t>
            </a:r>
            <a:r>
              <a:rPr lang="en-US" sz="2400" dirty="0">
                <a:solidFill>
                  <a:schemeClr val="tx1"/>
                </a:solidFill>
                <a:latin typeface="Cambria" panose="02040503050406030204" pitchFamily="18" charset="0"/>
                <a:cs typeface="Arial" panose="020B0604020202020204" pitchFamily="34" charset="0"/>
              </a:rPr>
              <a:t> pada orang yang </a:t>
            </a:r>
            <a:r>
              <a:rPr lang="en-US" sz="2400" dirty="0" err="1">
                <a:solidFill>
                  <a:schemeClr val="tx1"/>
                </a:solidFill>
                <a:latin typeface="Cambria" panose="02040503050406030204" pitchFamily="18" charset="0"/>
                <a:cs typeface="Arial" panose="020B0604020202020204" pitchFamily="34" charset="0"/>
              </a:rPr>
              <a:t>sedang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menggunakan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jalan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umum</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Membiarkan</a:t>
            </a:r>
            <a:r>
              <a:rPr lang="en-US" sz="2400" dirty="0">
                <a:solidFill>
                  <a:schemeClr val="tx1"/>
                </a:solidFill>
                <a:latin typeface="Cambria" panose="02040503050406030204" pitchFamily="18" charset="0"/>
                <a:cs typeface="Arial" panose="020B0604020202020204" pitchFamily="34" charset="0"/>
              </a:rPr>
              <a:t> di </a:t>
            </a:r>
            <a:r>
              <a:rPr lang="en-US" sz="2400" dirty="0" err="1">
                <a:solidFill>
                  <a:schemeClr val="tx1"/>
                </a:solidFill>
                <a:latin typeface="Cambria" panose="02040503050406030204" pitchFamily="18" charset="0"/>
                <a:cs typeface="Arial" panose="020B0604020202020204" pitchFamily="34" charset="0"/>
              </a:rPr>
              <a:t>jalan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umum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hewan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melakukan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penjagaan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pengawasan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sehingga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menimbulkan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kerugian</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Membiarkan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ternak</a:t>
            </a:r>
            <a:r>
              <a:rPr lang="en-US" sz="2400" dirty="0">
                <a:solidFill>
                  <a:schemeClr val="tx1"/>
                </a:solidFill>
                <a:latin typeface="Cambria" panose="02040503050406030204" pitchFamily="18" charset="0"/>
                <a:cs typeface="Arial" panose="020B0604020202020204" pitchFamily="34" charset="0"/>
              </a:rPr>
              <a:t> yang di </a:t>
            </a:r>
            <a:r>
              <a:rPr lang="en-US" sz="2400" dirty="0" err="1">
                <a:solidFill>
                  <a:schemeClr val="tx1"/>
                </a:solidFill>
                <a:latin typeface="Cambria" panose="02040503050406030204" pitchFamily="18" charset="0"/>
                <a:cs typeface="Arial" panose="020B0604020202020204" pitchFamily="34" charset="0"/>
              </a:rPr>
              <a:t>bawah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penjagaannya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terlepas</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berkeliaran</a:t>
            </a:r>
            <a:r>
              <a:rPr lang="en-US" sz="2400" dirty="0">
                <a:solidFill>
                  <a:schemeClr val="tx1"/>
                </a:solidFill>
                <a:latin typeface="Cambria" panose="02040503050406030204" pitchFamily="18" charset="0"/>
                <a:cs typeface="Arial" panose="020B0604020202020204" pitchFamily="34" charset="0"/>
              </a:rPr>
              <a:t> di </a:t>
            </a:r>
            <a:r>
              <a:rPr lang="en-US" sz="2400" dirty="0" err="1">
                <a:solidFill>
                  <a:schemeClr val="tx1"/>
                </a:solidFill>
                <a:latin typeface="Cambria" panose="02040503050406030204" pitchFamily="18" charset="0"/>
                <a:cs typeface="Arial" panose="020B0604020202020204" pitchFamily="34" charset="0"/>
              </a:rPr>
              <a:t>jalan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umum</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Berburu</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memasng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perangkap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hewan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izin</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Membiarkan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pengawasan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meninggalkan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anak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dijaga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sehingga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menimbulkan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bagi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anak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orang lain</a:t>
            </a:r>
          </a:p>
        </p:txBody>
      </p:sp>
    </p:spTree>
    <p:extLst>
      <p:ext uri="{BB962C8B-B14F-4D97-AF65-F5344CB8AC3E}">
        <p14:creationId xmlns:p14="http://schemas.microsoft.com/office/powerpoint/2010/main" val="2600334279"/>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476672"/>
            <a:ext cx="85176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8. Perbuatan yang Membahayakan Nyawa atau Kesehatan</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342-344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700808"/>
            <a:ext cx="8517632" cy="460851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Menjual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menyerahakan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menawarkan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mendistribusikan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nyawa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kesehatan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padahal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diketahui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bahwa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sifat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diberitahukan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kepada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pembeli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memperolehnya</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a:solidFill>
                  <a:schemeClr val="tx1"/>
                </a:solidFill>
                <a:latin typeface="Cambria" panose="02040503050406030204" pitchFamily="18" charset="0"/>
                <a:cs typeface="Arial" panose="020B0604020202020204" pitchFamily="34" charset="0"/>
              </a:rPr>
              <a:t>Karena </a:t>
            </a:r>
            <a:r>
              <a:rPr lang="en-US" sz="2400" dirty="0" err="1">
                <a:solidFill>
                  <a:schemeClr val="tx1"/>
                </a:solidFill>
                <a:latin typeface="Cambria" panose="02040503050406030204" pitchFamily="18" charset="0"/>
                <a:cs typeface="Arial" panose="020B0604020202020204" pitchFamily="34" charset="0"/>
              </a:rPr>
              <a:t>kealpaannya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mengakibatkan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suatu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membahayakan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kesehatan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nyawa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dijual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diserahkan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ditawarkan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didistribusikan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tanpa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diketahui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sifat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bahaya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bahan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tersebut</a:t>
            </a:r>
            <a:r>
              <a:rPr lang="en-US" sz="2400" dirty="0">
                <a:solidFill>
                  <a:schemeClr val="tx1"/>
                </a:solidFill>
                <a:latin typeface="Cambria" panose="02040503050406030204" pitchFamily="18" charset="0"/>
                <a:cs typeface="Arial" panose="020B0604020202020204" pitchFamily="34" charset="0"/>
              </a:rPr>
              <a:t> oleh </a:t>
            </a:r>
            <a:r>
              <a:rPr lang="en-US" sz="2400" dirty="0" err="1">
                <a:solidFill>
                  <a:schemeClr val="tx1"/>
                </a:solidFill>
                <a:latin typeface="Cambria" panose="02040503050406030204" pitchFamily="18" charset="0"/>
                <a:cs typeface="Arial" panose="020B0604020202020204" pitchFamily="34" charset="0"/>
              </a:rPr>
              <a:t>pembeli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memperolehnya</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Menjual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menawarkan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menyerahkan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mendistribusikan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mempunyai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persediaan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dijual</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didistribusikan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makanan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minuman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palsu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busuk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air susu </a:t>
            </a:r>
            <a:r>
              <a:rPr lang="en-US" sz="2400" dirty="0" err="1">
                <a:solidFill>
                  <a:schemeClr val="tx1"/>
                </a:solidFill>
                <a:latin typeface="Cambria" panose="02040503050406030204" pitchFamily="18" charset="0"/>
                <a:cs typeface="Arial" panose="020B0604020202020204" pitchFamily="34" charset="0"/>
              </a:rPr>
              <a:t>hewan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sakit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dapat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merugikan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kesehatan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daging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hewan</a:t>
            </a:r>
            <a:r>
              <a:rPr lang="en-US" sz="2400" dirty="0">
                <a:solidFill>
                  <a:schemeClr val="tx1"/>
                </a:solidFill>
                <a:latin typeface="Cambria" panose="02040503050406030204" pitchFamily="18" charset="0"/>
                <a:cs typeface="Arial" panose="020B0604020202020204" pitchFamily="34" charset="0"/>
              </a:rPr>
              <a:t> yang </a:t>
            </a:r>
            <a:r>
              <a:rPr lang="en-US" sz="2400" dirty="0" err="1">
                <a:solidFill>
                  <a:schemeClr val="tx1"/>
                </a:solidFill>
                <a:latin typeface="Cambria" panose="02040503050406030204" pitchFamily="18" charset="0"/>
                <a:cs typeface="Arial" panose="020B0604020202020204" pitchFamily="34" charset="0"/>
              </a:rPr>
              <a:t>dipotong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sakit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mati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disembelih</a:t>
            </a:r>
            <a:r>
              <a:rPr lang="en-US"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107395381"/>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476672"/>
            <a:ext cx="85176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sv-SE" sz="2400" dirty="0">
                <a:latin typeface="Cambria" panose="02040503050406030204" pitchFamily="18" charset="0"/>
              </a:rPr>
              <a:t>9. Jual Beli Organ, Jaringan Tubuh, dan Darah Manusia</a:t>
            </a:r>
          </a:p>
          <a:p>
            <a:r>
              <a:rPr lang="es-ES" sz="2400" dirty="0">
                <a:latin typeface="Cambria" panose="02040503050406030204" pitchFamily="18" charset="0"/>
                <a:ea typeface="Cambria" panose="02040503050406030204" pitchFamily="18" charset="0"/>
              </a:rPr>
              <a:t>(</a:t>
            </a:r>
            <a:r>
              <a:rPr lang="es-ES" sz="2400" dirty="0" err="1">
                <a:latin typeface="Cambria" panose="02040503050406030204" pitchFamily="18" charset="0"/>
                <a:ea typeface="Cambria" panose="02040503050406030204" pitchFamily="18" charset="0"/>
              </a:rPr>
              <a:t>Pasal</a:t>
            </a:r>
            <a:r>
              <a:rPr lang="es-ES" sz="2400" dirty="0">
                <a:latin typeface="Cambria" panose="02040503050406030204" pitchFamily="18" charset="0"/>
                <a:ea typeface="Cambria" panose="02040503050406030204" pitchFamily="18" charset="0"/>
              </a:rPr>
              <a:t> 345-346 KUHP </a:t>
            </a:r>
            <a:r>
              <a:rPr lang="es-ES" sz="2400" dirty="0" err="1">
                <a:latin typeface="Cambria" panose="02040503050406030204" pitchFamily="18" charset="0"/>
                <a:ea typeface="Cambria" panose="02040503050406030204" pitchFamily="18" charset="0"/>
              </a:rPr>
              <a:t>Nasional</a:t>
            </a:r>
            <a:r>
              <a:rPr lang="sv-SE" sz="2400" dirty="0">
                <a:latin typeface="Cambria" panose="02040503050406030204" pitchFamily="18" charset="0"/>
                <a:ea typeface="Cambria" panose="02040503050406030204" pitchFamily="18" charset="0"/>
              </a:rPr>
              <a:t>)</a:t>
            </a:r>
            <a:endParaRPr lang="id-ID" sz="2400" dirty="0">
              <a:latin typeface="Cambria" panose="02040503050406030204" pitchFamily="18" charset="0"/>
              <a:ea typeface="Cambria" panose="02040503050406030204" pitchFamily="18" charset="0"/>
            </a:endParaRPr>
          </a:p>
        </p:txBody>
      </p:sp>
      <p:sp>
        <p:nvSpPr>
          <p:cNvPr id="4" name="Content Placeholder 2">
            <a:extLst>
              <a:ext uri="{FF2B5EF4-FFF2-40B4-BE49-F238E27FC236}">
                <a16:creationId xmlns:a16="http://schemas.microsoft.com/office/drawing/2014/main" id="{0FFFB15F-44B6-4D51-AC3B-16FA82735AF8}"/>
              </a:ext>
            </a:extLst>
          </p:cNvPr>
          <p:cNvSpPr txBox="1">
            <a:spLocks/>
          </p:cNvSpPr>
          <p:nvPr/>
        </p:nvSpPr>
        <p:spPr>
          <a:xfrm>
            <a:off x="323528" y="1700808"/>
            <a:ext cx="8517632" cy="460851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Larangan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memperjualbelikan</a:t>
            </a:r>
            <a:r>
              <a:rPr lang="en-US" sz="2400" dirty="0">
                <a:solidFill>
                  <a:schemeClr val="tx1"/>
                </a:solidFill>
                <a:latin typeface="Cambria" panose="02040503050406030204" pitchFamily="18" charset="0"/>
                <a:cs typeface="Arial" panose="020B0604020202020204" pitchFamily="34" charset="0"/>
              </a:rPr>
              <a:t> organ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jaringan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tubuh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manusia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darah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dengan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alasan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apapun</a:t>
            </a:r>
            <a:r>
              <a:rPr lang="en-US" sz="2400"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r>
              <a:rPr lang="en-US" sz="2400" dirty="0" err="1">
                <a:solidFill>
                  <a:schemeClr val="tx1"/>
                </a:solidFill>
                <a:latin typeface="Cambria" panose="02040503050406030204" pitchFamily="18" charset="0"/>
                <a:cs typeface="Arial" panose="020B0604020202020204" pitchFamily="34" charset="0"/>
              </a:rPr>
              <a:t>Larangan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melakukan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komersialisasi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dalam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pelaksanaan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transplantasi</a:t>
            </a:r>
            <a:r>
              <a:rPr lang="en-US" sz="2400" dirty="0">
                <a:solidFill>
                  <a:schemeClr val="tx1"/>
                </a:solidFill>
                <a:latin typeface="Cambria" panose="02040503050406030204" pitchFamily="18" charset="0"/>
                <a:cs typeface="Arial" panose="020B0604020202020204" pitchFamily="34" charset="0"/>
              </a:rPr>
              <a:t> organ </a:t>
            </a:r>
            <a:r>
              <a:rPr lang="en-US" sz="2400" dirty="0" err="1">
                <a:solidFill>
                  <a:schemeClr val="tx1"/>
                </a:solidFill>
                <a:latin typeface="Cambria" panose="02040503050406030204" pitchFamily="18" charset="0"/>
                <a:cs typeface="Arial" panose="020B0604020202020204" pitchFamily="34" charset="0"/>
              </a:rPr>
              <a:t>tubuh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manusia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jaringan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tubuh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manusia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atau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transfusi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darah</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manusia</a:t>
            </a:r>
            <a:r>
              <a:rPr lang="en-US" sz="2400" dirty="0">
                <a:solidFill>
                  <a:schemeClr val="tx1"/>
                </a:solidFill>
                <a:latin typeface="Cambria" panose="02040503050406030204" pitchFamily="18" charset="0"/>
                <a:cs typeface="Arial" panose="020B0604020202020204" pitchFamily="34" charset="0"/>
              </a:rPr>
              <a:t>.</a:t>
            </a:r>
          </a:p>
          <a:p>
            <a:pPr algn="just"/>
            <a:endParaRPr lang="en-US" sz="2400" dirty="0">
              <a:solidFill>
                <a:schemeClr val="tx1"/>
              </a:solidFill>
              <a:latin typeface="Cambria" panose="02040503050406030204" pitchFamily="18" charset="0"/>
              <a:cs typeface="Arial" panose="020B0604020202020204" pitchFamily="34" charset="0"/>
            </a:endParaRPr>
          </a:p>
          <a:p>
            <a:pPr algn="just"/>
            <a:r>
              <a:rPr lang="en-US" sz="2400" b="1" dirty="0" err="1">
                <a:solidFill>
                  <a:schemeClr val="tx1"/>
                </a:solidFill>
                <a:latin typeface="Cambria" panose="02040503050406030204" pitchFamily="18" charset="0"/>
                <a:cs typeface="Arial" panose="020B0604020202020204" pitchFamily="34" charset="0"/>
              </a:rPr>
              <a:t>Regulasi</a:t>
            </a:r>
            <a:r>
              <a:rPr lang="en-US" sz="2400" b="1" dirty="0">
                <a:solidFill>
                  <a:schemeClr val="tx1"/>
                </a:solidFill>
                <a:latin typeface="Cambria" panose="02040503050406030204" pitchFamily="18" charset="0"/>
                <a:cs typeface="Arial" panose="020B0604020202020204" pitchFamily="34" charset="0"/>
              </a:rPr>
              <a:t> </a:t>
            </a:r>
            <a:r>
              <a:rPr lang="en-US" sz="2400" b="1" dirty="0" err="1">
                <a:solidFill>
                  <a:schemeClr val="tx1"/>
                </a:solidFill>
                <a:latin typeface="Cambria" panose="02040503050406030204" pitchFamily="18" charset="0"/>
                <a:cs typeface="Arial" panose="020B0604020202020204" pitchFamily="34" charset="0"/>
              </a:rPr>
              <a:t>terkait</a:t>
            </a:r>
            <a:r>
              <a:rPr lang="en-US" sz="2400" b="1" dirty="0">
                <a:solidFill>
                  <a:schemeClr val="tx1"/>
                </a:solidFill>
                <a:latin typeface="Cambria" panose="02040503050406030204" pitchFamily="18" charset="0"/>
                <a:cs typeface="Arial" panose="020B0604020202020204" pitchFamily="34" charset="0"/>
              </a:rPr>
              <a:t>:</a:t>
            </a:r>
          </a:p>
          <a:p>
            <a:pPr algn="just"/>
            <a:r>
              <a:rPr lang="en-US" sz="2400" b="1" i="1" dirty="0">
                <a:solidFill>
                  <a:schemeClr val="tx1"/>
                </a:solidFill>
                <a:latin typeface="Cambria" panose="02040503050406030204" pitchFamily="18" charset="0"/>
                <a:cs typeface="Arial" panose="020B0604020202020204" pitchFamily="34" charset="0"/>
              </a:rPr>
              <a:t>UU Kesehatan</a:t>
            </a:r>
          </a:p>
          <a:p>
            <a:pPr algn="just"/>
            <a:r>
              <a:rPr lang="en-US" sz="2400" i="1" dirty="0" err="1">
                <a:solidFill>
                  <a:schemeClr val="tx1"/>
                </a:solidFill>
                <a:latin typeface="Cambria" panose="02040503050406030204" pitchFamily="18" charset="0"/>
                <a:cs typeface="Arial" panose="020B0604020202020204" pitchFamily="34" charset="0"/>
              </a:rPr>
              <a:t>jual</a:t>
            </a:r>
            <a:r>
              <a:rPr lang="en-US" sz="2400" i="1" dirty="0">
                <a:solidFill>
                  <a:schemeClr val="tx1"/>
                </a:solidFill>
                <a:latin typeface="Cambria" panose="02040503050406030204" pitchFamily="18" charset="0"/>
                <a:cs typeface="Arial" panose="020B0604020202020204" pitchFamily="34" charset="0"/>
              </a:rPr>
              <a:t>/</a:t>
            </a:r>
            <a:r>
              <a:rPr lang="en-US" sz="2400" i="1" dirty="0" err="1">
                <a:solidFill>
                  <a:schemeClr val="tx1"/>
                </a:solidFill>
                <a:latin typeface="Cambria" panose="02040503050406030204" pitchFamily="18" charset="0"/>
                <a:cs typeface="Arial" panose="020B0604020202020204" pitchFamily="34" charset="0"/>
              </a:rPr>
              <a:t>beli</a:t>
            </a:r>
            <a:r>
              <a:rPr lang="en-US" sz="2400" i="1" dirty="0">
                <a:solidFill>
                  <a:schemeClr val="tx1"/>
                </a:solidFill>
                <a:latin typeface="Cambria" panose="02040503050406030204" pitchFamily="18" charset="0"/>
                <a:cs typeface="Arial" panose="020B0604020202020204" pitchFamily="34" charset="0"/>
              </a:rPr>
              <a:t> organ </a:t>
            </a:r>
            <a:r>
              <a:rPr lang="en-US" sz="2400" i="1" dirty="0" err="1">
                <a:solidFill>
                  <a:schemeClr val="tx1"/>
                </a:solidFill>
                <a:latin typeface="Cambria" panose="02040503050406030204" pitchFamily="18" charset="0"/>
                <a:cs typeface="Arial" panose="020B0604020202020204" pitchFamily="34" charset="0"/>
              </a:rPr>
              <a:t>tubuh</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manusia</a:t>
            </a:r>
            <a:r>
              <a:rPr lang="en-US" sz="2400" i="1" dirty="0">
                <a:solidFill>
                  <a:schemeClr val="tx1"/>
                </a:solidFill>
                <a:latin typeface="Cambria" panose="02040503050406030204" pitchFamily="18" charset="0"/>
                <a:cs typeface="Arial" panose="020B0604020202020204" pitchFamily="34" charset="0"/>
              </a:rPr>
              <a:t> dan/</a:t>
            </a:r>
            <a:r>
              <a:rPr lang="en-US" sz="2400" i="1" dirty="0" err="1">
                <a:solidFill>
                  <a:schemeClr val="tx1"/>
                </a:solidFill>
                <a:latin typeface="Cambria" panose="02040503050406030204" pitchFamily="18" charset="0"/>
                <a:cs typeface="Arial" panose="020B0604020202020204" pitchFamily="34" charset="0"/>
              </a:rPr>
              <a:t>atau</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jaringan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manusia</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masuk</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dalam</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konteks</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perdagangan</a:t>
            </a:r>
            <a:r>
              <a:rPr lang="en-US" sz="2400" i="1" dirty="0">
                <a:solidFill>
                  <a:schemeClr val="tx1"/>
                </a:solidFill>
                <a:latin typeface="Cambria" panose="02040503050406030204" pitchFamily="18" charset="0"/>
                <a:cs typeface="Arial" panose="020B0604020202020204" pitchFamily="34" charset="0"/>
              </a:rPr>
              <a:t> orang </a:t>
            </a:r>
            <a:r>
              <a:rPr lang="en-US" sz="2400" i="1" dirty="0" err="1">
                <a:solidFill>
                  <a:schemeClr val="tx1"/>
                </a:solidFill>
                <a:latin typeface="Cambria" panose="02040503050406030204" pitchFamily="18" charset="0"/>
                <a:cs typeface="Arial" panose="020B0604020202020204" pitchFamily="34" charset="0"/>
              </a:rPr>
              <a:t>karena</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adanya</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tujuan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eksploitasi</a:t>
            </a:r>
            <a:r>
              <a:rPr lang="en-US" sz="2400" i="1" dirty="0">
                <a:solidFill>
                  <a:schemeClr val="tx1"/>
                </a:solidFill>
                <a:latin typeface="Cambria" panose="02040503050406030204" pitchFamily="18" charset="0"/>
                <a:cs typeface="Arial" panose="020B0604020202020204" pitchFamily="34" charset="0"/>
              </a:rPr>
              <a:t> yang </a:t>
            </a:r>
            <a:r>
              <a:rPr lang="en-US" sz="2400" i="1" dirty="0" err="1">
                <a:solidFill>
                  <a:schemeClr val="tx1"/>
                </a:solidFill>
                <a:latin typeface="Cambria" panose="02040503050406030204" pitchFamily="18" charset="0"/>
                <a:cs typeface="Arial" panose="020B0604020202020204" pitchFamily="34" charset="0"/>
              </a:rPr>
              <a:t>bertujuan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untuk</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memperoleh</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keuntungan</a:t>
            </a:r>
            <a:r>
              <a:rPr lang="en-US" sz="2400" i="1" dirty="0">
                <a:solidFill>
                  <a:schemeClr val="tx1"/>
                </a:solidFill>
                <a:latin typeface="Cambria" panose="02040503050406030204" pitchFamily="18" charset="0"/>
                <a:cs typeface="Arial" panose="020B0604020202020204" pitchFamily="34" charset="0"/>
              </a:rPr>
              <a:t> salah </a:t>
            </a:r>
            <a:r>
              <a:rPr lang="en-US" sz="2400" i="1" dirty="0" err="1">
                <a:solidFill>
                  <a:schemeClr val="tx1"/>
                </a:solidFill>
                <a:latin typeface="Cambria" panose="02040503050406030204" pitchFamily="18" charset="0"/>
                <a:cs typeface="Arial" panose="020B0604020202020204" pitchFamily="34" charset="0"/>
              </a:rPr>
              <a:t>satunya</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dengan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mentransplantasi</a:t>
            </a:r>
            <a:r>
              <a:rPr lang="en-US" sz="2400" i="1" dirty="0">
                <a:solidFill>
                  <a:schemeClr val="tx1"/>
                </a:solidFill>
                <a:latin typeface="Cambria" panose="02040503050406030204" pitchFamily="18" charset="0"/>
                <a:cs typeface="Arial" panose="020B0604020202020204" pitchFamily="34" charset="0"/>
              </a:rPr>
              <a:t> organ </a:t>
            </a:r>
            <a:r>
              <a:rPr lang="en-US" sz="2400" i="1" dirty="0" err="1">
                <a:solidFill>
                  <a:schemeClr val="tx1"/>
                </a:solidFill>
                <a:latin typeface="Cambria" panose="02040503050406030204" pitchFamily="18" charset="0"/>
                <a:cs typeface="Arial" panose="020B0604020202020204" pitchFamily="34" charset="0"/>
              </a:rPr>
              <a:t>tubuh</a:t>
            </a:r>
            <a:r>
              <a:rPr lang="en-US" sz="2400" i="1" dirty="0">
                <a:solidFill>
                  <a:schemeClr val="tx1"/>
                </a:solidFill>
                <a:latin typeface="Cambria" panose="02040503050406030204" pitchFamily="18" charset="0"/>
                <a:cs typeface="Arial" panose="020B0604020202020204" pitchFamily="34" charset="0"/>
              </a:rPr>
              <a:t> dan/</a:t>
            </a:r>
            <a:r>
              <a:rPr lang="en-US" sz="2400" i="1" dirty="0" err="1">
                <a:solidFill>
                  <a:schemeClr val="tx1"/>
                </a:solidFill>
                <a:latin typeface="Cambria" panose="02040503050406030204" pitchFamily="18" charset="0"/>
                <a:cs typeface="Arial" panose="020B0604020202020204" pitchFamily="34" charset="0"/>
              </a:rPr>
              <a:t>atau</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jaringan</a:t>
            </a:r>
            <a:r>
              <a:rPr lang="en-US" sz="2400" i="1" dirty="0">
                <a:solidFill>
                  <a:schemeClr val="tx1"/>
                </a:solidFill>
                <a:latin typeface="Cambria" panose="02040503050406030204" pitchFamily="18" charset="0"/>
                <a:cs typeface="Arial" panose="020B0604020202020204" pitchFamily="34" charset="0"/>
              </a:rPr>
              <a:t> </a:t>
            </a:r>
            <a:r>
              <a:rPr lang="en-US" sz="2400" i="1" dirty="0" err="1">
                <a:solidFill>
                  <a:schemeClr val="tx1"/>
                </a:solidFill>
                <a:latin typeface="Cambria" panose="02040503050406030204" pitchFamily="18" charset="0"/>
                <a:cs typeface="Arial" panose="020B0604020202020204" pitchFamily="34" charset="0"/>
              </a:rPr>
              <a:t>manusia</a:t>
            </a:r>
            <a:r>
              <a:rPr lang="en-US" sz="2400" i="1" dirty="0">
                <a:solidFill>
                  <a:schemeClr val="tx1"/>
                </a:solidFill>
                <a:latin typeface="Cambria" panose="02040503050406030204" pitchFamily="18" charset="0"/>
                <a:cs typeface="Arial" panose="020B0604020202020204" pitchFamily="34" charset="0"/>
              </a:rPr>
              <a:t>.</a:t>
            </a:r>
          </a:p>
          <a:p>
            <a:pPr marL="268288" indent="-268288" algn="just">
              <a:buFont typeface="+mj-lt"/>
              <a:buAutoNum type="arabicPeriod"/>
            </a:pPr>
            <a:endParaRPr lang="en-US"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11270620"/>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Cambria" panose="02040503050406030204" pitchFamily="18" charset="0"/>
              </a:rPr>
              <a:t>TUGAS MEMBUAT LEGAL OPINION</a:t>
            </a:r>
            <a:endParaRPr lang="id-ID" sz="2400" dirty="0"/>
          </a:p>
        </p:txBody>
      </p:sp>
      <p:sp>
        <p:nvSpPr>
          <p:cNvPr id="4" name="Content Placeholder 2"/>
          <p:cNvSpPr txBox="1">
            <a:spLocks/>
          </p:cNvSpPr>
          <p:nvPr/>
        </p:nvSpPr>
        <p:spPr>
          <a:xfrm>
            <a:off x="323528" y="1844824"/>
            <a:ext cx="8517632"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err="1">
                <a:solidFill>
                  <a:schemeClr val="tx1"/>
                </a:solidFill>
                <a:latin typeface="Cambria" panose="02040503050406030204" pitchFamily="18" charset="0"/>
                <a:cs typeface="Arial" panose="020B0604020202020204" pitchFamily="34" charset="0"/>
              </a:rPr>
              <a:t>Kasus</a:t>
            </a:r>
            <a:r>
              <a:rPr lang="en-US" b="1"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Pembunuhan</a:t>
            </a:r>
            <a:r>
              <a:rPr lang="en-US" dirty="0">
                <a:solidFill>
                  <a:schemeClr val="tx1"/>
                </a:solidFill>
                <a:latin typeface="Cambria" panose="02040503050406030204" pitchFamily="18" charset="0"/>
                <a:cs typeface="Arial" panose="020B0604020202020204" pitchFamily="34" charset="0"/>
              </a:rPr>
              <a:t> Vina “Cirebon”</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Pernikahan</a:t>
            </a:r>
            <a:r>
              <a:rPr lang="en-US" dirty="0">
                <a:solidFill>
                  <a:schemeClr val="tx1"/>
                </a:solidFill>
                <a:latin typeface="Cambria" panose="02040503050406030204" pitchFamily="18" charset="0"/>
                <a:cs typeface="Arial" panose="020B0604020202020204" pitchFamily="34" charset="0"/>
              </a:rPr>
              <a:t> sesame </a:t>
            </a:r>
            <a:r>
              <a:rPr lang="en-US" dirty="0" err="1">
                <a:solidFill>
                  <a:schemeClr val="tx1"/>
                </a:solidFill>
                <a:latin typeface="Cambria" panose="02040503050406030204" pitchFamily="18" charset="0"/>
                <a:cs typeface="Arial" panose="020B0604020202020204" pitchFamily="34" charset="0"/>
              </a:rPr>
              <a:t>jenis</a:t>
            </a:r>
            <a:r>
              <a:rPr lang="en-US" dirty="0">
                <a:solidFill>
                  <a:schemeClr val="tx1"/>
                </a:solidFill>
                <a:latin typeface="Cambria" panose="02040503050406030204" pitchFamily="18" charset="0"/>
                <a:cs typeface="Arial" panose="020B0604020202020204" pitchFamily="34" charset="0"/>
              </a:rPr>
              <a:t> di </a:t>
            </a:r>
            <a:r>
              <a:rPr lang="en-US" dirty="0" err="1">
                <a:solidFill>
                  <a:schemeClr val="tx1"/>
                </a:solidFill>
                <a:latin typeface="Cambria" panose="02040503050406030204" pitchFamily="18" charset="0"/>
                <a:cs typeface="Arial" panose="020B0604020202020204" pitchFamily="34" charset="0"/>
              </a:rPr>
              <a:t>Malut</a:t>
            </a:r>
            <a:endParaRPr lang="en-US" dirty="0">
              <a:solidFill>
                <a:schemeClr val="tx1"/>
              </a:solidFill>
              <a:latin typeface="Cambria" panose="02040503050406030204" pitchFamily="18" charset="0"/>
              <a:cs typeface="Arial" panose="020B0604020202020204" pitchFamily="34" charset="0"/>
            </a:endParaRPr>
          </a:p>
          <a:p>
            <a:pPr marL="514350" indent="-514350" algn="just">
              <a:buFont typeface="+mj-lt"/>
              <a:buAutoNum type="arabicPeriod"/>
            </a:pPr>
            <a:r>
              <a:rPr lang="da-DK" dirty="0">
                <a:solidFill>
                  <a:schemeClr val="tx1"/>
                </a:solidFill>
                <a:latin typeface="Cambria" panose="02040503050406030204" pitchFamily="18" charset="0"/>
                <a:cs typeface="Arial" panose="020B0604020202020204" pitchFamily="34" charset="0"/>
              </a:rPr>
              <a:t>Magang atau ferien job di Jerman</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Penyelundupan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Senpi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Amunisi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a:t>
            </a:r>
            <a:r>
              <a:rPr lang="en-US" dirty="0">
                <a:solidFill>
                  <a:schemeClr val="tx1"/>
                </a:solidFill>
                <a:latin typeface="Cambria" panose="02040503050406030204" pitchFamily="18" charset="0"/>
                <a:cs typeface="Arial" panose="020B0604020202020204" pitchFamily="34" charset="0"/>
              </a:rPr>
              <a:t> KKB Papua</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Penyelundupan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Senpi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Amunisi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a:t>
            </a:r>
            <a:r>
              <a:rPr lang="en-US" dirty="0">
                <a:solidFill>
                  <a:schemeClr val="tx1"/>
                </a:solidFill>
                <a:latin typeface="Cambria" panose="02040503050406030204" pitchFamily="18" charset="0"/>
                <a:cs typeface="Arial" panose="020B0604020202020204" pitchFamily="34" charset="0"/>
              </a:rPr>
              <a:t> KKB Papua</a:t>
            </a:r>
          </a:p>
        </p:txBody>
      </p:sp>
    </p:spTree>
    <p:extLst>
      <p:ext uri="{BB962C8B-B14F-4D97-AF65-F5344CB8AC3E}">
        <p14:creationId xmlns:p14="http://schemas.microsoft.com/office/powerpoint/2010/main" val="3461090119"/>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Cambria" panose="02040503050406030204" pitchFamily="18" charset="0"/>
              </a:rPr>
              <a:t>PETUNJUK PENGERJAAN</a:t>
            </a:r>
            <a:endParaRPr lang="id-ID" sz="2400" dirty="0"/>
          </a:p>
        </p:txBody>
      </p:sp>
      <p:sp>
        <p:nvSpPr>
          <p:cNvPr id="4" name="Content Placeholder 2"/>
          <p:cNvSpPr txBox="1">
            <a:spLocks/>
          </p:cNvSpPr>
          <p:nvPr/>
        </p:nvSpPr>
        <p:spPr>
          <a:xfrm>
            <a:off x="323528" y="1484784"/>
            <a:ext cx="8517632" cy="475252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AutoNum type="alphaUcPeriod"/>
            </a:pPr>
            <a:r>
              <a:rPr lang="en-US" b="1" dirty="0" err="1">
                <a:solidFill>
                  <a:schemeClr val="tx1"/>
                </a:solidFill>
                <a:latin typeface="Cambria" panose="02040503050406030204" pitchFamily="18" charset="0"/>
                <a:cs typeface="Arial" panose="020B0604020202020204" pitchFamily="34" charset="0"/>
              </a:rPr>
              <a:t>Identifikasi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fakta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hukum</a:t>
            </a:r>
            <a:endParaRPr lang="en-US" b="1" dirty="0">
              <a:solidFill>
                <a:schemeClr val="tx1"/>
              </a:solidFill>
              <a:latin typeface="Cambria" panose="02040503050406030204" pitchFamily="18" charset="0"/>
              <a:cs typeface="Arial" panose="020B0604020202020204" pitchFamily="34" charset="0"/>
            </a:endParaRPr>
          </a:p>
          <a:p>
            <a:pPr algn="just"/>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semua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peristiwa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terjadi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merupakan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fakta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Silahkan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identifikasi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fakta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lalu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jadikan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dasar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menganalisa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kasus</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b="1" dirty="0">
                <a:solidFill>
                  <a:schemeClr val="tx1"/>
                </a:solidFill>
                <a:latin typeface="Cambria" panose="02040503050406030204" pitchFamily="18" charset="0"/>
                <a:cs typeface="Arial" panose="020B0604020202020204" pitchFamily="34" charset="0"/>
              </a:rPr>
              <a:t>B. </a:t>
            </a:r>
            <a:r>
              <a:rPr lang="en-US" b="1" dirty="0" err="1">
                <a:solidFill>
                  <a:schemeClr val="tx1"/>
                </a:solidFill>
                <a:latin typeface="Cambria" panose="02040503050406030204" pitchFamily="18" charset="0"/>
                <a:cs typeface="Arial" panose="020B0604020202020204" pitchFamily="34" charset="0"/>
              </a:rPr>
              <a:t>Identifikasi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masalah</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hukum</a:t>
            </a:r>
            <a:endParaRPr lang="en-US" b="1" dirty="0">
              <a:solidFill>
                <a:schemeClr val="tx1"/>
              </a:solidFill>
              <a:latin typeface="Cambria" panose="02040503050406030204" pitchFamily="18" charset="0"/>
              <a:cs typeface="Arial" panose="020B0604020202020204" pitchFamily="34" charset="0"/>
            </a:endParaRPr>
          </a:p>
          <a:p>
            <a:pPr algn="just"/>
            <a:r>
              <a:rPr lang="en-US" dirty="0">
                <a:solidFill>
                  <a:schemeClr val="tx1"/>
                </a:solidFill>
                <a:latin typeface="Cambria" panose="02040503050406030204" pitchFamily="18" charset="0"/>
                <a:cs typeface="Arial" panose="020B0604020202020204" pitchFamily="34" charset="0"/>
              </a:rPr>
              <a:t>Setelah </a:t>
            </a:r>
            <a:r>
              <a:rPr lang="en-US" dirty="0" err="1">
                <a:solidFill>
                  <a:schemeClr val="tx1"/>
                </a:solidFill>
                <a:latin typeface="Cambria" panose="02040503050406030204" pitchFamily="18" charset="0"/>
                <a:cs typeface="Arial" panose="020B0604020202020204" pitchFamily="34" charset="0"/>
              </a:rPr>
              <a:t>menemukan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fakta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kemudian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permasalahan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dirumuskan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secara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kemudian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diidentifikasi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peraturan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mana yang </a:t>
            </a:r>
            <a:r>
              <a:rPr lang="en-US" dirty="0" err="1">
                <a:solidFill>
                  <a:schemeClr val="tx1"/>
                </a:solidFill>
                <a:latin typeface="Cambria" panose="02040503050406030204" pitchFamily="18" charset="0"/>
                <a:cs typeface="Arial" panose="020B0604020202020204" pitchFamily="34" charset="0"/>
              </a:rPr>
              <a:t>sesuai</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b="1" dirty="0">
                <a:solidFill>
                  <a:schemeClr val="tx1"/>
                </a:solidFill>
                <a:latin typeface="Cambria" panose="02040503050406030204" pitchFamily="18" charset="0"/>
                <a:cs typeface="Arial" panose="020B0604020202020204" pitchFamily="34" charset="0"/>
              </a:rPr>
              <a:t>C. </a:t>
            </a:r>
            <a:r>
              <a:rPr lang="en-US" b="1" dirty="0" err="1">
                <a:solidFill>
                  <a:schemeClr val="tx1"/>
                </a:solidFill>
                <a:latin typeface="Cambria" panose="02040503050406030204" pitchFamily="18" charset="0"/>
                <a:cs typeface="Arial" panose="020B0604020202020204" pitchFamily="34" charset="0"/>
              </a:rPr>
              <a:t>Inventarisasi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peraturan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hukum</a:t>
            </a:r>
            <a:endParaRPr lang="en-US" b="1" dirty="0">
              <a:solidFill>
                <a:schemeClr val="tx1"/>
              </a:solidFill>
              <a:latin typeface="Cambria" panose="02040503050406030204" pitchFamily="18" charset="0"/>
              <a:cs typeface="Arial" panose="020B0604020202020204" pitchFamily="34" charset="0"/>
            </a:endParaRPr>
          </a:p>
          <a:p>
            <a:pPr algn="just"/>
            <a:r>
              <a:rPr lang="en-US" dirty="0" err="1">
                <a:solidFill>
                  <a:schemeClr val="tx1"/>
                </a:solidFill>
                <a:latin typeface="Cambria" panose="02040503050406030204" pitchFamily="18" charset="0"/>
                <a:cs typeface="Arial" panose="020B0604020202020204" pitchFamily="34" charset="0"/>
              </a:rPr>
              <a:t>Kumpulkan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peraturan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perundang-undangan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diterapkan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menganalisa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permasalahan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b="1" dirty="0">
                <a:solidFill>
                  <a:schemeClr val="tx1"/>
                </a:solidFill>
                <a:latin typeface="Cambria" panose="02040503050406030204" pitchFamily="18" charset="0"/>
                <a:cs typeface="Arial" panose="020B0604020202020204" pitchFamily="34" charset="0"/>
              </a:rPr>
              <a:t>D. </a:t>
            </a:r>
            <a:r>
              <a:rPr lang="en-US" b="1" dirty="0" err="1">
                <a:solidFill>
                  <a:schemeClr val="tx1"/>
                </a:solidFill>
                <a:latin typeface="Cambria" panose="02040503050406030204" pitchFamily="18" charset="0"/>
                <a:cs typeface="Arial" panose="020B0604020202020204" pitchFamily="34" charset="0"/>
              </a:rPr>
              <a:t>Buat</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analisa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hukum</a:t>
            </a:r>
            <a:endParaRPr lang="en-US" b="1" dirty="0">
              <a:solidFill>
                <a:schemeClr val="tx1"/>
              </a:solidFill>
              <a:latin typeface="Cambria" panose="02040503050406030204" pitchFamily="18" charset="0"/>
              <a:cs typeface="Arial" panose="020B0604020202020204" pitchFamily="34" charset="0"/>
            </a:endParaRPr>
          </a:p>
          <a:p>
            <a:pPr algn="just"/>
            <a:r>
              <a:rPr lang="en-US" dirty="0" err="1">
                <a:solidFill>
                  <a:schemeClr val="tx1"/>
                </a:solidFill>
                <a:latin typeface="Cambria" panose="02040503050406030204" pitchFamily="18" charset="0"/>
                <a:cs typeface="Arial" panose="020B0604020202020204" pitchFamily="34" charset="0"/>
              </a:rPr>
              <a:t>Buat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analisa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menggunakan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fakta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aturan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sesuai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serta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dilengkapi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ahli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maupun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yurisprudensi</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b="1" dirty="0">
                <a:solidFill>
                  <a:schemeClr val="tx1"/>
                </a:solidFill>
                <a:latin typeface="Cambria" panose="02040503050406030204" pitchFamily="18" charset="0"/>
                <a:cs typeface="Arial" panose="020B0604020202020204" pitchFamily="34" charset="0"/>
              </a:rPr>
              <a:t>E. </a:t>
            </a:r>
            <a:r>
              <a:rPr lang="en-US" b="1" dirty="0" err="1">
                <a:solidFill>
                  <a:schemeClr val="tx1"/>
                </a:solidFill>
                <a:latin typeface="Cambria" panose="02040503050406030204" pitchFamily="18" charset="0"/>
                <a:cs typeface="Arial" panose="020B0604020202020204" pitchFamily="34" charset="0"/>
              </a:rPr>
              <a:t>Buat</a:t>
            </a:r>
            <a:r>
              <a:rPr lang="en-US" b="1" dirty="0">
                <a:solidFill>
                  <a:schemeClr val="tx1"/>
                </a:solidFill>
                <a:latin typeface="Cambria" panose="02040503050406030204" pitchFamily="18" charset="0"/>
                <a:cs typeface="Arial" panose="020B0604020202020204" pitchFamily="34" charset="0"/>
              </a:rPr>
              <a:t> Kesimpulan</a:t>
            </a:r>
          </a:p>
          <a:p>
            <a:pPr algn="just"/>
            <a:r>
              <a:rPr lang="en-US" dirty="0" err="1">
                <a:solidFill>
                  <a:schemeClr val="tx1"/>
                </a:solidFill>
                <a:latin typeface="Cambria" panose="02040503050406030204" pitchFamily="18" charset="0"/>
                <a:cs typeface="Arial" panose="020B0604020202020204" pitchFamily="34" charset="0"/>
              </a:rPr>
              <a:t>Sampaikan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kesimpulan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hasil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analisa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disertai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rekomendasi</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bisa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dilakukan</a:t>
            </a:r>
            <a:endParaRPr lang="en-US"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9750062"/>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400" dirty="0">
                <a:latin typeface="Cambria" panose="02040503050406030204" pitchFamily="18" charset="0"/>
              </a:rPr>
              <a:t>KUHP Nasional mengatur 9 (Sembilan) jenis tindak pidana terhadap kemananan bagi orang, kesehatan dan barang yang dimuat dalam Pasal 306 hingga Pasal 346.</a:t>
            </a:r>
            <a:endParaRPr lang="id-ID" sz="2400" dirty="0"/>
          </a:p>
        </p:txBody>
      </p:sp>
      <p:sp>
        <p:nvSpPr>
          <p:cNvPr id="4" name="Content Placeholder 2"/>
          <p:cNvSpPr txBox="1">
            <a:spLocks/>
          </p:cNvSpPr>
          <p:nvPr/>
        </p:nvSpPr>
        <p:spPr>
          <a:xfrm>
            <a:off x="323528" y="1844824"/>
            <a:ext cx="8517632" cy="398904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id-ID" dirty="0">
                <a:solidFill>
                  <a:schemeClr val="tx1"/>
                </a:solidFill>
                <a:latin typeface="Cambria" panose="02040503050406030204" pitchFamily="18" charset="0"/>
                <a:cs typeface="Arial" panose="020B0604020202020204" pitchFamily="34" charset="0"/>
              </a:rPr>
              <a:t>Tindak Pidana yang Membahayakan Keamanan Umum</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Perusakan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Perusakan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kapal</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Tindak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Pidana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Kenakalan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terhadap</a:t>
            </a:r>
            <a:r>
              <a:rPr lang="en-US" dirty="0">
                <a:solidFill>
                  <a:schemeClr val="tx1"/>
                </a:solidFill>
                <a:latin typeface="Cambria" panose="02040503050406030204" pitchFamily="18" charset="0"/>
                <a:cs typeface="Arial" panose="020B0604020202020204" pitchFamily="34" charset="0"/>
              </a:rPr>
              <a:t> Orang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Barang</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Tindak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Pidana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terhadap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Informatika</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Elektronika</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Pengusikan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Kecerobohan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Pemeliharaan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Penganiayaan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Hewan</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Kecerobohan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Membahayakan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Umum</a:t>
            </a:r>
            <a:r>
              <a:rPr lang="en-US"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Perbuatan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Membahayakan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Nyawa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Kesehatan; dan</a:t>
            </a:r>
          </a:p>
          <a:p>
            <a:pPr marL="514350" indent="-514350" algn="just">
              <a:buFont typeface="+mj-lt"/>
              <a:buAutoNum type="arabicPeriod"/>
            </a:pPr>
            <a:r>
              <a:rPr lang="en-US" dirty="0" err="1">
                <a:solidFill>
                  <a:schemeClr val="tx1"/>
                </a:solidFill>
                <a:latin typeface="Cambria" panose="02040503050406030204" pitchFamily="18" charset="0"/>
                <a:cs typeface="Arial" panose="020B0604020202020204" pitchFamily="34" charset="0"/>
              </a:rPr>
              <a:t>Jual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Beli</a:t>
            </a:r>
            <a:r>
              <a:rPr lang="en-US" dirty="0">
                <a:solidFill>
                  <a:schemeClr val="tx1"/>
                </a:solidFill>
                <a:latin typeface="Cambria" panose="02040503050406030204" pitchFamily="18" charset="0"/>
                <a:cs typeface="Arial" panose="020B0604020202020204" pitchFamily="34" charset="0"/>
              </a:rPr>
              <a:t> Organ, </a:t>
            </a:r>
            <a:r>
              <a:rPr lang="en-US" dirty="0" err="1">
                <a:solidFill>
                  <a:schemeClr val="tx1"/>
                </a:solidFill>
                <a:latin typeface="Cambria" panose="02040503050406030204" pitchFamily="18" charset="0"/>
                <a:cs typeface="Arial" panose="020B0604020202020204" pitchFamily="34" charset="0"/>
              </a:rPr>
              <a:t>Jaringan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Tubuh</a:t>
            </a:r>
            <a:r>
              <a:rPr lang="en-US" dirty="0">
                <a:solidFill>
                  <a:schemeClr val="tx1"/>
                </a:solidFill>
                <a:latin typeface="Cambria" panose="02040503050406030204" pitchFamily="18" charset="0"/>
                <a:cs typeface="Arial" panose="020B0604020202020204" pitchFamily="34" charset="0"/>
              </a:rPr>
              <a:t>, dan Darah </a:t>
            </a:r>
            <a:r>
              <a:rPr lang="en-US" dirty="0" err="1">
                <a:solidFill>
                  <a:schemeClr val="tx1"/>
                </a:solidFill>
                <a:latin typeface="Cambria" panose="02040503050406030204" pitchFamily="18" charset="0"/>
                <a:cs typeface="Arial" panose="020B0604020202020204" pitchFamily="34" charset="0"/>
              </a:rPr>
              <a:t>Manusia</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2400" dirty="0">
                <a:latin typeface="Cambria" panose="02040503050406030204" pitchFamily="18" charset="0"/>
              </a:rPr>
              <a:t>1. </a:t>
            </a:r>
            <a:r>
              <a:rPr lang="id-ID" sz="2400" dirty="0">
                <a:latin typeface="Cambria" panose="02040503050406030204" pitchFamily="18" charset="0"/>
              </a:rPr>
              <a:t>Tindak Pidana yang Membahayakan Keamanan Umum</a:t>
            </a:r>
            <a:endParaRPr lang="id-ID" sz="2400" dirty="0"/>
          </a:p>
        </p:txBody>
      </p:sp>
      <p:graphicFrame>
        <p:nvGraphicFramePr>
          <p:cNvPr id="5" name="Diagram 4">
            <a:extLst>
              <a:ext uri="{FF2B5EF4-FFF2-40B4-BE49-F238E27FC236}">
                <a16:creationId xmlns:a16="http://schemas.microsoft.com/office/drawing/2014/main" id="{4787005A-B33A-405C-8E76-FD7E27DBF85F}"/>
              </a:ext>
            </a:extLst>
          </p:cNvPr>
          <p:cNvGraphicFramePr/>
          <p:nvPr>
            <p:extLst>
              <p:ext uri="{D42A27DB-BD31-4B8C-83A1-F6EECF244321}">
                <p14:modId xmlns:p14="http://schemas.microsoft.com/office/powerpoint/2010/main" val="266171281"/>
              </p:ext>
            </p:extLst>
          </p:nvPr>
        </p:nvGraphicFramePr>
        <p:xfrm>
          <a:off x="611560" y="1124744"/>
          <a:ext cx="79928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10967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764704"/>
            <a:ext cx="8517632" cy="532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err="1">
                <a:solidFill>
                  <a:schemeClr val="tx1"/>
                </a:solidFill>
                <a:latin typeface="Cambria" panose="02040503050406030204" pitchFamily="18" charset="0"/>
                <a:cs typeface="Arial" panose="020B0604020202020204" pitchFamily="34" charset="0"/>
              </a:rPr>
              <a:t>Mengenai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kepemilikan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amunisi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peledak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diatur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Undang-Undang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Darurat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Nomor</a:t>
            </a:r>
            <a:r>
              <a:rPr lang="en-US" dirty="0">
                <a:solidFill>
                  <a:schemeClr val="tx1"/>
                </a:solidFill>
                <a:latin typeface="Cambria" panose="02040503050406030204" pitchFamily="18" charset="0"/>
                <a:cs typeface="Arial" panose="020B0604020202020204" pitchFamily="34" charset="0"/>
              </a:rPr>
              <a:t> 12 </a:t>
            </a:r>
            <a:r>
              <a:rPr lang="en-US" dirty="0" err="1">
                <a:solidFill>
                  <a:schemeClr val="tx1"/>
                </a:solidFill>
                <a:latin typeface="Cambria" panose="02040503050406030204" pitchFamily="18" charset="0"/>
                <a:cs typeface="Arial" panose="020B0604020202020204" pitchFamily="34" charset="0"/>
              </a:rPr>
              <a:t>Tahun</a:t>
            </a:r>
            <a:r>
              <a:rPr lang="en-US" dirty="0">
                <a:solidFill>
                  <a:schemeClr val="tx1"/>
                </a:solidFill>
                <a:latin typeface="Cambria" panose="02040503050406030204" pitchFamily="18" charset="0"/>
                <a:cs typeface="Arial" panose="020B0604020202020204" pitchFamily="34" charset="0"/>
              </a:rPr>
              <a:t> 1951. </a:t>
            </a:r>
            <a:r>
              <a:rPr lang="en-US" dirty="0" err="1">
                <a:solidFill>
                  <a:schemeClr val="tx1"/>
                </a:solidFill>
                <a:latin typeface="Cambria" panose="02040503050406030204" pitchFamily="18" charset="0"/>
                <a:cs typeface="Arial" panose="020B0604020202020204" pitchFamily="34" charset="0"/>
              </a:rPr>
              <a:t>Pasal</a:t>
            </a:r>
            <a:r>
              <a:rPr lang="en-US" dirty="0">
                <a:solidFill>
                  <a:schemeClr val="tx1"/>
                </a:solidFill>
                <a:latin typeface="Cambria" panose="02040503050406030204" pitchFamily="18" charset="0"/>
                <a:cs typeface="Arial" panose="020B0604020202020204" pitchFamily="34" charset="0"/>
              </a:rPr>
              <a:t> 1 </a:t>
            </a:r>
            <a:r>
              <a:rPr lang="en-US" dirty="0" err="1">
                <a:solidFill>
                  <a:schemeClr val="tx1"/>
                </a:solidFill>
                <a:latin typeface="Cambria" panose="02040503050406030204" pitchFamily="18" charset="0"/>
                <a:cs typeface="Arial" panose="020B0604020202020204" pitchFamily="34" charset="0"/>
              </a:rPr>
              <a:t>ayat</a:t>
            </a:r>
            <a:r>
              <a:rPr lang="en-US" dirty="0">
                <a:solidFill>
                  <a:schemeClr val="tx1"/>
                </a:solidFill>
                <a:latin typeface="Cambria" panose="02040503050406030204" pitchFamily="18" charset="0"/>
                <a:cs typeface="Arial" panose="020B0604020202020204" pitchFamily="34" charset="0"/>
              </a:rPr>
              <a:t> (1) </a:t>
            </a:r>
            <a:r>
              <a:rPr lang="en-US" dirty="0" err="1">
                <a:solidFill>
                  <a:schemeClr val="tx1"/>
                </a:solidFill>
                <a:latin typeface="Cambria" panose="02040503050406030204" pitchFamily="18" charset="0"/>
                <a:cs typeface="Arial" panose="020B0604020202020204" pitchFamily="34" charset="0"/>
              </a:rPr>
              <a:t>menentukan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dirty="0">
                <a:solidFill>
                  <a:schemeClr val="tx1"/>
                </a:solidFill>
                <a:latin typeface="Cambria" panose="02040503050406030204" pitchFamily="18" charset="0"/>
                <a:cs typeface="Arial" panose="020B0604020202020204" pitchFamily="34" charset="0"/>
              </a:rPr>
              <a:t>“</a:t>
            </a:r>
            <a:r>
              <a:rPr lang="en-US" dirty="0" err="1">
                <a:solidFill>
                  <a:schemeClr val="tx1"/>
                </a:solidFill>
                <a:latin typeface="Cambria" panose="02040503050406030204" pitchFamily="18" charset="0"/>
                <a:cs typeface="Arial" panose="020B0604020202020204" pitchFamily="34" charset="0"/>
              </a:rPr>
              <a:t>Barang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siapa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tanpa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memasukkan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a:t>
            </a:r>
            <a:r>
              <a:rPr lang="en-US" dirty="0">
                <a:solidFill>
                  <a:schemeClr val="tx1"/>
                </a:solidFill>
                <a:latin typeface="Cambria" panose="02040503050406030204" pitchFamily="18" charset="0"/>
                <a:cs typeface="Arial" panose="020B0604020202020204" pitchFamily="34" charset="0"/>
              </a:rPr>
              <a:t> Indonesia, </a:t>
            </a:r>
            <a:r>
              <a:rPr lang="en-US" dirty="0" err="1">
                <a:solidFill>
                  <a:schemeClr val="tx1"/>
                </a:solidFill>
                <a:latin typeface="Cambria" panose="02040503050406030204" pitchFamily="18" charset="0"/>
                <a:cs typeface="Arial" panose="020B0604020202020204" pitchFamily="34" charset="0"/>
              </a:rPr>
              <a:t>membuat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menerima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mencoba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memperoleh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menyerahkan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mencoba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menyerahkan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menguasai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membawa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mempunyai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persediaan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padanya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mempunyai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miliknya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menyimpan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mengangkut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menyembunyikan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mempergunakan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mengeluarkan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Indonesia </a:t>
            </a:r>
            <a:r>
              <a:rPr lang="en-US" dirty="0" err="1">
                <a:solidFill>
                  <a:schemeClr val="tx1"/>
                </a:solidFill>
                <a:latin typeface="Cambria" panose="02040503050406030204" pitchFamily="18" charset="0"/>
                <a:cs typeface="Arial" panose="020B0604020202020204" pitchFamily="34" charset="0"/>
              </a:rPr>
              <a:t>sesuatu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munisi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sesuatu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peledak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penjara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seumur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hidup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penjara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sementara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setinggi-tingginya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dua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puluh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tahun</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05602237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764704"/>
            <a:ext cx="8517632" cy="53285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err="1">
                <a:solidFill>
                  <a:schemeClr val="tx1"/>
                </a:solidFill>
                <a:latin typeface="Cambria" panose="02040503050406030204" pitchFamily="18" charset="0"/>
                <a:cs typeface="Arial" panose="020B0604020202020204" pitchFamily="34" charset="0"/>
              </a:rPr>
              <a:t>Pasal</a:t>
            </a:r>
            <a:r>
              <a:rPr lang="en-US" b="1" dirty="0">
                <a:solidFill>
                  <a:schemeClr val="tx1"/>
                </a:solidFill>
                <a:latin typeface="Cambria" panose="02040503050406030204" pitchFamily="18" charset="0"/>
                <a:cs typeface="Arial" panose="020B0604020202020204" pitchFamily="34" charset="0"/>
              </a:rPr>
              <a:t> 306 KUHP Nasional</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dirty="0">
                <a:solidFill>
                  <a:schemeClr val="tx1"/>
                </a:solidFill>
                <a:latin typeface="Cambria" panose="02040503050406030204" pitchFamily="18" charset="0"/>
                <a:cs typeface="Arial" panose="020B0604020202020204" pitchFamily="34" charset="0"/>
              </a:rPr>
              <a:t>“</a:t>
            </a:r>
            <a:r>
              <a:rPr lang="en-US" dirty="0" err="1">
                <a:solidFill>
                  <a:schemeClr val="tx1"/>
                </a:solidFill>
                <a:latin typeface="Cambria" panose="02040503050406030204" pitchFamily="18" charset="0"/>
                <a:cs typeface="Arial" panose="020B0604020202020204" pitchFamily="34" charset="0"/>
              </a:rPr>
              <a:t>Setiap</a:t>
            </a:r>
            <a:r>
              <a:rPr lang="en-US" dirty="0">
                <a:solidFill>
                  <a:schemeClr val="tx1"/>
                </a:solidFill>
                <a:latin typeface="Cambria" panose="02040503050406030204" pitchFamily="18" charset="0"/>
                <a:cs typeface="Arial" panose="020B0604020202020204" pitchFamily="34" charset="0"/>
              </a:rPr>
              <a:t> Orang yang </a:t>
            </a:r>
            <a:r>
              <a:rPr lang="en-US" dirty="0" err="1">
                <a:solidFill>
                  <a:schemeClr val="tx1"/>
                </a:solidFill>
                <a:latin typeface="Cambria" panose="02040503050406030204" pitchFamily="18" charset="0"/>
                <a:cs typeface="Arial" panose="020B0604020202020204" pitchFamily="34" charset="0"/>
              </a:rPr>
              <a:t>tanpa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memasukkan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a:t>
            </a:r>
            <a:r>
              <a:rPr lang="en-US" dirty="0">
                <a:solidFill>
                  <a:schemeClr val="tx1"/>
                </a:solidFill>
                <a:latin typeface="Cambria" panose="02040503050406030204" pitchFamily="18" charset="0"/>
                <a:cs typeface="Arial" panose="020B0604020202020204" pitchFamily="34" charset="0"/>
              </a:rPr>
              <a:t> wilayah Negara </a:t>
            </a:r>
            <a:r>
              <a:rPr lang="en-US" dirty="0" err="1">
                <a:solidFill>
                  <a:schemeClr val="tx1"/>
                </a:solidFill>
                <a:latin typeface="Cambria" panose="02040503050406030204" pitchFamily="18" charset="0"/>
                <a:cs typeface="Arial" panose="020B0604020202020204" pitchFamily="34" charset="0"/>
              </a:rPr>
              <a:t>Kesatuan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Republik</a:t>
            </a:r>
            <a:r>
              <a:rPr lang="en-US" dirty="0">
                <a:solidFill>
                  <a:schemeClr val="tx1"/>
                </a:solidFill>
                <a:latin typeface="Cambria" panose="02040503050406030204" pitchFamily="18" charset="0"/>
                <a:cs typeface="Arial" panose="020B0604020202020204" pitchFamily="34" charset="0"/>
              </a:rPr>
              <a:t> Indonesia, </a:t>
            </a:r>
            <a:r>
              <a:rPr lang="en-US" dirty="0" err="1">
                <a:solidFill>
                  <a:schemeClr val="tx1"/>
                </a:solidFill>
                <a:latin typeface="Cambria" panose="02040503050406030204" pitchFamily="18" charset="0"/>
                <a:cs typeface="Arial" panose="020B0604020202020204" pitchFamily="34" charset="0"/>
              </a:rPr>
              <a:t>membuat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menerima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mencoba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memperoleh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menyerahkan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mencoba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menyerahkan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menguasai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membawa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mempunyai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persediaan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memiliki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menyimpan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mengangkut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menyembunyikan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mempergunakan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mengeluarkan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wilayah Negara </a:t>
            </a:r>
            <a:r>
              <a:rPr lang="en-US" dirty="0" err="1">
                <a:solidFill>
                  <a:schemeClr val="tx1"/>
                </a:solidFill>
                <a:latin typeface="Cambria" panose="02040503050406030204" pitchFamily="18" charset="0"/>
                <a:cs typeface="Arial" panose="020B0604020202020204" pitchFamily="34" charset="0"/>
              </a:rPr>
              <a:t>Kesatuan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Republik</a:t>
            </a:r>
            <a:r>
              <a:rPr lang="en-US" dirty="0">
                <a:solidFill>
                  <a:schemeClr val="tx1"/>
                </a:solidFill>
                <a:latin typeface="Cambria" panose="02040503050406030204" pitchFamily="18" charset="0"/>
                <a:cs typeface="Arial" panose="020B0604020202020204" pitchFamily="34" charset="0"/>
              </a:rPr>
              <a:t> Indonesia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amunisi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peledak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bahan-bahan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lainnya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berbahaya</a:t>
            </a:r>
            <a:r>
              <a:rPr lang="en-US" dirty="0">
                <a:solidFill>
                  <a:schemeClr val="tx1"/>
                </a:solidFill>
                <a:latin typeface="Cambria" panose="02040503050406030204" pitchFamily="18" charset="0"/>
                <a:cs typeface="Arial" panose="020B0604020202020204" pitchFamily="34" charset="0"/>
              </a:rPr>
              <a:t>, gas air </a:t>
            </a:r>
            <a:r>
              <a:rPr lang="en-US" dirty="0" err="1">
                <a:solidFill>
                  <a:schemeClr val="tx1"/>
                </a:solidFill>
                <a:latin typeface="Cambria" panose="02040503050406030204" pitchFamily="18" charset="0"/>
                <a:cs typeface="Arial" panose="020B0604020202020204" pitchFamily="34" charset="0"/>
              </a:rPr>
              <a:t>mata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peluru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karet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dipidana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pidana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penjara</a:t>
            </a:r>
            <a:r>
              <a:rPr lang="en-US" dirty="0">
                <a:solidFill>
                  <a:schemeClr val="tx1"/>
                </a:solidFill>
                <a:latin typeface="Cambria" panose="02040503050406030204" pitchFamily="18" charset="0"/>
                <a:cs typeface="Arial" panose="020B0604020202020204" pitchFamily="34" charset="0"/>
              </a:rPr>
              <a:t> paling lama 15 (lima </a:t>
            </a:r>
            <a:r>
              <a:rPr lang="en-US" dirty="0" err="1">
                <a:solidFill>
                  <a:schemeClr val="tx1"/>
                </a:solidFill>
                <a:latin typeface="Cambria" panose="02040503050406030204" pitchFamily="18" charset="0"/>
                <a:cs typeface="Arial" panose="020B0604020202020204" pitchFamily="34" charset="0"/>
              </a:rPr>
              <a:t>belas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tahun</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11014680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764704"/>
            <a:ext cx="8517632" cy="53285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err="1">
                <a:solidFill>
                  <a:schemeClr val="tx1"/>
                </a:solidFill>
                <a:latin typeface="Cambria" panose="02040503050406030204" pitchFamily="18" charset="0"/>
                <a:cs typeface="Arial" panose="020B0604020202020204" pitchFamily="34" charset="0"/>
              </a:rPr>
              <a:t>Legalitas</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kepemilikan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senjata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api</a:t>
            </a:r>
            <a:endParaRPr lang="en-US" b="1" dirty="0">
              <a:solidFill>
                <a:schemeClr val="tx1"/>
              </a:solidFill>
              <a:latin typeface="Cambria" panose="02040503050406030204" pitchFamily="18" charset="0"/>
              <a:cs typeface="Arial" panose="020B0604020202020204" pitchFamily="34" charset="0"/>
            </a:endParaRPr>
          </a:p>
          <a:p>
            <a:pPr algn="just"/>
            <a:endParaRPr lang="en-US"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Perkapolri</a:t>
            </a:r>
            <a:r>
              <a:rPr lang="en-US" dirty="0">
                <a:solidFill>
                  <a:schemeClr val="tx1"/>
                </a:solidFill>
                <a:latin typeface="Cambria" panose="02040503050406030204" pitchFamily="18" charset="0"/>
                <a:cs typeface="Arial" panose="020B0604020202020204" pitchFamily="34" charset="0"/>
              </a:rPr>
              <a:t> No. 18 </a:t>
            </a:r>
            <a:r>
              <a:rPr lang="en-US" dirty="0" err="1">
                <a:solidFill>
                  <a:schemeClr val="tx1"/>
                </a:solidFill>
                <a:latin typeface="Cambria" panose="02040503050406030204" pitchFamily="18" charset="0"/>
                <a:cs typeface="Arial" panose="020B0604020202020204" pitchFamily="34" charset="0"/>
              </a:rPr>
              <a:t>Tahun</a:t>
            </a:r>
            <a:r>
              <a:rPr lang="en-US" dirty="0">
                <a:solidFill>
                  <a:schemeClr val="tx1"/>
                </a:solidFill>
                <a:latin typeface="Cambria" panose="02040503050406030204" pitchFamily="18" charset="0"/>
                <a:cs typeface="Arial" panose="020B0604020202020204" pitchFamily="34" charset="0"/>
              </a:rPr>
              <a:t> 2015 </a:t>
            </a:r>
            <a:r>
              <a:rPr lang="en-US" dirty="0" err="1">
                <a:solidFill>
                  <a:schemeClr val="tx1"/>
                </a:solidFill>
                <a:latin typeface="Cambria" panose="02040503050406030204" pitchFamily="18" charset="0"/>
                <a:cs typeface="Arial" panose="020B0604020202020204" pitchFamily="34" charset="0"/>
              </a:rPr>
              <a:t>tentang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Perizinan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Pengawasan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Pengendalian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Api</a:t>
            </a:r>
            <a:r>
              <a:rPr lang="en-US" dirty="0">
                <a:solidFill>
                  <a:schemeClr val="tx1"/>
                </a:solidFill>
                <a:latin typeface="Cambria" panose="02040503050406030204" pitchFamily="18" charset="0"/>
                <a:cs typeface="Arial" panose="020B0604020202020204" pitchFamily="34" charset="0"/>
              </a:rPr>
              <a:t> Non </a:t>
            </a:r>
            <a:r>
              <a:rPr lang="en-US" dirty="0" err="1">
                <a:solidFill>
                  <a:schemeClr val="tx1"/>
                </a:solidFill>
                <a:latin typeface="Cambria" panose="02040503050406030204" pitchFamily="18" charset="0"/>
                <a:cs typeface="Arial" panose="020B0604020202020204" pitchFamily="34" charset="0"/>
              </a:rPr>
              <a:t>Organik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Kepolisian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Republik</a:t>
            </a:r>
            <a:r>
              <a:rPr lang="en-US" dirty="0">
                <a:solidFill>
                  <a:schemeClr val="tx1"/>
                </a:solidFill>
                <a:latin typeface="Cambria" panose="02040503050406030204" pitchFamily="18" charset="0"/>
                <a:cs typeface="Arial" panose="020B0604020202020204" pitchFamily="34" charset="0"/>
              </a:rPr>
              <a:t> Indonesia/</a:t>
            </a:r>
            <a:r>
              <a:rPr lang="en-US" dirty="0" err="1">
                <a:solidFill>
                  <a:schemeClr val="tx1"/>
                </a:solidFill>
                <a:latin typeface="Cambria" panose="02040503050406030204" pitchFamily="18" charset="0"/>
                <a:cs typeface="Arial" panose="020B0604020202020204" pitchFamily="34" charset="0"/>
              </a:rPr>
              <a:t>Tentara</a:t>
            </a:r>
            <a:r>
              <a:rPr lang="en-US" dirty="0">
                <a:solidFill>
                  <a:schemeClr val="tx1"/>
                </a:solidFill>
                <a:latin typeface="Cambria" panose="02040503050406030204" pitchFamily="18" charset="0"/>
                <a:cs typeface="Arial" panose="020B0604020202020204" pitchFamily="34" charset="0"/>
              </a:rPr>
              <a:t> Nasional Indonesia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Kepentingan</a:t>
            </a:r>
            <a:r>
              <a:rPr lang="en-US" dirty="0">
                <a:solidFill>
                  <a:schemeClr val="tx1"/>
                </a:solidFill>
                <a:latin typeface="Cambria" panose="02040503050406030204" pitchFamily="18" charset="0"/>
                <a:cs typeface="Arial" panose="020B0604020202020204" pitchFamily="34" charset="0"/>
              </a:rPr>
              <a:t> Bela </a:t>
            </a:r>
            <a:r>
              <a:rPr lang="en-US" dirty="0" err="1">
                <a:solidFill>
                  <a:schemeClr val="tx1"/>
                </a:solidFill>
                <a:latin typeface="Cambria" panose="02040503050406030204" pitchFamily="18" charset="0"/>
                <a:cs typeface="Arial" panose="020B0604020202020204" pitchFamily="34" charset="0"/>
              </a:rPr>
              <a:t>Diri</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Polri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sebagai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pihak</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berwenang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izin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melakukan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pengawasan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peledak</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senjata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tajam</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79449098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1412776"/>
            <a:ext cx="8517632" cy="46805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b="1" dirty="0" err="1">
                <a:solidFill>
                  <a:schemeClr val="tx1"/>
                </a:solidFill>
                <a:latin typeface="Cambria" panose="02040503050406030204" pitchFamily="18" charset="0"/>
                <a:cs typeface="Arial" panose="020B0604020202020204" pitchFamily="34" charset="0"/>
              </a:rPr>
              <a:t>Terhadap</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penguasaan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penggunaan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senjata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pemukul</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penikam</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atau</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penusuk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bukan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merupakan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tindak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pidana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jika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nyata-nyata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digunakan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untuk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pertanian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untuk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pekerjaan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rumah</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tangga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untuk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kepentingan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melakukan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pekerjaan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dengan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sah</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atau</a:t>
            </a:r>
            <a:r>
              <a:rPr lang="en-US" b="1" dirty="0">
                <a:solidFill>
                  <a:schemeClr val="tx1"/>
                </a:solidFill>
                <a:latin typeface="Cambria" panose="02040503050406030204" pitchFamily="18" charset="0"/>
                <a:cs typeface="Arial" panose="020B0604020202020204" pitchFamily="34" charset="0"/>
              </a:rPr>
              <a:t> yang </a:t>
            </a:r>
            <a:r>
              <a:rPr lang="en-US" b="1" dirty="0" err="1">
                <a:solidFill>
                  <a:schemeClr val="tx1"/>
                </a:solidFill>
                <a:latin typeface="Cambria" panose="02040503050406030204" pitchFamily="18" charset="0"/>
                <a:cs typeface="Arial" panose="020B0604020202020204" pitchFamily="34" charset="0"/>
              </a:rPr>
              <a:t>nyata-nyata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mempunyai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tujuan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sebagai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Barang</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pusaka</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atau</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barang</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kuno</a:t>
            </a:r>
            <a:r>
              <a:rPr lang="en-US" b="1" dirty="0">
                <a:solidFill>
                  <a:schemeClr val="tx1"/>
                </a:solidFill>
                <a:latin typeface="Cambria" panose="02040503050406030204" pitchFamily="18" charset="0"/>
                <a:cs typeface="Arial" panose="020B0604020202020204" pitchFamily="34" charset="0"/>
              </a:rPr>
              <a:t>.</a:t>
            </a:r>
            <a:endParaRPr lang="en-US"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3231907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764704"/>
            <a:ext cx="8517632" cy="53285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sv-SE" b="1" dirty="0">
                <a:solidFill>
                  <a:schemeClr val="tx1"/>
                </a:solidFill>
                <a:latin typeface="Cambria" panose="02040503050406030204" pitchFamily="18" charset="0"/>
                <a:cs typeface="Arial" panose="020B0604020202020204" pitchFamily="34" charset="0"/>
              </a:rPr>
              <a:t>Perbuatan yang menimbulkan kebakaran, ledakan, dan banjir</a:t>
            </a:r>
          </a:p>
          <a:p>
            <a:pPr marL="457200" indent="-457200" algn="just">
              <a:buFont typeface="Wingdings" panose="05000000000000000000" pitchFamily="2" charset="2"/>
              <a:buChar char="q"/>
            </a:pPr>
            <a:r>
              <a:rPr lang="fi-FI" dirty="0">
                <a:solidFill>
                  <a:schemeClr val="tx1"/>
                </a:solidFill>
                <a:latin typeface="Cambria" panose="02040503050406030204" pitchFamily="18" charset="0"/>
                <a:cs typeface="Arial" panose="020B0604020202020204" pitchFamily="34" charset="0"/>
              </a:rPr>
              <a:t>Dapat berupa kealpaan maupun kesengajaan.</a:t>
            </a:r>
          </a:p>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Merusak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menghancurkan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membuat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dipakai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menahan</a:t>
            </a:r>
            <a:r>
              <a:rPr lang="en-US" dirty="0">
                <a:solidFill>
                  <a:schemeClr val="tx1"/>
                </a:solidFill>
                <a:latin typeface="Cambria" panose="02040503050406030204" pitchFamily="18" charset="0"/>
                <a:cs typeface="Arial" panose="020B0604020202020204" pitchFamily="34" charset="0"/>
              </a:rPr>
              <a:t> air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menyalurkan</a:t>
            </a:r>
            <a:r>
              <a:rPr lang="en-US" dirty="0">
                <a:solidFill>
                  <a:schemeClr val="tx1"/>
                </a:solidFill>
                <a:latin typeface="Cambria" panose="02040503050406030204" pitchFamily="18" charset="0"/>
                <a:cs typeface="Arial" panose="020B0604020202020204" pitchFamily="34" charset="0"/>
              </a:rPr>
              <a:t> air yang </a:t>
            </a:r>
            <a:r>
              <a:rPr lang="en-US" dirty="0" err="1">
                <a:solidFill>
                  <a:schemeClr val="tx1"/>
                </a:solidFill>
                <a:latin typeface="Cambria" panose="02040503050406030204" pitchFamily="18" charset="0"/>
                <a:cs typeface="Arial" panose="020B0604020202020204" pitchFamily="34" charset="0"/>
              </a:rPr>
              <a:t>mengakibatkan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bahaya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banjir</a:t>
            </a:r>
            <a:r>
              <a:rPr lang="en-US" dirty="0">
                <a:solidFill>
                  <a:schemeClr val="tx1"/>
                </a:solidFill>
                <a:latin typeface="Cambria" panose="02040503050406030204" pitchFamily="18" charset="0"/>
                <a:cs typeface="Arial" panose="020B0604020202020204" pitchFamily="34" charset="0"/>
              </a:rPr>
              <a:t>.</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menahan</a:t>
            </a:r>
            <a:r>
              <a:rPr lang="en-US" dirty="0">
                <a:solidFill>
                  <a:schemeClr val="tx1"/>
                </a:solidFill>
                <a:latin typeface="Cambria" panose="02040503050406030204" pitchFamily="18" charset="0"/>
                <a:cs typeface="Arial" panose="020B0604020202020204" pitchFamily="34" charset="0"/>
              </a:rPr>
              <a:t> air </a:t>
            </a:r>
            <a:r>
              <a:rPr lang="en-US" dirty="0" err="1">
                <a:solidFill>
                  <a:schemeClr val="tx1"/>
                </a:solidFill>
                <a:latin typeface="Cambria" panose="02040503050406030204" pitchFamily="18" charset="0"/>
                <a:cs typeface="Arial" panose="020B0604020202020204" pitchFamily="34" charset="0"/>
              </a:rPr>
              <a:t>misalnya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bendungan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pintu</a:t>
            </a:r>
            <a:r>
              <a:rPr lang="en-US" dirty="0">
                <a:solidFill>
                  <a:schemeClr val="tx1"/>
                </a:solidFill>
                <a:latin typeface="Cambria" panose="02040503050406030204" pitchFamily="18" charset="0"/>
                <a:cs typeface="Arial" panose="020B0604020202020204" pitchFamily="34" charset="0"/>
              </a:rPr>
              <a:t> air.</a:t>
            </a:r>
          </a:p>
          <a:p>
            <a:pPr algn="just"/>
            <a:endParaRPr lang="en-US" dirty="0">
              <a:solidFill>
                <a:schemeClr val="tx1"/>
              </a:solidFill>
              <a:latin typeface="Cambria" panose="02040503050406030204" pitchFamily="18" charset="0"/>
              <a:cs typeface="Arial" panose="020B0604020202020204" pitchFamily="34" charset="0"/>
            </a:endParaRPr>
          </a:p>
          <a:p>
            <a:pPr algn="just"/>
            <a:r>
              <a:rPr lang="en-US" dirty="0" err="1">
                <a:solidFill>
                  <a:schemeClr val="tx1"/>
                </a:solidFill>
                <a:latin typeface="Cambria" panose="02040503050406030204" pitchFamily="18" charset="0"/>
                <a:cs typeface="Arial" panose="020B0604020202020204" pitchFamily="34" charset="0"/>
              </a:rPr>
              <a:t>Bangunan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menyalurkan</a:t>
            </a:r>
            <a:r>
              <a:rPr lang="en-US" dirty="0">
                <a:solidFill>
                  <a:schemeClr val="tx1"/>
                </a:solidFill>
                <a:latin typeface="Cambria" panose="02040503050406030204" pitchFamily="18" charset="0"/>
                <a:cs typeface="Arial" panose="020B0604020202020204" pitchFamily="34" charset="0"/>
              </a:rPr>
              <a:t> air </a:t>
            </a:r>
            <a:r>
              <a:rPr lang="en-US" dirty="0" err="1">
                <a:solidFill>
                  <a:schemeClr val="tx1"/>
                </a:solidFill>
                <a:latin typeface="Cambria" panose="02040503050406030204" pitchFamily="18" charset="0"/>
                <a:cs typeface="Arial" panose="020B0604020202020204" pitchFamily="34" charset="0"/>
              </a:rPr>
              <a:t>misalnya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selokan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saluran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kanal</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berfungsi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menyalurkan</a:t>
            </a:r>
            <a:r>
              <a:rPr lang="en-US" dirty="0">
                <a:solidFill>
                  <a:schemeClr val="tx1"/>
                </a:solidFill>
                <a:latin typeface="Cambria" panose="02040503050406030204" pitchFamily="18" charset="0"/>
                <a:cs typeface="Arial" panose="020B0604020202020204" pitchFamily="34" charset="0"/>
              </a:rPr>
              <a:t> air. </a:t>
            </a:r>
            <a:r>
              <a:rPr lang="en-US" dirty="0" err="1">
                <a:solidFill>
                  <a:schemeClr val="tx1"/>
                </a:solidFill>
                <a:latin typeface="Cambria" panose="02040503050406030204" pitchFamily="18" charset="0"/>
                <a:cs typeface="Arial" panose="020B0604020202020204" pitchFamily="34" charset="0"/>
              </a:rPr>
              <a:t>Selain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itu</a:t>
            </a:r>
            <a:r>
              <a:rPr lang="en-US" dirty="0">
                <a:solidFill>
                  <a:schemeClr val="tx1"/>
                </a:solidFill>
                <a:latin typeface="Cambria" panose="02040503050406030204" pitchFamily="18" charset="0"/>
                <a:cs typeface="Arial" panose="020B0604020202020204" pitchFamily="34" charset="0"/>
              </a:rPr>
              <a:t> juga </a:t>
            </a:r>
            <a:r>
              <a:rPr lang="en-US" dirty="0" err="1">
                <a:solidFill>
                  <a:schemeClr val="tx1"/>
                </a:solidFill>
                <a:latin typeface="Cambria" panose="02040503050406030204" pitchFamily="18" charset="0"/>
                <a:cs typeface="Arial" panose="020B0604020202020204" pitchFamily="34" charset="0"/>
              </a:rPr>
              <a:t>diatur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perbuatan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merintangi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pekerjaan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pemadaman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kebakaran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penanggulangan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banjir</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46503655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3119</TotalTime>
  <Words>2301</Words>
  <Application>Microsoft Office PowerPoint</Application>
  <PresentationFormat>On-screen Show (4:3)</PresentationFormat>
  <Paragraphs>166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acer</cp:lastModifiedBy>
  <cp:revision>524</cp:revision>
  <cp:lastPrinted>2017-08-29T02:54:51Z</cp:lastPrinted>
  <dcterms:created xsi:type="dcterms:W3CDTF">2010-04-18T12:06:30Z</dcterms:created>
  <dcterms:modified xsi:type="dcterms:W3CDTF">2024-05-20T05:03:05Z</dcterms:modified>
</cp:coreProperties>
</file>