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56" r:id="rId2"/>
    <p:sldId id="391" r:id="rId3"/>
    <p:sldId id="446" r:id="rId4"/>
    <p:sldId id="453" r:id="rId5"/>
    <p:sldId id="454" r:id="rId6"/>
    <p:sldId id="455" r:id="rId7"/>
    <p:sldId id="456" r:id="rId8"/>
    <p:sldId id="476" r:id="rId9"/>
    <p:sldId id="477" r:id="rId10"/>
    <p:sldId id="457" r:id="rId11"/>
    <p:sldId id="458" r:id="rId12"/>
    <p:sldId id="478" r:id="rId13"/>
    <p:sldId id="459" r:id="rId14"/>
    <p:sldId id="479" r:id="rId15"/>
    <p:sldId id="460" r:id="rId16"/>
    <p:sldId id="300" r:id="rId17"/>
  </p:sldIdLst>
  <p:sldSz cx="9144000" cy="6858000" type="screen4x3"/>
  <p:notesSz cx="7045325" cy="9345613"/>
  <p:custDataLst>
    <p:tags r:id="rId20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16" autoAdjust="0"/>
    <p:restoredTop sz="94580" autoAdjust="0"/>
  </p:normalViewPr>
  <p:slideViewPr>
    <p:cSldViewPr>
      <p:cViewPr varScale="1">
        <p:scale>
          <a:sx n="51" d="100"/>
          <a:sy n="51" d="100"/>
        </p:scale>
        <p:origin x="52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commentAuthors" Target="commentAuthor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gs" Target="tags/tag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597153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658991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699751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511046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94746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5594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648759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l"/>
            <a:endParaRPr lang="en-ID" sz="18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61836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5247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25797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743600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2765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93886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252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HUKUM PERIKATAN ISLAM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PERIKATAN – HUKUM PERIKATAN ISLAM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4649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9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PERIKATAN ISLAM</a:t>
            </a:r>
            <a:endParaRPr lang="id-ID" sz="39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Perikatan Islam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Kebebasan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freedom of contract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Tanpa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kekhilafan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mematuhi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syariat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islam</a:t>
            </a:r>
            <a:endParaRPr lang="en-US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Persamaan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Kesetaraan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kedudukan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seimbang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menentukan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term and condition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pendapat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seimbang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Keadilan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sesame</a:t>
            </a:r>
          </a:p>
          <a:p>
            <a:pPr marL="457200" indent="-457200" algn="l">
              <a:buAutoNum type="arabicPeriod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Kerelaan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dimaksudkan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kesepakatan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penipuan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Kebenaran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Kejujuran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ketidakjujuran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kebohongan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memberikan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lainnya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menghentikan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ataupun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membatalkan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rabicPeriod"/>
            </a:pP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tertulis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berkaitan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pembuktian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jika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hari</a:t>
            </a:r>
            <a:endParaRPr lang="en-ID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9903252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Perikatan Islam Menurut Bentuk Transaksinya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AutoNum type="arabicPeriod"/>
            </a:pP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beli</a:t>
            </a:r>
            <a:endParaRPr lang="en-US" sz="20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0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Syirkah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 antara dua orang atau lebih dalam bentuk barang modal/jasa</a:t>
            </a:r>
            <a:endParaRPr lang="en-US" sz="20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0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Mudharabah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 dengan pembagian keuntungan berdasarkan nisbah yg diisepakati</a:t>
            </a:r>
            <a:endParaRPr lang="en-US" sz="20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0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Muzaraah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kerjasama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memanfaatkan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lahan</a:t>
            </a:r>
            <a:endParaRPr lang="en-US" sz="20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0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Murabahah</a:t>
            </a:r>
            <a:r>
              <a:rPr lang="en-US" sz="20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pembiayaan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dgn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menetapkan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harga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produksi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keuntungan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ditetapkan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bersama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pengembaliannya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tunai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angsur</a:t>
            </a:r>
            <a:endParaRPr lang="en-US" sz="20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Ijarah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sewa barang dalam jangka waktu tertentu dengan pembayaran</a:t>
            </a:r>
          </a:p>
          <a:p>
            <a:pPr marL="457200" indent="-457200" algn="l">
              <a:buAutoNum type="arabicPeriod"/>
            </a:pPr>
            <a:r>
              <a:rPr lang="sv-SE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Rahn </a:t>
            </a:r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penguasaan barang milik peminjam oleh pemberi pinjaman sebagai jaminan (gadai)</a:t>
            </a:r>
            <a:endParaRPr lang="en-US" sz="20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8354749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Perikatan Islam Menurut Bentuk Transaksinya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+mj-lt"/>
              <a:buAutoNum type="arabicPeriod" startAt="8"/>
            </a:pPr>
            <a:r>
              <a:rPr lang="en-US" sz="20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Istisna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jual-beli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bentuk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pemesanan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kriteria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persyaratan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disepakati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457200" indent="-457200" algn="l">
              <a:buFont typeface="+mj-lt"/>
              <a:buAutoNum type="arabicPeriod" startAt="8"/>
            </a:pPr>
            <a:r>
              <a:rPr lang="en-US" sz="20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Kafalah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j</a:t>
            </a:r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aminan atau garansi yang diberikan oleh penjamin kepada pihak ketiga/pemberi pinjaman untuk memenuhi kewajiban pihak kedua/peminjam</a:t>
            </a:r>
            <a:endParaRPr lang="en-US" sz="20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 startAt="8"/>
            </a:pPr>
            <a:r>
              <a:rPr lang="en-US" sz="20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Hawalah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pengalihan utang</a:t>
            </a:r>
            <a:endParaRPr lang="en-US" sz="20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 startAt="8"/>
            </a:pPr>
            <a:r>
              <a:rPr lang="en-US" sz="20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Wadi’ah</a:t>
            </a:r>
            <a:r>
              <a:rPr lang="en-US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penitipan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dana</a:t>
            </a:r>
            <a:endParaRPr lang="en-US" sz="2000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 startAt="8"/>
            </a:pPr>
            <a:r>
              <a:rPr lang="en-US" sz="2000" b="1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Wakalah</a:t>
            </a:r>
            <a:r>
              <a:rPr lang="en-US" sz="2000" b="1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pemberian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kuasa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mengerjakan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60026176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Berakhirnya Perikatan dalam Islam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berakhir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tercapai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sebab-sebab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lain (</a:t>
            </a:r>
            <a:r>
              <a:rPr lang="en-US" sz="2000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fasakh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):</a:t>
            </a:r>
          </a:p>
          <a:p>
            <a:pPr marL="457200" indent="-457200" algn="l">
              <a:buAutoNum type="arabicPeriod"/>
            </a:pP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hal-hal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cth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hasil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halal</a:t>
            </a:r>
          </a:p>
          <a:p>
            <a:pPr marL="457200" indent="-457200" algn="l">
              <a:buAutoNum type="arabicPeriod"/>
            </a:pPr>
            <a:r>
              <a:rPr lang="sv-SE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Pembeli memilih untuk membatalkan jual beli karena sebab-sebab tertentu dalam, spt ditemukan ada yg tdk sesuai pd barang yg dibeli (barang cacat)</a:t>
            </a:r>
          </a:p>
          <a:p>
            <a:pPr marL="457200" indent="-457200" algn="l">
              <a:buAutoNum type="arabicPeriod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Salah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satu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membatalkan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akad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ditimbulkan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dipenuhi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bersangkutan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rabi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Habis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jangka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waktunya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090058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Berakhirnya Perikatan dalam Islam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berakhir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tercapai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Selain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sebab-sebab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lain (</a:t>
            </a:r>
            <a:r>
              <a:rPr lang="en-US" sz="2000" i="1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fasakh</a:t>
            </a:r>
            <a:r>
              <a:rPr lang="en-US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):</a:t>
            </a:r>
          </a:p>
          <a:p>
            <a:pPr marL="457200" indent="-457200" algn="l">
              <a:buFont typeface="+mj-lt"/>
              <a:buAutoNum type="arabicPeriod" startAt="6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mendapat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izin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berwenang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+mj-lt"/>
              <a:buAutoNum type="arabicPeriod" startAt="6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Kematian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 startAt="6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pembayaran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Font typeface="+mj-lt"/>
              <a:buAutoNum type="arabicPeriod" startAt="6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Hapusnya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hilangnya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barang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dimaksudkan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 panose="020B0604020202020204" pitchFamily="34" charset="0"/>
              </a:rPr>
              <a:t>akad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ea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9855164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Perbedaan Perikatan Islam dengan Perikatan Umum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 dalam Islam sangat memperhatikan objek akadnya seperti yang disebutkan sebelumnya, yaitu apakah zat suatu benda itu halal atau haram.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tsb sangat mempengaruhi sahnya suatu perikatan, perjanjian, atau akad.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 hanya zatnya, sumber pendapatan akad tersebut perlu dipertanyakan berasal dari mana. Hal ini jarang terjadi dalam perikatan umum. Kalaupun ada hanya sebatas menanyakan saja, tidak diproses lebih lanjut.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Perbedaan lain yaitu perikatan islam tidak memakai sistem bunga pada suatu transaksi, seperti halnya dalam perikatan umum.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fi-FI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Bunga = riba. Dalam perikatan Islam, yang dikenal hanyalah keutungan yang disepakati.</a:t>
            </a:r>
          </a:p>
        </p:txBody>
      </p:sp>
    </p:spTree>
    <p:extLst>
      <p:ext uri="{BB962C8B-B14F-4D97-AF65-F5344CB8AC3E}">
        <p14:creationId xmlns:p14="http://schemas.microsoft.com/office/powerpoint/2010/main" val="2576463544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3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sistem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kekeluargaan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kerukunan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barat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mendasarkan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prinsip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kebebasan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 marL="457200" indent="-457200" algn="l">
              <a:buAutoNum type="alphaL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memegang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peranan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penting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mayoritas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beragama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Islam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Ketiganya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beriringan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146010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menonjol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religius-transendental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”, di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mengedepankan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aspek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keperdataannya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saja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melainkan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unsur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kepatuhan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menjalankan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agama.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demikian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substantif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lebih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materi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barat.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perspektif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diidentikkan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ahli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sama-sama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menyangkut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keterlibatan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prestasi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dipenuhi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530025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mensyaratkan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perjanjian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dibuat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saling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mengikatkan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perbuatan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khusus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efektif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mulai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diberlakukan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diwujudkan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Ijab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Qabul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kesukarelaan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timbal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syariat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</a:t>
            </a:r>
          </a:p>
        </p:txBody>
      </p:sp>
    </p:spTree>
    <p:extLst>
      <p:ext uri="{BB962C8B-B14F-4D97-AF65-F5344CB8AC3E}">
        <p14:creationId xmlns:p14="http://schemas.microsoft.com/office/powerpoint/2010/main" val="6515329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Dasar Hukum Perikatan Islam 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sumber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rabicPeriod"/>
            </a:pP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 Quran dan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Hadist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sumber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utama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457200" indent="-457200" algn="l"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Ar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Ra’yu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pikiran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manusia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</a:p>
          <a:p>
            <a:pPr marL="457200" indent="-457200" algn="l"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Kompilasi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Hukum Islam/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Kompilasi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Hukum Ekonomi Syariah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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Peraturan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MA 2/2008,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konstitusional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dijamin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oleh system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konstitusi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Indonesia.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Terdiri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atas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4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buku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dan 796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pasal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.</a:t>
            </a:r>
          </a:p>
          <a:p>
            <a:pPr marL="342900" indent="-342900" algn="l">
              <a:buFontTx/>
              <a:buChar char="-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Buku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Subjek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Hukum</a:t>
            </a:r>
          </a:p>
          <a:p>
            <a:pPr marL="342900" indent="-342900" algn="l">
              <a:buFontTx/>
              <a:buChar char="-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Buku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II: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Akad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algn="l">
              <a:buFontTx/>
              <a:buChar char="-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Buku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III: Zakat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Hibah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pPr marL="342900" indent="-342900" algn="l">
              <a:buFontTx/>
              <a:buChar char="-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Buku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IV: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Akuntansi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  <a:sym typeface="Wingdings" panose="05000000000000000000" pitchFamily="2" charset="2"/>
              </a:rPr>
              <a:t> Syariah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8503546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Tujuan Hukum Perikatan Islam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Seseorang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apabila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akibat-akibat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dipelukan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syarat-syarat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berikut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bukanlah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merupakan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bersangkutan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ketika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diadakan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alami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hendaknya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dilaksanakan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berlangsung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lphaLcPeriod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syari’at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Islam.</a:t>
            </a:r>
          </a:p>
          <a:p>
            <a:pPr algn="l"/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jelas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akad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syari’at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Islam.</a:t>
            </a:r>
          </a:p>
          <a:p>
            <a:pPr marL="514350" indent="-514350" algn="l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l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10764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Rukun yang Membentuk Akad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Ijab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Qabul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Ijab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ungkapan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Qabul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menerima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menyetujui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berijab</a:t>
            </a: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Proses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kehendak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pasti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keraguan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sedikitpun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berada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bawah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tekanan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paksaan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6311505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Rukun yang Membentuk Akad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2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memenuhi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4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syarat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perikatan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l">
              <a:buAutoNum type="alphaL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sudah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konkret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Ketika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dilangsungkan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diperkirakan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masa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datang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arenR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diserahkan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Ketika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diketahui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kedua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arenR"/>
            </a:pP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099410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Rukun yang Membentuk Akad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l">
              <a:buFont typeface="+mj-lt"/>
              <a:buAutoNum type="arabicPeriod" startAt="3"/>
            </a:pP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Para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endParaRPr lang="en-US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l"/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Subjek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berupa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badan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Islam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semua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melaksanakan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sendiri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cakap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457200" indent="-457200" algn="l"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Anak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belum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dewasa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/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masih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dibawah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umur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tdk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akalnya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457200" indent="-457200" algn="l">
              <a:buAutoNum type="alphaL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selalu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membuat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mubazir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hidupnya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77126195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8758</TotalTime>
  <Words>1051</Words>
  <Application>Microsoft Office PowerPoint</Application>
  <PresentationFormat>On-screen Show (4:3)</PresentationFormat>
  <Paragraphs>91</Paragraphs>
  <Slides>16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1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541</cp:revision>
  <cp:lastPrinted>2017-08-29T02:54:51Z</cp:lastPrinted>
  <dcterms:created xsi:type="dcterms:W3CDTF">2010-04-18T12:06:30Z</dcterms:created>
  <dcterms:modified xsi:type="dcterms:W3CDTF">2024-12-20T07:45:01Z</dcterms:modified>
</cp:coreProperties>
</file>