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333" r:id="rId4"/>
    <p:sldId id="334" r:id="rId5"/>
    <p:sldId id="335" r:id="rId6"/>
    <p:sldId id="337" r:id="rId7"/>
    <p:sldId id="303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KONSEP MOTIVASI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8862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hierarki kebutuhan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X dan Y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dua faktor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Teori kebutuhan Mc Clelland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Hierarki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b="0" i="1" dirty="0" smtClean="0"/>
              <a:t>(Hierarchy of need)</a:t>
            </a:r>
            <a:endParaRPr lang="id-ID" b="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Hierarki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kebutuhan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Maslow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514600"/>
            <a:ext cx="7162800" cy="369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57755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X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Y</a:t>
            </a:r>
            <a:endParaRPr lang="id-ID" dirty="0"/>
          </a:p>
        </p:txBody>
      </p:sp>
      <p:pic>
        <p:nvPicPr>
          <p:cNvPr id="9" name="Content Placeholder 8" descr="theory-x-and-theory-y-douglas-mcgregor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4387" y="1143000"/>
            <a:ext cx="7515225" cy="4877594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Model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motivasi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faktor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Herzberg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990600" y="2590800"/>
          <a:ext cx="7010400" cy="3474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05200"/>
                <a:gridCol w="3505200"/>
              </a:tblGrid>
              <a:tr h="4505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Faktor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Hygiene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Motivator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140226">
                <a:tc>
                  <a:txBody>
                    <a:bodyPr/>
                    <a:lstStyle/>
                    <a:p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Gaji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Kondisi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Kebijakan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perusahaan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Penyeliaan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Kelompok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kerja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Kemajuan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Perkembangan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Tanggung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jawab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Penghargaan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Prestasi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Pekerjaan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itu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sendiri</a:t>
                      </a:r>
                      <a:endParaRPr lang="en-US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Mc</a:t>
            </a:r>
            <a:r>
              <a:rPr lang="id-ID" smtClean="0"/>
              <a:t> </a:t>
            </a:r>
            <a:r>
              <a:rPr lang="en-US" smtClean="0"/>
              <a:t>Clelland</a:t>
            </a: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8" descr="david-mcclellands-motivational-need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47800" y="1786970"/>
            <a:ext cx="5943600" cy="4376877"/>
          </a:xfrm>
        </p:spPr>
      </p:pic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10863</TotalTime>
  <Words>179</Words>
  <Application>Microsoft Office PowerPoint</Application>
  <PresentationFormat>On-screen Show (4:3)</PresentationFormat>
  <Paragraphs>55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Pokok bahasan</vt:lpstr>
      <vt:lpstr>Teori Hierarki Kebutuhan  (Hierarchy of need)</vt:lpstr>
      <vt:lpstr>Teori X dan Teori Y</vt:lpstr>
      <vt:lpstr>Teori Dua Faktor </vt:lpstr>
      <vt:lpstr>Teori kebutuhan Mc Clelland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595</cp:revision>
  <cp:lastPrinted>2015-09-17T08:41:14Z</cp:lastPrinted>
  <dcterms:created xsi:type="dcterms:W3CDTF">2010-04-18T12:06:30Z</dcterms:created>
  <dcterms:modified xsi:type="dcterms:W3CDTF">2021-05-03T01:51:51Z</dcterms:modified>
</cp:coreProperties>
</file>