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73" r:id="rId10"/>
    <p:sldId id="263" r:id="rId11"/>
    <p:sldId id="264" r:id="rId12"/>
    <p:sldId id="265" r:id="rId13"/>
    <p:sldId id="266" r:id="rId14"/>
    <p:sldId id="274" r:id="rId15"/>
    <p:sldId id="267" r:id="rId16"/>
    <p:sldId id="268" r:id="rId17"/>
    <p:sldId id="281" r:id="rId18"/>
    <p:sldId id="275" r:id="rId19"/>
    <p:sldId id="276" r:id="rId20"/>
    <p:sldId id="280" r:id="rId21"/>
    <p:sldId id="278" r:id="rId22"/>
    <p:sldId id="279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4370-8238-40AD-B237-160DB61B8F76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96A16-DECC-4050-9E27-C6BBC0471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116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4370-8238-40AD-B237-160DB61B8F76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96A16-DECC-4050-9E27-C6BBC0471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968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4370-8238-40AD-B237-160DB61B8F76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96A16-DECC-4050-9E27-C6BBC0471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111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4370-8238-40AD-B237-160DB61B8F76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96A16-DECC-4050-9E27-C6BBC0471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229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4370-8238-40AD-B237-160DB61B8F76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96A16-DECC-4050-9E27-C6BBC0471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598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4370-8238-40AD-B237-160DB61B8F76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96A16-DECC-4050-9E27-C6BBC0471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30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4370-8238-40AD-B237-160DB61B8F76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96A16-DECC-4050-9E27-C6BBC0471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998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4370-8238-40AD-B237-160DB61B8F76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96A16-DECC-4050-9E27-C6BBC0471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822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4370-8238-40AD-B237-160DB61B8F76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96A16-DECC-4050-9E27-C6BBC0471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198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4370-8238-40AD-B237-160DB61B8F76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96A16-DECC-4050-9E27-C6BBC0471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304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4370-8238-40AD-B237-160DB61B8F76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96A16-DECC-4050-9E27-C6BBC0471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740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74370-8238-40AD-B237-160DB61B8F76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96A16-DECC-4050-9E27-C6BBC0471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38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949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240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5579"/>
            <a:ext cx="9144000" cy="1506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078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996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2770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4318"/>
            <a:ext cx="9144000" cy="512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424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476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4517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6581"/>
            <a:ext cx="9144000" cy="512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6394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"/>
            <a:ext cx="9144000" cy="5155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1641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498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3105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0681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3" t="13857" r="4545" b="15737"/>
          <a:stretch/>
        </p:blipFill>
        <p:spPr>
          <a:xfrm>
            <a:off x="-6927" y="1196592"/>
            <a:ext cx="9150927" cy="4029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286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67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230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890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710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505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476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4650"/>
            <a:ext cx="9144000" cy="516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056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2" t="5221" r="10151" b="6548"/>
          <a:stretch/>
        </p:blipFill>
        <p:spPr>
          <a:xfrm>
            <a:off x="118311" y="2590800"/>
            <a:ext cx="8893524" cy="227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042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0</Words>
  <Application>Microsoft Office PowerPoint</Application>
  <PresentationFormat>On-screen Show (4:3)</PresentationFormat>
  <Paragraphs>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7</cp:revision>
  <dcterms:created xsi:type="dcterms:W3CDTF">2018-10-30T08:41:37Z</dcterms:created>
  <dcterms:modified xsi:type="dcterms:W3CDTF">2018-10-30T10:03:52Z</dcterms:modified>
</cp:coreProperties>
</file>