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3" r:id="rId10"/>
    <p:sldId id="263" r:id="rId11"/>
    <p:sldId id="264" r:id="rId12"/>
    <p:sldId id="265" r:id="rId13"/>
    <p:sldId id="266" r:id="rId14"/>
    <p:sldId id="274" r:id="rId15"/>
    <p:sldId id="267" r:id="rId16"/>
    <p:sldId id="268" r:id="rId17"/>
    <p:sldId id="281" r:id="rId18"/>
    <p:sldId id="275" r:id="rId19"/>
    <p:sldId id="276" r:id="rId20"/>
    <p:sldId id="280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370-8238-40AD-B237-160DB61B8F7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6A16-DECC-4050-9E27-C6BBC047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370-8238-40AD-B237-160DB61B8F7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6A16-DECC-4050-9E27-C6BBC047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370-8238-40AD-B237-160DB61B8F7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6A16-DECC-4050-9E27-C6BBC047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1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370-8238-40AD-B237-160DB61B8F7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6A16-DECC-4050-9E27-C6BBC047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2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370-8238-40AD-B237-160DB61B8F7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6A16-DECC-4050-9E27-C6BBC047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9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370-8238-40AD-B237-160DB61B8F7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6A16-DECC-4050-9E27-C6BBC047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370-8238-40AD-B237-160DB61B8F7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6A16-DECC-4050-9E27-C6BBC047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370-8238-40AD-B237-160DB61B8F7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6A16-DECC-4050-9E27-C6BBC047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2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370-8238-40AD-B237-160DB61B8F7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6A16-DECC-4050-9E27-C6BBC047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9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370-8238-40AD-B237-160DB61B8F7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6A16-DECC-4050-9E27-C6BBC047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0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4370-8238-40AD-B237-160DB61B8F7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6A16-DECC-4050-9E27-C6BBC047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4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74370-8238-40AD-B237-160DB61B8F7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6A16-DECC-4050-9E27-C6BBC047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4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4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5579"/>
            <a:ext cx="9144000" cy="15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7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9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7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318"/>
            <a:ext cx="9144000" cy="51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2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76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5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581"/>
            <a:ext cx="9144000" cy="51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3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"/>
            <a:ext cx="9144000" cy="515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6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9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10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68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3857" r="4545" b="15737"/>
          <a:stretch/>
        </p:blipFill>
        <p:spPr>
          <a:xfrm>
            <a:off x="-6927" y="1196592"/>
            <a:ext cx="9150927" cy="40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8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3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9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1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0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7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650"/>
            <a:ext cx="9144000" cy="51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5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5221" r="10151" b="6548"/>
          <a:stretch/>
        </p:blipFill>
        <p:spPr>
          <a:xfrm>
            <a:off x="118311" y="2590800"/>
            <a:ext cx="8893524" cy="22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2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2018-10-30T08:41:37Z</dcterms:created>
  <dcterms:modified xsi:type="dcterms:W3CDTF">2018-10-30T10:03:52Z</dcterms:modified>
</cp:coreProperties>
</file>