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1B59-15BB-4C60-88B4-9A8F1C3B750B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58F28-F540-4779-BA0D-742FECBF33C0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1B59-15BB-4C60-88B4-9A8F1C3B750B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58F28-F540-4779-BA0D-742FECBF33C0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1B59-15BB-4C60-88B4-9A8F1C3B750B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58F28-F540-4779-BA0D-742FECBF33C0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1B59-15BB-4C60-88B4-9A8F1C3B750B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58F28-F540-4779-BA0D-742FECBF33C0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1B59-15BB-4C60-88B4-9A8F1C3B750B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58F28-F540-4779-BA0D-742FECBF33C0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1B59-15BB-4C60-88B4-9A8F1C3B750B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58F28-F540-4779-BA0D-742FECBF33C0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1B59-15BB-4C60-88B4-9A8F1C3B750B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58F28-F540-4779-BA0D-742FECBF33C0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1B59-15BB-4C60-88B4-9A8F1C3B750B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58F28-F540-4779-BA0D-742FECBF33C0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1B59-15BB-4C60-88B4-9A8F1C3B750B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58F28-F540-4779-BA0D-742FECBF33C0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1B59-15BB-4C60-88B4-9A8F1C3B750B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58F28-F540-4779-BA0D-742FECBF33C0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1B59-15BB-4C60-88B4-9A8F1C3B750B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E058F28-F540-4779-BA0D-742FECBF33C0}" type="slidenum">
              <a:rPr lang="id-ID" smtClean="0"/>
              <a:t>‹#›</a:t>
            </a:fld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5571B59-15BB-4C60-88B4-9A8F1C3B750B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E058F28-F540-4779-BA0D-742FECBF33C0}" type="slidenum">
              <a:rPr lang="id-ID" smtClean="0"/>
              <a:t>‹#›</a:t>
            </a:fld>
            <a:endParaRPr lang="id-ID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38"/>
            <a:ext cx="8229600" cy="5681662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err="1" smtClean="0"/>
              <a:t>Ketenagakerjaan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yang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, </a:t>
            </a:r>
            <a:r>
              <a:rPr lang="en-US" dirty="0" err="1" smtClean="0"/>
              <a:t>selama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sesudah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v-SE" dirty="0" smtClean="0"/>
              <a:t>Tenaga kerja adalah setiap orang yang mampu melakukan pekerjaan guna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err="1" smtClean="0"/>
              <a:t>Pekerja</a:t>
            </a:r>
            <a:r>
              <a:rPr lang="en-US" dirty="0" smtClean="0"/>
              <a:t>/</a:t>
            </a:r>
            <a:r>
              <a:rPr lang="en-US" dirty="0" err="1" smtClean="0"/>
              <a:t>buruh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yang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upah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imbalan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lain.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err="1" smtClean="0"/>
              <a:t>Pemberi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perseorangan</a:t>
            </a:r>
            <a:r>
              <a:rPr lang="en-US" dirty="0" smtClean="0"/>
              <a:t>, </a:t>
            </a:r>
            <a:r>
              <a:rPr lang="en-US" dirty="0" err="1" smtClean="0"/>
              <a:t>pengusaha</a:t>
            </a:r>
            <a:r>
              <a:rPr lang="en-US" dirty="0" smtClean="0"/>
              <a:t>,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badan-badan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yang </a:t>
            </a:r>
            <a:r>
              <a:rPr lang="en-US" dirty="0" err="1" smtClean="0"/>
              <a:t>mempekerjakan</a:t>
            </a:r>
            <a:r>
              <a:rPr lang="en-US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membayar</a:t>
            </a:r>
            <a:r>
              <a:rPr lang="en-US" dirty="0" smtClean="0"/>
              <a:t> </a:t>
            </a:r>
            <a:r>
              <a:rPr lang="en-US" dirty="0" err="1" smtClean="0"/>
              <a:t>upah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imbalan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lain.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418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928688"/>
            <a:ext cx="8229600" cy="5395912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err="1" smtClean="0"/>
              <a:t>Landasan</a:t>
            </a: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Undang</a:t>
            </a:r>
            <a:r>
              <a:rPr lang="en-US" dirty="0" smtClean="0"/>
              <a:t> </a:t>
            </a:r>
            <a:r>
              <a:rPr lang="en-US" dirty="0" err="1" smtClean="0"/>
              <a:t>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Negara </a:t>
            </a:r>
            <a:r>
              <a:rPr lang="en-US" dirty="0" err="1" smtClean="0"/>
              <a:t>Republik</a:t>
            </a:r>
            <a:r>
              <a:rPr lang="en-US" dirty="0" smtClean="0"/>
              <a:t> Indonesia </a:t>
            </a:r>
            <a:r>
              <a:rPr lang="en-US" dirty="0" err="1" smtClean="0"/>
              <a:t>Tahun</a:t>
            </a:r>
            <a:r>
              <a:rPr lang="en-US" dirty="0" smtClean="0"/>
              <a:t> 1945.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err="1" smtClean="0"/>
              <a:t>Asas</a:t>
            </a: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keterpaduan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koordinasi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r>
              <a:rPr lang="en-US" dirty="0" smtClean="0"/>
              <a:t> </a:t>
            </a:r>
            <a:r>
              <a:rPr lang="en-US" dirty="0" err="1" smtClean="0"/>
              <a:t>lintas</a:t>
            </a:r>
            <a:r>
              <a:rPr lang="en-US" dirty="0" smtClean="0"/>
              <a:t> </a:t>
            </a:r>
            <a:r>
              <a:rPr lang="en-US" dirty="0" err="1" smtClean="0"/>
              <a:t>sektoral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err="1" smtClean="0"/>
              <a:t>Tujuan</a:t>
            </a:r>
            <a:r>
              <a:rPr lang="en-US" dirty="0" smtClean="0"/>
              <a:t> 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perburuhan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diselenggarakan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melindungi</a:t>
            </a:r>
            <a:r>
              <a:rPr lang="en-US" dirty="0" smtClean="0"/>
              <a:t> </a:t>
            </a:r>
            <a:r>
              <a:rPr lang="en-US" dirty="0" err="1" smtClean="0"/>
              <a:t>buruh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terbatas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majikan</a:t>
            </a:r>
            <a:r>
              <a:rPr lang="en-US" dirty="0" smtClean="0"/>
              <a:t>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23630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Pasal 54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dirty="0" err="1" smtClean="0"/>
              <a:t>Nama</a:t>
            </a:r>
            <a:r>
              <a:rPr lang="en-US" dirty="0" smtClean="0"/>
              <a:t>, </a:t>
            </a: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kelamin</a:t>
            </a:r>
            <a:r>
              <a:rPr lang="en-US" dirty="0" smtClean="0"/>
              <a:t>, </a:t>
            </a:r>
            <a:r>
              <a:rPr lang="en-US" dirty="0" err="1" smtClean="0"/>
              <a:t>umur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pekerja</a:t>
            </a:r>
            <a:r>
              <a:rPr lang="en-US" dirty="0" smtClean="0"/>
              <a:t>/</a:t>
            </a:r>
            <a:r>
              <a:rPr lang="en-US" dirty="0" err="1" smtClean="0"/>
              <a:t>buruh</a:t>
            </a: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dirty="0" err="1" smtClean="0"/>
              <a:t>Jabatan</a:t>
            </a:r>
            <a:r>
              <a:rPr lang="en-US" dirty="0" smtClean="0"/>
              <a:t>/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dirty="0" err="1" smtClean="0"/>
              <a:t>Besarnya</a:t>
            </a:r>
            <a:r>
              <a:rPr lang="en-US" dirty="0" smtClean="0"/>
              <a:t> </a:t>
            </a:r>
            <a:r>
              <a:rPr lang="en-US" dirty="0" err="1" smtClean="0"/>
              <a:t>upah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pembayarannya</a:t>
            </a: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dirty="0" smtClean="0"/>
              <a:t>Syarat2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memuat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pengusaha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pekerja</a:t>
            </a:r>
            <a:r>
              <a:rPr lang="en-US" dirty="0" smtClean="0"/>
              <a:t>/</a:t>
            </a:r>
            <a:r>
              <a:rPr lang="en-US" dirty="0" err="1" smtClean="0"/>
              <a:t>buruh</a:t>
            </a: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berlakunya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dirty="0" err="1" smtClean="0"/>
              <a:t>Tanda</a:t>
            </a:r>
            <a:r>
              <a:rPr lang="en-US" dirty="0" smtClean="0"/>
              <a:t> </a:t>
            </a:r>
            <a:r>
              <a:rPr lang="en-US" dirty="0" err="1" smtClean="0"/>
              <a:t>tangan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daam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56022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</TotalTime>
  <Words>189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Flow</vt:lpstr>
      <vt:lpstr>PowerPoint Presentation</vt:lpstr>
      <vt:lpstr>PowerPoint Presentation</vt:lpstr>
      <vt:lpstr>Pasal 54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</cp:revision>
  <dcterms:created xsi:type="dcterms:W3CDTF">2024-10-19T05:01:15Z</dcterms:created>
  <dcterms:modified xsi:type="dcterms:W3CDTF">2024-10-19T05:13:30Z</dcterms:modified>
</cp:coreProperties>
</file>