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18" r:id="rId3"/>
    <p:sldId id="379" r:id="rId4"/>
    <p:sldId id="367" r:id="rId5"/>
    <p:sldId id="329" r:id="rId6"/>
    <p:sldId id="405" r:id="rId7"/>
    <p:sldId id="370" r:id="rId8"/>
    <p:sldId id="402" r:id="rId9"/>
    <p:sldId id="409" r:id="rId10"/>
    <p:sldId id="403" r:id="rId11"/>
    <p:sldId id="404" r:id="rId12"/>
    <p:sldId id="410" r:id="rId13"/>
    <p:sldId id="399" r:id="rId14"/>
    <p:sldId id="300" r:id="rId15"/>
  </p:sldIdLst>
  <p:sldSz cx="9144000" cy="6858000" type="screen4x3"/>
  <p:notesSz cx="7045325" cy="93456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1315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0214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997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216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607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2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5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32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7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Untuk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penerapan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 di Indonesia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harus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lebih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tegas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menentukan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pendekatan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digunakan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untuk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memudahkan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 hakim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jika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menemukan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perkara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terkait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persoalan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pendahuluan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.</a:t>
            </a:r>
            <a:r>
              <a:rPr lang="en-ID" dirty="0"/>
              <a:t> </a:t>
            </a:r>
            <a:br>
              <a:rPr lang="en-ID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6528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559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PERSOALAN PENDAHULUAN DAN PENYESUAIAN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PERSOALAN PENDAHULUAN DAN PENYESUAIAN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466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PERSOALAN PENDAHULUAN DAN PENYESUAIAN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Penyesuaian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Penyesuaian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/terminology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menemukan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mengalami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kesulitan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ditemukan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istilah-istilah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 hakim,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penyesuaian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46302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Penyesuaian meliputi: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US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Transpotition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pemindahan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transfer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pernyataan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kehendak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sistem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pengertian-pengertian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sistem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lain.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Substitution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pengertian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sendiri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(intern)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digantikan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pengertian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nilainya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intern,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perbandingan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endParaRPr lang="en-ID" sz="24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19333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Penyesuaian meliputi: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3"/>
            </a:pP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Adaptation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penghalusan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mengkombinasikan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pengertian-pengertian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saling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berkaitan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457200" indent="-457200" algn="l">
              <a:buFont typeface="+mj-lt"/>
              <a:buAutoNum type="arabicPeriod" startAt="3"/>
            </a:pP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5544849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Penyesuaian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Penyesuaian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dikaitkan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penyesuaian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golongan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dipergunakan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dipastikan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penyesuaian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dipergunakan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ditemukan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dipastikan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5507791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4082238"/>
            <a:ext cx="7992888" cy="1751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vorfrage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/Incidental Question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hauptfrage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bergantung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(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vorfrage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89DD8F55-034F-9247-0EEE-3E112592AFF0}"/>
              </a:ext>
            </a:extLst>
          </p:cNvPr>
          <p:cNvSpPr/>
          <p:nvPr/>
        </p:nvSpPr>
        <p:spPr>
          <a:xfrm>
            <a:off x="1043608" y="636893"/>
            <a:ext cx="5052526" cy="281764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Persoalan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pendahuluan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adalah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suatu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persoalan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atau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permasalahan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dalam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sebuah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perkara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yang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harus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dipecahkan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atau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ditetapkan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terlebih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dahulu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sebelum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putusan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akhir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atas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suatu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perkara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HPI yang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dihadapi</a:t>
            </a:r>
            <a:r>
              <a:rPr lang="en-ID" sz="16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hakim </a:t>
            </a:r>
            <a:r>
              <a:rPr lang="en-ID" sz="16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ditetapkan</a:t>
            </a:r>
            <a:endParaRPr lang="en-ID" sz="1600" b="0" i="0" dirty="0">
              <a:solidFill>
                <a:schemeClr val="bg1"/>
              </a:solidFill>
              <a:effectLst/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318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diselidiki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perceraian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8534342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serangkaian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terlebih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dulu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terlebih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6874097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kawin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perceraian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terdahulu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berlangsung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731432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318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dilihat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pranata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mengarahkan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pendahuluannya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“incidental question”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persyaratan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9682080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Main issue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‟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dihadapi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forum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subsidiary issue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‟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sebenarnya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terpisah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diselesaikan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lain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independent.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lex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causae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subsidiary issue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‟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menghasilkan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dihasilkan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seandainya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lex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causae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main issue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‟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98079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Cara-cara Penyelesaian Persoalan Pendahuluan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Absorption</a:t>
            </a: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absorption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megatur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(main issue)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menjawab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Jadi,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causae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lex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lex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causae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 startAt="2"/>
            </a:pPr>
            <a:r>
              <a:rPr lang="en-ID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Repartition</a:t>
            </a: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repartition, hakim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causae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causae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terlebih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ID" sz="20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9400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Cara-cara Penyelesaian Persoalan Pendahuluan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3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demi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berpendapat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causae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incidental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queation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kasuistis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memerhatikan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hakikat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6788631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9555</TotalTime>
  <Words>770</Words>
  <Application>Microsoft Office PowerPoint</Application>
  <PresentationFormat>On-screen Show (4:3)</PresentationFormat>
  <Paragraphs>43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Batang</vt:lpstr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517</cp:revision>
  <cp:lastPrinted>2017-08-29T02:54:51Z</cp:lastPrinted>
  <dcterms:created xsi:type="dcterms:W3CDTF">2010-04-18T12:06:30Z</dcterms:created>
  <dcterms:modified xsi:type="dcterms:W3CDTF">2024-10-29T00:44:59Z</dcterms:modified>
</cp:coreProperties>
</file>