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8" r:id="rId3"/>
    <p:sldId id="268" r:id="rId4"/>
    <p:sldId id="267" r:id="rId5"/>
    <p:sldId id="259" r:id="rId6"/>
    <p:sldId id="264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F64B6-C6DD-429A-BA2E-DDB655338327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6A586-ACD8-40CB-B372-97881A07B8EE}" type="pres">
      <dgm:prSet presAssocID="{80BF64B6-C6DD-429A-BA2E-DDB6553383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FE35C8-CD91-4623-BA72-597610FB2C8A}" type="presOf" srcId="{80BF64B6-C6DD-429A-BA2E-DDB655338327}" destId="{6CC6A586-ACD8-40CB-B372-97881A07B8EE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F64B6-C6DD-429A-BA2E-DDB655338327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6A586-ACD8-40CB-B372-97881A07B8EE}" type="pres">
      <dgm:prSet presAssocID="{80BF64B6-C6DD-429A-BA2E-DDB6553383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80D2DFF-9147-416B-93E6-F33527EE06EC}" type="presOf" srcId="{80BF64B6-C6DD-429A-BA2E-DDB655338327}" destId="{6CC6A586-ACD8-40CB-B372-97881A07B8EE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....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535A-5EF7-436B-B475-7D821B9310D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858048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Timers (cont.)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4714908" cy="78581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Sequencing</a:t>
            </a:r>
            <a:endParaRPr lang="en-GB" sz="2400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1/09/2015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35716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XI.1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6"/>
          <p:cNvSpPr txBox="1">
            <a:spLocks/>
          </p:cNvSpPr>
          <p:nvPr/>
        </p:nvSpPr>
        <p:spPr>
          <a:xfrm>
            <a:off x="7429520" y="6286520"/>
            <a:ext cx="1000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MK: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SKO06220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MK: PLC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748105" cy="414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2783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214414" y="1285860"/>
          <a:ext cx="6929486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357290" y="1428736"/>
          <a:ext cx="6929486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1/09/2015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35716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XI.2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6"/>
          <p:cNvSpPr txBox="1">
            <a:spLocks/>
          </p:cNvSpPr>
          <p:nvPr/>
        </p:nvSpPr>
        <p:spPr>
          <a:xfrm>
            <a:off x="7429520" y="6286520"/>
            <a:ext cx="1000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MK: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SKO06220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MK: PLC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28572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Timers can be start three outputs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714356"/>
            <a:ext cx="29622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XI.3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1/09/2015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MK: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SKO06220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MK: PLC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 txBox="1">
            <a:spLocks/>
          </p:cNvSpPr>
          <p:nvPr/>
        </p:nvSpPr>
        <p:spPr>
          <a:xfrm>
            <a:off x="7429520" y="6286520"/>
            <a:ext cx="1000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2675271" cy="553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1/09/2015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5716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XI.4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6"/>
          <p:cNvSpPr txBox="1">
            <a:spLocks/>
          </p:cNvSpPr>
          <p:nvPr/>
        </p:nvSpPr>
        <p:spPr>
          <a:xfrm>
            <a:off x="7429520" y="6286520"/>
            <a:ext cx="1000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MK: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SKO06220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MK: PLC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714356"/>
            <a:ext cx="3218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Cascaded Timers</a:t>
            </a:r>
          </a:p>
          <a:p>
            <a:r>
              <a:rPr lang="en-US" sz="3200" dirty="0" smtClean="0"/>
              <a:t>	</a:t>
            </a:r>
          </a:p>
          <a:p>
            <a:r>
              <a:rPr lang="en-US" sz="3200" dirty="0" smtClean="0"/>
              <a:t>	</a:t>
            </a:r>
            <a:endParaRPr 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5975027" cy="31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1/09/2015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35716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XI.5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6"/>
          <p:cNvSpPr txBox="1">
            <a:spLocks/>
          </p:cNvSpPr>
          <p:nvPr/>
        </p:nvSpPr>
        <p:spPr>
          <a:xfrm>
            <a:off x="7429520" y="6286520"/>
            <a:ext cx="1000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MK: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SKO06220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MK: PLC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64291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Off Delay timers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93356"/>
            <a:ext cx="3571900" cy="211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786050" y="421481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Siemens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71744"/>
            <a:ext cx="4474836" cy="146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1/09/2015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5716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XI.6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6"/>
          <p:cNvSpPr txBox="1">
            <a:spLocks/>
          </p:cNvSpPr>
          <p:nvPr/>
        </p:nvSpPr>
        <p:spPr>
          <a:xfrm>
            <a:off x="7429520" y="6286520"/>
            <a:ext cx="1000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MK: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SKO06220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MK: PLC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564357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Allen-Bradley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815454" cy="41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97</Words>
  <Application>Microsoft Office PowerPoint</Application>
  <PresentationFormat>On-screen Show (4:3)</PresentationFormat>
  <Paragraphs>42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Timers (cont.)</vt:lpstr>
      <vt:lpstr>Slide 2</vt:lpstr>
      <vt:lpstr>Slide 3</vt:lpstr>
      <vt:lpstr>Slide 4</vt:lpstr>
      <vt:lpstr>Slide 5</vt:lpstr>
      <vt:lpstr>Slide 6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Jamal</cp:lastModifiedBy>
  <cp:revision>201</cp:revision>
  <dcterms:created xsi:type="dcterms:W3CDTF">2010-04-18T12:06:30Z</dcterms:created>
  <dcterms:modified xsi:type="dcterms:W3CDTF">2016-09-26T15:29:03Z</dcterms:modified>
</cp:coreProperties>
</file>