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7" r:id="rId3"/>
    <p:sldId id="306" r:id="rId4"/>
    <p:sldId id="318" r:id="rId5"/>
    <p:sldId id="308" r:id="rId6"/>
    <p:sldId id="309" r:id="rId7"/>
    <p:sldId id="310" r:id="rId8"/>
    <p:sldId id="317" r:id="rId9"/>
    <p:sldId id="316" r:id="rId10"/>
    <p:sldId id="311" r:id="rId11"/>
    <p:sldId id="312" r:id="rId12"/>
    <p:sldId id="313" r:id="rId13"/>
    <p:sldId id="295" r:id="rId14"/>
  </p:sldIdLst>
  <p:sldSz cx="9144000" cy="6858000" type="screen4x3"/>
  <p:notesSz cx="6858000" cy="9144000"/>
  <p:custDataLst>
    <p:tags r:id="rId17"/>
  </p:custDataLst>
  <p:defaultTextStyle>
    <a:defPPr algn="l" rtl="0" eaLnBrk="0" hangingPunct="0">
      <a:defRPr kumimoji="0" lang="en-US" alt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5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8F4BC0ED-E4D0-479C-A06B-EF7B4E9D0581}" type="datetime1">
              <a:rPr lang="en-US" sz="1200">
                <a:latin typeface="Calibri" pitchFamily="34" charset="0"/>
              </a:rPr>
              <a:t>6/5/2023</a:t>
            </a:fld>
            <a:endParaRPr sz="1200">
              <a:latin typeface="Calibri" pitchFamily="34" charset="0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B0F68DE0-9D64-486E-AAD2-F83B32692DEF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32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C04C3CB5-22F5-4679-8465-B880B0C7AF53}" type="datetime1">
              <a:rPr lang="en-US" sz="1200">
                <a:latin typeface="Calibri" pitchFamily="34" charset="0"/>
              </a:rPr>
              <a:t>6/5/2023</a:t>
            </a:fld>
            <a:endParaRPr sz="1200">
              <a:latin typeface="Calibri" pitchFamily="34" charset="0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E94B4D57-3928-461B-9459-49884DEFF07A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656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464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</a:ln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marL="0" lvl="0" indent="0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086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5/4/2010</a:t>
            </a: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Revisi 01 Bahasa Indonesia</a:t>
            </a: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1C19EA35-5896-4A63-9114-119E62E5CFB6}" type="slidenum">
              <a:rPr lang="en-US" altLang="en-US" sz="1200">
                <a:solidFill>
                  <a:srgbClr val="898989"/>
                </a:solidFill>
                <a:latin typeface="Calibri" pitchFamily="34" charset="0"/>
              </a:rPr>
              <a:t>‹#›</a:t>
            </a:fld>
            <a:endParaRPr lang="en-US" alt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="" xmlns:p15="http://schemas.microsoft.com/office/powerpoint/2012/main">
      <p:transition spd="slow">
        <p:fade thruBlk="1"/>
      </p:transition>
    </mc:Fallback>
  </mc:AlternateContent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3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24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»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Picture\logo ibi small.gif"/>
          <p:cNvPicPr/>
          <p:nvPr/>
        </p:nvPicPr>
        <p:blipFill>
          <a:blip r:embed="rId4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Date Placeholder 12"/>
          <p:cNvSpPr txBox="1"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18/8/2010</a:t>
            </a:r>
          </a:p>
        </p:txBody>
      </p:sp>
      <p:sp>
        <p:nvSpPr>
          <p:cNvPr id="5124" name="Slide Number Placeholder 13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FontTx/>
              <a:buNone/>
            </a:pPr>
            <a:fld id="{28B159BE-F9A1-4934-9053-BEC61D4AC566}" type="slidenum">
              <a:rPr lang="en-US" altLang="en-US" sz="1200">
                <a:solidFill>
                  <a:srgbClr val="898989"/>
                </a:solidFill>
                <a:ea typeface="Arial"/>
              </a:rPr>
              <a:t>1</a:t>
            </a:fld>
            <a:endParaRPr lang="en-US" altLang="en-US" sz="1200">
              <a:solidFill>
                <a:srgbClr val="898989"/>
              </a:solidFill>
              <a:ea typeface="Arial"/>
            </a:endParaRPr>
          </a:p>
        </p:txBody>
      </p:sp>
      <p:sp>
        <p:nvSpPr>
          <p:cNvPr id="5126" name="Rectangle 7"/>
          <p:cNvSpPr/>
          <p:nvPr/>
        </p:nvSpPr>
        <p:spPr>
          <a:xfrm>
            <a:off x="611188" y="26368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AU" altLang="en-US" sz="4400" dirty="0" err="1">
                <a:ea typeface="Arial"/>
              </a:rPr>
              <a:t>Metode</a:t>
            </a:r>
            <a:r>
              <a:rPr lang="en-AU" altLang="en-US" sz="4400" dirty="0">
                <a:ea typeface="Arial"/>
              </a:rPr>
              <a:t> </a:t>
            </a:r>
            <a:r>
              <a:rPr lang="en-AU" altLang="en-US" sz="4400" dirty="0" err="1">
                <a:ea typeface="Arial"/>
              </a:rPr>
              <a:t>Penelitian</a:t>
            </a:r>
            <a:r>
              <a:rPr lang="id-ID" altLang="en-US" sz="4400" dirty="0">
                <a:ea typeface="Arial"/>
              </a:rPr>
              <a:t> &amp; Penulisan Ilmiah</a:t>
            </a:r>
            <a:endParaRPr lang="en-US" altLang="en-US" sz="4400" dirty="0">
              <a:ea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="" xmlns:p15="http://schemas.microsoft.com/office/powerpoint/2012/main"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 MANFAAT STUDI 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2"/>
          </a:xfrm>
        </p:spPr>
        <p:txBody>
          <a:bodyPr/>
          <a:lstStyle/>
          <a:p>
            <a:r>
              <a:rPr lang="en-US" altLang="en-US" sz="2800" dirty="0" err="1"/>
              <a:t>Menggali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teori-teori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dasar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konsep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telah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dikemukakan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oleh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peneliti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sebelumnya</a:t>
            </a:r>
            <a:r>
              <a:rPr lang="en-US" altLang="en-US" sz="2800" dirty="0" smtClean="0"/>
              <a:t>.</a:t>
            </a:r>
          </a:p>
          <a:p>
            <a:r>
              <a:rPr lang="en-US" altLang="en-US" sz="2800" dirty="0" err="1" smtClean="0"/>
              <a:t>Mengikuti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perkembangan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penelitian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bidang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lebih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luas</a:t>
            </a:r>
            <a:r>
              <a:rPr lang="en-US" altLang="en-US" sz="2800" dirty="0" smtClean="0"/>
              <a:t>.</a:t>
            </a:r>
          </a:p>
          <a:p>
            <a:r>
              <a:rPr lang="en-US" altLang="en-US" sz="2800" dirty="0" err="1" smtClean="0"/>
              <a:t>Memperoleh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informasi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lebih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luas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mengenai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topik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dipilih</a:t>
            </a:r>
            <a:r>
              <a:rPr lang="en-US" altLang="en-US" sz="2800" dirty="0" smtClean="0"/>
              <a:t>.</a:t>
            </a:r>
          </a:p>
          <a:p>
            <a:r>
              <a:rPr lang="en-US" altLang="en-US" sz="2800" dirty="0" err="1" smtClean="0"/>
              <a:t>Memanfaatkan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data </a:t>
            </a:r>
            <a:r>
              <a:rPr lang="en-US" altLang="en-US" sz="2800" dirty="0" err="1"/>
              <a:t>sekunder.Menghindari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duplikasi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penelitian</a:t>
            </a:r>
            <a:r>
              <a:rPr lang="en-US" altLang="en-US" sz="2800" dirty="0" smtClean="0"/>
              <a:t>.</a:t>
            </a:r>
          </a:p>
          <a:p>
            <a:r>
              <a:rPr lang="en-US" altLang="en-US" sz="2800" dirty="0" err="1" smtClean="0"/>
              <a:t>Dapat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mempelajari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cara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mengungkapkan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hasil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pemikiran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secara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sistematis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kritis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ekonomis</a:t>
            </a:r>
            <a:r>
              <a:rPr lang="en-US" altLang="en-U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6636491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Proses </a:t>
            </a:r>
            <a:r>
              <a:rPr lang="en-US" altLang="en-US" dirty="0" err="1"/>
              <a:t>studi</a:t>
            </a:r>
            <a:r>
              <a:rPr lang="en-US" altLang="en-US" dirty="0"/>
              <a:t> </a:t>
            </a:r>
            <a:r>
              <a:rPr lang="en-US" altLang="en-US" dirty="0" err="1" smtClean="0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1. </a:t>
            </a:r>
            <a:r>
              <a:rPr lang="en-US" altLang="en-US" dirty="0" err="1"/>
              <a:t>Survei</a:t>
            </a:r>
            <a:r>
              <a:rPr lang="en-US" altLang="en-US" dirty="0"/>
              <a:t> </a:t>
            </a:r>
            <a:r>
              <a:rPr lang="en-US" altLang="en-US" dirty="0" err="1"/>
              <a:t>Pustaka:melakukan</a:t>
            </a:r>
            <a:r>
              <a:rPr lang="en-US" altLang="en-US" dirty="0"/>
              <a:t> </a:t>
            </a:r>
            <a:r>
              <a:rPr lang="en-US" altLang="en-US" dirty="0" err="1"/>
              <a:t>identifikasi</a:t>
            </a:r>
            <a:r>
              <a:rPr lang="en-US" altLang="en-US" dirty="0"/>
              <a:t> </a:t>
            </a:r>
            <a:r>
              <a:rPr lang="en-US" altLang="en-US" dirty="0" err="1"/>
              <a:t>berbagai</a:t>
            </a:r>
            <a:r>
              <a:rPr lang="en-US" altLang="en-US" dirty="0"/>
              <a:t> </a:t>
            </a:r>
            <a:r>
              <a:rPr lang="en-US" altLang="en-US" dirty="0" err="1"/>
              <a:t>macam</a:t>
            </a:r>
            <a:r>
              <a:rPr lang="en-US" altLang="en-US" dirty="0"/>
              <a:t> </a:t>
            </a: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pustaka</a:t>
            </a:r>
            <a:r>
              <a:rPr lang="en-US" altLang="en-US" dirty="0"/>
              <a:t> (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diterbitkan</a:t>
            </a:r>
            <a:r>
              <a:rPr lang="en-US" altLang="en-US" dirty="0"/>
              <a:t> / </a:t>
            </a:r>
            <a:r>
              <a:rPr lang="en-US" altLang="en-US" dirty="0" err="1"/>
              <a:t>diterbitkan</a:t>
            </a:r>
            <a:r>
              <a:rPr lang="en-US" altLang="en-US" dirty="0"/>
              <a:t>).</a:t>
            </a:r>
            <a:r>
              <a:rPr lang="en-US" altLang="en-US" dirty="0" err="1"/>
              <a:t>Mencari</a:t>
            </a:r>
            <a:r>
              <a:rPr lang="en-US" altLang="en-US" dirty="0"/>
              <a:t> </a:t>
            </a:r>
            <a:r>
              <a:rPr lang="en-US" altLang="en-US" dirty="0" err="1"/>
              <a:t>akses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memperoleh</a:t>
            </a:r>
            <a:r>
              <a:rPr lang="en-US" altLang="en-US" dirty="0"/>
              <a:t> </a:t>
            </a:r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tersebut</a:t>
            </a:r>
            <a:r>
              <a:rPr lang="en-US" altLang="en-US" dirty="0" smtClean="0"/>
              <a:t>.</a:t>
            </a:r>
          </a:p>
          <a:p>
            <a:pPr marL="0" indent="0">
              <a:buNone/>
            </a:pPr>
            <a:r>
              <a:rPr lang="en-US" altLang="en-US" dirty="0" smtClean="0"/>
              <a:t>2</a:t>
            </a:r>
            <a:r>
              <a:rPr lang="en-US" altLang="en-US" dirty="0"/>
              <a:t>. </a:t>
            </a:r>
            <a:r>
              <a:rPr lang="en-US" altLang="en-US" dirty="0" err="1"/>
              <a:t>Mengumpulkan</a:t>
            </a:r>
            <a:r>
              <a:rPr lang="en-US" altLang="en-US" dirty="0"/>
              <a:t> </a:t>
            </a:r>
            <a:r>
              <a:rPr lang="en-US" altLang="en-US" dirty="0" err="1"/>
              <a:t>bahan</a:t>
            </a:r>
            <a:r>
              <a:rPr lang="en-US" altLang="en-US" dirty="0"/>
              <a:t>/</a:t>
            </a:r>
            <a:r>
              <a:rPr lang="en-US" altLang="en-US" dirty="0" err="1"/>
              <a:t>informasi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perpustakaan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sumber</a:t>
            </a:r>
            <a:r>
              <a:rPr lang="en-US" altLang="en-US" dirty="0"/>
              <a:t> on-line</a:t>
            </a:r>
            <a:r>
              <a:rPr lang="en-US" altLang="en-US" dirty="0" smtClean="0"/>
              <a:t>.</a:t>
            </a:r>
          </a:p>
          <a:p>
            <a:pPr marL="0" indent="0">
              <a:buNone/>
            </a:pPr>
            <a:r>
              <a:rPr lang="en-US" altLang="en-US" dirty="0" smtClean="0"/>
              <a:t>3</a:t>
            </a:r>
            <a:r>
              <a:rPr lang="en-US" altLang="en-US" dirty="0"/>
              <a:t>. </a:t>
            </a:r>
            <a:r>
              <a:rPr lang="en-US" altLang="en-US" dirty="0" err="1"/>
              <a:t>Menulis</a:t>
            </a:r>
            <a:r>
              <a:rPr lang="en-US" altLang="en-US" dirty="0"/>
              <a:t> / </a:t>
            </a:r>
            <a:r>
              <a:rPr lang="en-US" altLang="en-US" dirty="0" err="1"/>
              <a:t>mencatat</a:t>
            </a:r>
            <a:r>
              <a:rPr lang="en-US" altLang="en-US" dirty="0"/>
              <a:t> </a:t>
            </a:r>
            <a:r>
              <a:rPr lang="en-US" altLang="en-US" dirty="0" err="1"/>
              <a:t>tinjauan</a:t>
            </a:r>
            <a:r>
              <a:rPr lang="en-US" altLang="en-US" dirty="0"/>
              <a:t> </a:t>
            </a:r>
            <a:r>
              <a:rPr lang="en-US" altLang="en-US" dirty="0" err="1"/>
              <a:t>pustaka</a:t>
            </a:r>
            <a:r>
              <a:rPr lang="en-US" alt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97699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Ada 3 </a:t>
            </a:r>
            <a:r>
              <a:rPr lang="en-US" altLang="en-US" b="1" dirty="0" err="1"/>
              <a:t>macam</a:t>
            </a:r>
            <a:r>
              <a:rPr lang="en-US" altLang="en-US" b="1" dirty="0"/>
              <a:t> database </a:t>
            </a:r>
            <a:r>
              <a:rPr lang="en-US" altLang="en-US" b="1" dirty="0" err="1"/>
              <a:t>untuk</a:t>
            </a:r>
            <a:r>
              <a:rPr lang="en-US" altLang="en-US" b="1" dirty="0"/>
              <a:t> </a:t>
            </a:r>
            <a:r>
              <a:rPr lang="en-US" altLang="en-US" b="1" dirty="0" err="1"/>
              <a:t>keperluan</a:t>
            </a:r>
            <a:r>
              <a:rPr lang="en-US" altLang="en-US" b="1" dirty="0"/>
              <a:t> </a:t>
            </a:r>
            <a:r>
              <a:rPr lang="en-US" altLang="en-US" b="1" dirty="0" err="1"/>
              <a:t>tinjauan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Data </a:t>
            </a:r>
            <a:r>
              <a:rPr lang="en-US" altLang="en-US" dirty="0" err="1"/>
              <a:t>bibliografi</a:t>
            </a:r>
            <a:r>
              <a:rPr lang="en-US" altLang="en-US" dirty="0"/>
              <a:t> (</a:t>
            </a:r>
            <a:r>
              <a:rPr lang="en-US" altLang="en-US" dirty="0" err="1"/>
              <a:t>bibliografic</a:t>
            </a:r>
            <a:r>
              <a:rPr lang="en-US" altLang="en-US" dirty="0"/>
              <a:t> databases): </a:t>
            </a:r>
            <a:r>
              <a:rPr lang="en-US" altLang="en-US" dirty="0" err="1"/>
              <a:t>hanya</a:t>
            </a:r>
            <a:r>
              <a:rPr lang="en-US" altLang="en-US" dirty="0"/>
              <a:t> </a:t>
            </a:r>
            <a:r>
              <a:rPr lang="en-US" altLang="en-US" dirty="0" err="1"/>
              <a:t>menyajikan</a:t>
            </a:r>
            <a:r>
              <a:rPr lang="en-US" altLang="en-US" dirty="0"/>
              <a:t> </a:t>
            </a:r>
            <a:r>
              <a:rPr lang="en-US" altLang="en-US" dirty="0" err="1"/>
              <a:t>nama</a:t>
            </a:r>
            <a:r>
              <a:rPr lang="en-US" altLang="en-US" dirty="0"/>
              <a:t> </a:t>
            </a:r>
            <a:r>
              <a:rPr lang="en-US" altLang="en-US" dirty="0" err="1"/>
              <a:t>penulis</a:t>
            </a:r>
            <a:r>
              <a:rPr lang="en-US" altLang="en-US" dirty="0"/>
              <a:t>, </a:t>
            </a:r>
            <a:r>
              <a:rPr lang="en-US" altLang="en-US" dirty="0" err="1"/>
              <a:t>judul</a:t>
            </a:r>
            <a:r>
              <a:rPr lang="en-US" altLang="en-US" dirty="0"/>
              <a:t>, </a:t>
            </a:r>
            <a:r>
              <a:rPr lang="en-US" altLang="en-US" dirty="0" err="1"/>
              <a:t>sumber</a:t>
            </a:r>
            <a:r>
              <a:rPr lang="en-US" altLang="en-US" dirty="0"/>
              <a:t> </a:t>
            </a:r>
            <a:r>
              <a:rPr lang="en-US" altLang="en-US" dirty="0" err="1"/>
              <a:t>publikasi</a:t>
            </a:r>
            <a:r>
              <a:rPr lang="en-US" altLang="en-US" dirty="0"/>
              <a:t>, </a:t>
            </a:r>
            <a:r>
              <a:rPr lang="en-US" altLang="en-US" dirty="0" err="1"/>
              <a:t>tahun</a:t>
            </a:r>
            <a:r>
              <a:rPr lang="en-US" altLang="en-US" dirty="0"/>
              <a:t>, volume,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jumlah</a:t>
            </a:r>
            <a:r>
              <a:rPr lang="en-US" altLang="en-US" dirty="0"/>
              <a:t> </a:t>
            </a:r>
            <a:r>
              <a:rPr lang="en-US" altLang="en-US" dirty="0" err="1"/>
              <a:t>halaman</a:t>
            </a:r>
            <a:r>
              <a:rPr lang="en-US" altLang="en-US" dirty="0"/>
              <a:t>. (</a:t>
            </a:r>
            <a:r>
              <a:rPr lang="en-US" altLang="en-US" dirty="0" err="1"/>
              <a:t>perpustakaan</a:t>
            </a:r>
            <a:r>
              <a:rPr lang="en-US" altLang="en-US" dirty="0" smtClean="0"/>
              <a:t>)</a:t>
            </a:r>
          </a:p>
          <a:p>
            <a:r>
              <a:rPr lang="en-US" altLang="en-US" dirty="0" smtClean="0"/>
              <a:t>Data </a:t>
            </a:r>
            <a:r>
              <a:rPr lang="en-US" altLang="en-US" dirty="0" err="1"/>
              <a:t>abstrak</a:t>
            </a:r>
            <a:r>
              <a:rPr lang="en-US" altLang="en-US" dirty="0"/>
              <a:t> (Abstract databases): </a:t>
            </a:r>
            <a:r>
              <a:rPr lang="en-US" altLang="en-US" dirty="0" err="1"/>
              <a:t>hanya</a:t>
            </a:r>
            <a:r>
              <a:rPr lang="en-US" altLang="en-US" dirty="0"/>
              <a:t> </a:t>
            </a:r>
            <a:r>
              <a:rPr lang="en-US" altLang="en-US" dirty="0" err="1"/>
              <a:t>memuat</a:t>
            </a:r>
            <a:r>
              <a:rPr lang="en-US" altLang="en-US" dirty="0"/>
              <a:t> </a:t>
            </a:r>
            <a:r>
              <a:rPr lang="en-US" altLang="en-US" dirty="0" err="1"/>
              <a:t>ringkasan</a:t>
            </a:r>
            <a:r>
              <a:rPr lang="en-US" altLang="en-US" dirty="0"/>
              <a:t> / </a:t>
            </a:r>
            <a:r>
              <a:rPr lang="en-US" altLang="en-US" dirty="0" err="1"/>
              <a:t>gambaran</a:t>
            </a:r>
            <a:r>
              <a:rPr lang="en-US" altLang="en-US" dirty="0"/>
              <a:t> </a:t>
            </a:r>
            <a:r>
              <a:rPr lang="en-US" altLang="en-US" dirty="0" err="1"/>
              <a:t>isi</a:t>
            </a:r>
            <a:r>
              <a:rPr lang="en-US" altLang="en-US" dirty="0"/>
              <a:t> </a:t>
            </a:r>
            <a:r>
              <a:rPr lang="en-US" altLang="en-US" dirty="0" err="1"/>
              <a:t>artikel</a:t>
            </a:r>
            <a:r>
              <a:rPr lang="en-US" altLang="en-US" dirty="0"/>
              <a:t>. (</a:t>
            </a:r>
            <a:r>
              <a:rPr lang="en-US" altLang="en-US" dirty="0" err="1"/>
              <a:t>sistem</a:t>
            </a:r>
            <a:r>
              <a:rPr lang="en-US" altLang="en-US" dirty="0"/>
              <a:t> on-line</a:t>
            </a:r>
            <a:r>
              <a:rPr lang="en-US" altLang="en-US" dirty="0" smtClean="0"/>
              <a:t>)</a:t>
            </a:r>
          </a:p>
          <a:p>
            <a:r>
              <a:rPr lang="en-US" altLang="en-US" dirty="0" smtClean="0"/>
              <a:t>Data </a:t>
            </a:r>
            <a:r>
              <a:rPr lang="en-US" altLang="en-US" dirty="0" err="1"/>
              <a:t>tulisan</a:t>
            </a:r>
            <a:r>
              <a:rPr lang="en-US" altLang="en-US" dirty="0"/>
              <a:t> </a:t>
            </a:r>
            <a:r>
              <a:rPr lang="en-US" altLang="en-US" dirty="0" err="1"/>
              <a:t>lengkap</a:t>
            </a:r>
            <a:r>
              <a:rPr lang="en-US" altLang="en-US" dirty="0"/>
              <a:t> (full-text databases): </a:t>
            </a:r>
            <a:r>
              <a:rPr lang="en-US" altLang="en-US" dirty="0" err="1"/>
              <a:t>artikel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teks</a:t>
            </a:r>
            <a:r>
              <a:rPr lang="en-US" altLang="en-US" dirty="0"/>
              <a:t> </a:t>
            </a:r>
            <a:r>
              <a:rPr lang="en-US" altLang="en-US" dirty="0" err="1"/>
              <a:t>lengkap</a:t>
            </a:r>
            <a:r>
              <a:rPr lang="en-US" alt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59811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 idx="4294967295"/>
          </p:nvPr>
        </p:nvSpPr>
        <p:spPr>
          <a:xfrm>
            <a:off x="323850" y="1876425"/>
            <a:ext cx="8229600" cy="11430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eaLnBrk="1" hangingPunct="1"/>
            <a:r>
              <a:rPr lang="id-ID" altLang="en-US" sz="4000" dirty="0"/>
              <a:t>TERIMA KASIH</a:t>
            </a:r>
            <a:endParaRPr lang="en-US" altLang="en-US" sz="4000" dirty="0"/>
          </a:p>
        </p:txBody>
      </p:sp>
      <p:sp>
        <p:nvSpPr>
          <p:cNvPr id="14339" name="Rectangle 3"/>
          <p:cNvSpPr>
            <a:spLocks noGrp="1"/>
          </p:cNvSpPr>
          <p:nvPr>
            <p:ph type="body" idx="4294967295"/>
          </p:nvPr>
        </p:nvSpPr>
        <p:spPr>
          <a:xfrm>
            <a:off x="323850" y="2447925"/>
            <a:ext cx="8229600" cy="19177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eaLnBrk="1" hangingPunct="1">
              <a:buNone/>
            </a:pPr>
            <a:r>
              <a:rPr lang="sv-SE" altLang="en-US" b="1"/>
              <a:t>   </a:t>
            </a:r>
          </a:p>
        </p:txBody>
      </p:sp>
      <p:sp>
        <p:nvSpPr>
          <p:cNvPr id="14340" name="Date Placeholder 12"/>
          <p:cNvSpPr/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18/8/2010</a:t>
            </a:r>
          </a:p>
        </p:txBody>
      </p:sp>
      <p:sp>
        <p:nvSpPr>
          <p:cNvPr id="14341" name="Slide Number Placeholder 13"/>
          <p:cNvSpPr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FontTx/>
              <a:buNone/>
            </a:pPr>
            <a:fld id="{5E084DD7-2EE9-40A1-AC27-19ED44424593}" type="slidenum">
              <a:rPr lang="en-US" altLang="en-US" sz="1200">
                <a:solidFill>
                  <a:srgbClr val="898989"/>
                </a:solidFill>
                <a:ea typeface="Arial"/>
              </a:rPr>
              <a:t>13</a:t>
            </a:fld>
            <a:endParaRPr lang="en-US" altLang="en-US" sz="1200">
              <a:solidFill>
                <a:srgbClr val="898989"/>
              </a:solidFill>
              <a:ea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="" xmlns:p15="http://schemas.microsoft.com/office/powerpoint/2012/main"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TINJAUAN PUSTAKA/LANDASAN TEORI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55237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TINJAUAN PUSTAKA/LANDASAN TEORI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 </a:t>
            </a:r>
            <a:r>
              <a:rPr lang="en-US" altLang="en-US" b="1" dirty="0"/>
              <a:t>50 %</a:t>
            </a:r>
            <a:r>
              <a:rPr lang="en-US" altLang="en-US" dirty="0"/>
              <a:t> </a:t>
            </a:r>
            <a:r>
              <a:rPr lang="en-US" altLang="en-US" dirty="0" err="1"/>
              <a:t>kegiatan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seluruh</a:t>
            </a:r>
            <a:r>
              <a:rPr lang="en-US" altLang="en-US" dirty="0"/>
              <a:t> proses </a:t>
            </a: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 smtClean="0"/>
              <a:t>membaca</a:t>
            </a:r>
            <a:r>
              <a:rPr lang="en-US" altLang="en-US" dirty="0" smtClean="0"/>
              <a:t>.</a:t>
            </a:r>
          </a:p>
          <a:p>
            <a:r>
              <a:rPr lang="en-US" altLang="en-US" dirty="0" err="1" smtClean="0"/>
              <a:t>Hasil</a:t>
            </a:r>
            <a:r>
              <a:rPr lang="en-US" altLang="en-US" dirty="0" smtClean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yang </a:t>
            </a:r>
            <a:r>
              <a:rPr lang="en-US" altLang="en-US" dirty="0" err="1"/>
              <a:t>sudah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belumlah</a:t>
            </a:r>
            <a:r>
              <a:rPr lang="en-US" altLang="en-US" dirty="0"/>
              <a:t> </a:t>
            </a:r>
            <a:r>
              <a:rPr lang="en-US" altLang="en-US" dirty="0" err="1"/>
              <a:t>bersifat</a:t>
            </a:r>
            <a:r>
              <a:rPr lang="en-US" altLang="en-US" dirty="0"/>
              <a:t> final, </a:t>
            </a:r>
            <a:r>
              <a:rPr lang="en-US" altLang="en-US" dirty="0" err="1"/>
              <a:t>artinya</a:t>
            </a:r>
            <a:r>
              <a:rPr lang="en-US" altLang="en-US" dirty="0"/>
              <a:t> </a:t>
            </a:r>
            <a:r>
              <a:rPr lang="en-US" altLang="en-US" dirty="0" err="1"/>
              <a:t>masih</a:t>
            </a:r>
            <a:r>
              <a:rPr lang="en-US" altLang="en-US" dirty="0"/>
              <a:t> </a:t>
            </a:r>
            <a:r>
              <a:rPr lang="en-US" altLang="en-US" dirty="0" err="1"/>
              <a:t>terbuka</a:t>
            </a:r>
            <a:r>
              <a:rPr lang="en-US" altLang="en-US" dirty="0"/>
              <a:t> </a:t>
            </a:r>
            <a:r>
              <a:rPr lang="en-US" altLang="en-US" dirty="0" err="1"/>
              <a:t>kesempatan</a:t>
            </a:r>
            <a:r>
              <a:rPr lang="en-US" altLang="en-US" dirty="0"/>
              <a:t> </a:t>
            </a:r>
            <a:r>
              <a:rPr lang="en-US" altLang="en-US" dirty="0" err="1"/>
              <a:t>bagi</a:t>
            </a:r>
            <a:r>
              <a:rPr lang="en-US" altLang="en-US" dirty="0"/>
              <a:t> orang lain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mengoreksi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bila</a:t>
            </a:r>
            <a:r>
              <a:rPr lang="en-US" altLang="en-US" dirty="0"/>
              <a:t> </a:t>
            </a:r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menguji</a:t>
            </a:r>
            <a:r>
              <a:rPr lang="en-US" altLang="en-US" dirty="0"/>
              <a:t> </a:t>
            </a:r>
            <a:r>
              <a:rPr lang="en-US" altLang="en-US" dirty="0" err="1"/>
              <a:t>kembali</a:t>
            </a:r>
            <a:r>
              <a:rPr lang="en-US" altLang="en-US" dirty="0"/>
              <a:t> </a:t>
            </a:r>
            <a:r>
              <a:rPr lang="en-US" altLang="en-US" dirty="0" err="1"/>
              <a:t>hasilnya</a:t>
            </a:r>
            <a:r>
              <a:rPr lang="en-US" altLang="en-US" dirty="0"/>
              <a:t> agar </a:t>
            </a:r>
            <a:r>
              <a:rPr lang="en-US" altLang="en-US" dirty="0" err="1"/>
              <a:t>lebih</a:t>
            </a:r>
            <a:r>
              <a:rPr lang="en-US" altLang="en-US" dirty="0"/>
              <a:t> </a:t>
            </a:r>
            <a:r>
              <a:rPr lang="en-US" altLang="en-US" dirty="0" err="1"/>
              <a:t>sempurna</a:t>
            </a:r>
            <a:r>
              <a:rPr lang="en-US" altLang="en-US" dirty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28898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 </a:t>
            </a:r>
            <a:r>
              <a:rPr lang="en-US" altLang="en-US" b="1" dirty="0" err="1"/>
              <a:t>Definisi</a:t>
            </a:r>
            <a:r>
              <a:rPr lang="en-US" altLang="en-US" b="1" dirty="0"/>
              <a:t> </a:t>
            </a:r>
            <a:r>
              <a:rPr lang="en-US" altLang="en-US" b="1" dirty="0" err="1"/>
              <a:t>Tinjauan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/>
              <a:t>Uraian</a:t>
            </a:r>
            <a:r>
              <a:rPr lang="en-US" altLang="en-US" dirty="0"/>
              <a:t> </a:t>
            </a:r>
            <a:r>
              <a:rPr lang="en-US" altLang="en-US" dirty="0" err="1"/>
              <a:t>sistematis</a:t>
            </a:r>
            <a:r>
              <a:rPr lang="en-US" altLang="en-US" dirty="0"/>
              <a:t> </a:t>
            </a:r>
            <a:r>
              <a:rPr lang="en-US" altLang="en-US" dirty="0" err="1"/>
              <a:t>tentang</a:t>
            </a:r>
            <a:r>
              <a:rPr lang="en-US" altLang="en-US" dirty="0"/>
              <a:t> </a:t>
            </a:r>
            <a:r>
              <a:rPr lang="en-US" altLang="en-US" dirty="0" err="1"/>
              <a:t>variabel-variabel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yang </a:t>
            </a:r>
            <a:r>
              <a:rPr lang="en-US" altLang="en-US" dirty="0" err="1"/>
              <a:t>dijelaskan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berbagai</a:t>
            </a:r>
            <a:r>
              <a:rPr lang="en-US" altLang="en-US" dirty="0"/>
              <a:t> </a:t>
            </a:r>
            <a:r>
              <a:rPr lang="en-US" altLang="en-US" dirty="0" err="1"/>
              <a:t>teori</a:t>
            </a:r>
            <a:r>
              <a:rPr lang="en-US" altLang="en-US" dirty="0"/>
              <a:t> / </a:t>
            </a:r>
            <a:r>
              <a:rPr lang="en-US" altLang="en-US" dirty="0" err="1"/>
              <a:t>konsep</a:t>
            </a:r>
            <a:r>
              <a:rPr lang="en-US" altLang="en-US" dirty="0"/>
              <a:t> (</a:t>
            </a:r>
            <a:r>
              <a:rPr lang="en-US" altLang="en-US" dirty="0" err="1"/>
              <a:t>pendapat</a:t>
            </a:r>
            <a:r>
              <a:rPr lang="en-US" altLang="en-US" dirty="0"/>
              <a:t> para </a:t>
            </a:r>
            <a:r>
              <a:rPr lang="en-US" altLang="en-US" dirty="0" err="1"/>
              <a:t>pakar</a:t>
            </a:r>
            <a:r>
              <a:rPr lang="en-US" altLang="en-US" dirty="0"/>
              <a:t> / </a:t>
            </a:r>
            <a:r>
              <a:rPr lang="en-US" altLang="en-US" dirty="0" err="1"/>
              <a:t>penulis</a:t>
            </a:r>
            <a:r>
              <a:rPr lang="en-US" altLang="en-US" dirty="0"/>
              <a:t> </a:t>
            </a:r>
            <a:r>
              <a:rPr lang="en-US" altLang="en-US" dirty="0" err="1"/>
              <a:t>buku</a:t>
            </a:r>
            <a:r>
              <a:rPr lang="en-US" altLang="en-US" dirty="0"/>
              <a:t>)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hasil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yang </a:t>
            </a:r>
            <a:r>
              <a:rPr lang="en-US" altLang="en-US" dirty="0" err="1"/>
              <a:t>relevan</a:t>
            </a:r>
            <a:r>
              <a:rPr lang="en-US" altLang="en-US" dirty="0" smtClean="0"/>
              <a:t>.</a:t>
            </a:r>
          </a:p>
          <a:p>
            <a:r>
              <a:rPr lang="en-US" altLang="en-US" dirty="0" err="1" smtClean="0"/>
              <a:t>Suatu</a:t>
            </a:r>
            <a:r>
              <a:rPr lang="en-US" altLang="en-US" dirty="0" smtClean="0"/>
              <a:t> </a:t>
            </a:r>
            <a:r>
              <a:rPr lang="en-US" altLang="en-US" dirty="0" err="1"/>
              <a:t>catatan</a:t>
            </a:r>
            <a:r>
              <a:rPr lang="en-US" altLang="en-US" dirty="0"/>
              <a:t> </a:t>
            </a:r>
            <a:r>
              <a:rPr lang="en-US" altLang="en-US" dirty="0" err="1"/>
              <a:t>telaah</a:t>
            </a:r>
            <a:r>
              <a:rPr lang="en-US" altLang="en-US" dirty="0"/>
              <a:t> (review) </a:t>
            </a:r>
            <a:r>
              <a:rPr lang="en-US" altLang="en-US" dirty="0" err="1"/>
              <a:t>lengkap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</a:t>
            </a:r>
            <a:r>
              <a:rPr lang="en-US" altLang="en-US" dirty="0" err="1"/>
              <a:t>baik</a:t>
            </a:r>
            <a:r>
              <a:rPr lang="en-US" altLang="en-US" dirty="0"/>
              <a:t> yang </a:t>
            </a:r>
            <a:r>
              <a:rPr lang="en-US" altLang="en-US" dirty="0" err="1"/>
              <a:t>diterbitkan</a:t>
            </a:r>
            <a:r>
              <a:rPr lang="en-US" altLang="en-US" dirty="0"/>
              <a:t> </a:t>
            </a:r>
            <a:r>
              <a:rPr lang="en-US" altLang="en-US" dirty="0" err="1"/>
              <a:t>maupun</a:t>
            </a:r>
            <a:r>
              <a:rPr lang="en-US" altLang="en-US" dirty="0"/>
              <a:t> yang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diterbitkan</a:t>
            </a:r>
            <a:r>
              <a:rPr lang="en-US" altLang="en-US" dirty="0"/>
              <a:t> </a:t>
            </a:r>
            <a:r>
              <a:rPr lang="en-US" altLang="en-US" dirty="0" err="1"/>
              <a:t>dari</a:t>
            </a:r>
            <a:r>
              <a:rPr lang="en-US" altLang="en-US" dirty="0"/>
              <a:t> </a:t>
            </a:r>
            <a:r>
              <a:rPr lang="en-US" altLang="en-US" dirty="0" err="1"/>
              <a:t>sumber</a:t>
            </a:r>
            <a:r>
              <a:rPr lang="en-US" altLang="en-US" dirty="0"/>
              <a:t> data </a:t>
            </a:r>
            <a:r>
              <a:rPr lang="en-US" altLang="en-US" dirty="0" err="1"/>
              <a:t>sekunder</a:t>
            </a:r>
            <a:r>
              <a:rPr lang="en-US" altLang="en-US" dirty="0"/>
              <a:t> </a:t>
            </a:r>
            <a:r>
              <a:rPr lang="en-US" altLang="en-US" dirty="0" err="1"/>
              <a:t>mengenai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yang </a:t>
            </a:r>
            <a:r>
              <a:rPr lang="en-US" altLang="en-US" dirty="0" err="1"/>
              <a:t>diteliti</a:t>
            </a:r>
            <a:r>
              <a:rPr lang="en-US" alt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50339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SUMBER BACAAN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 err="1"/>
              <a:t>Sumber</a:t>
            </a:r>
            <a:r>
              <a:rPr lang="en-US" altLang="en-US" b="1" dirty="0"/>
              <a:t> </a:t>
            </a:r>
            <a:r>
              <a:rPr lang="en-US" altLang="en-US" b="1" dirty="0" err="1"/>
              <a:t>bacaan</a:t>
            </a:r>
            <a:r>
              <a:rPr lang="en-US" altLang="en-US" b="1" dirty="0"/>
              <a:t> </a:t>
            </a:r>
            <a:r>
              <a:rPr lang="en-US" altLang="en-US" b="1" dirty="0" err="1"/>
              <a:t>terdiri</a:t>
            </a:r>
            <a:r>
              <a:rPr lang="en-US" altLang="en-US" b="1" dirty="0"/>
              <a:t> </a:t>
            </a:r>
            <a:r>
              <a:rPr lang="en-US" altLang="en-US" b="1" dirty="0" err="1"/>
              <a:t>dari</a:t>
            </a:r>
            <a:r>
              <a:rPr lang="en-US" altLang="en-US" b="1" dirty="0"/>
              <a:t> 2 </a:t>
            </a:r>
            <a:r>
              <a:rPr lang="en-US" altLang="en-US" b="1" dirty="0" err="1" smtClean="0"/>
              <a:t>jenis</a:t>
            </a:r>
            <a:r>
              <a:rPr lang="en-US" altLang="en-US" b="1" dirty="0" smtClean="0"/>
              <a:t>:</a:t>
            </a:r>
            <a:endParaRPr lang="en-US" altLang="en-US" dirty="0" smtClean="0"/>
          </a:p>
          <a:p>
            <a:r>
              <a:rPr lang="en-US" altLang="en-US" dirty="0" err="1" smtClean="0"/>
              <a:t>Bacaan</a:t>
            </a:r>
            <a:r>
              <a:rPr lang="en-US" altLang="en-US" dirty="0" smtClean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: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menemukan</a:t>
            </a:r>
            <a:r>
              <a:rPr lang="en-US" altLang="en-US" dirty="0"/>
              <a:t> </a:t>
            </a:r>
            <a:r>
              <a:rPr lang="en-US" altLang="en-US" dirty="0" err="1"/>
              <a:t>teori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konsep</a:t>
            </a:r>
            <a:r>
              <a:rPr lang="en-US" altLang="en-US" dirty="0"/>
              <a:t> yang </a:t>
            </a:r>
            <a:r>
              <a:rPr lang="en-US" altLang="en-US" dirty="0" err="1"/>
              <a:t>sifatnya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 (Textbook, </a:t>
            </a:r>
            <a:r>
              <a:rPr lang="en-US" altLang="en-US" dirty="0" err="1"/>
              <a:t>Ensiklopedi</a:t>
            </a:r>
            <a:r>
              <a:rPr lang="en-US" altLang="en-US" dirty="0"/>
              <a:t>, </a:t>
            </a:r>
            <a:r>
              <a:rPr lang="en-US" altLang="en-US" dirty="0" err="1"/>
              <a:t>dll</a:t>
            </a:r>
            <a:r>
              <a:rPr lang="en-US" altLang="en-US" dirty="0" smtClean="0"/>
              <a:t>)</a:t>
            </a:r>
          </a:p>
          <a:p>
            <a:r>
              <a:rPr lang="en-US" altLang="en-US" dirty="0" err="1" smtClean="0"/>
              <a:t>Bacaan</a:t>
            </a:r>
            <a:r>
              <a:rPr lang="en-US" altLang="en-US" dirty="0" smtClean="0"/>
              <a:t> </a:t>
            </a:r>
            <a:r>
              <a:rPr lang="en-US" altLang="en-US" dirty="0" err="1"/>
              <a:t>khusus</a:t>
            </a:r>
            <a:r>
              <a:rPr lang="en-US" altLang="en-US" dirty="0"/>
              <a:t>: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menemukan</a:t>
            </a:r>
            <a:r>
              <a:rPr lang="en-US" altLang="en-US" dirty="0"/>
              <a:t> </a:t>
            </a:r>
            <a:r>
              <a:rPr lang="en-US" altLang="en-US" dirty="0" err="1"/>
              <a:t>hal-hal</a:t>
            </a:r>
            <a:r>
              <a:rPr lang="en-US" altLang="en-US" dirty="0"/>
              <a:t> </a:t>
            </a:r>
            <a:r>
              <a:rPr lang="en-US" altLang="en-US" dirty="0" err="1"/>
              <a:t>bersifat</a:t>
            </a:r>
            <a:r>
              <a:rPr lang="en-US" altLang="en-US" dirty="0"/>
              <a:t> </a:t>
            </a:r>
            <a:r>
              <a:rPr lang="en-US" altLang="en-US" dirty="0" err="1"/>
              <a:t>khusus</a:t>
            </a:r>
            <a:r>
              <a:rPr lang="en-US" altLang="en-US" dirty="0"/>
              <a:t> (</a:t>
            </a:r>
            <a:r>
              <a:rPr lang="en-US" altLang="en-US" dirty="0" err="1"/>
              <a:t>Jurnal</a:t>
            </a:r>
            <a:r>
              <a:rPr lang="en-US" altLang="en-US" dirty="0"/>
              <a:t>, </a:t>
            </a:r>
            <a:r>
              <a:rPr lang="en-US" altLang="en-US" dirty="0" err="1"/>
              <a:t>Buletin</a:t>
            </a:r>
            <a:r>
              <a:rPr lang="en-US" altLang="en-US" dirty="0"/>
              <a:t>, </a:t>
            </a:r>
            <a:r>
              <a:rPr lang="en-US" altLang="en-US" dirty="0" err="1"/>
              <a:t>Skripsi</a:t>
            </a:r>
            <a:r>
              <a:rPr lang="en-US" altLang="en-US" dirty="0"/>
              <a:t>, </a:t>
            </a:r>
            <a:r>
              <a:rPr lang="en-US" altLang="en-US" dirty="0" err="1"/>
              <a:t>Tesis</a:t>
            </a:r>
            <a:r>
              <a:rPr lang="en-US" altLang="en-US" dirty="0"/>
              <a:t>, </a:t>
            </a:r>
            <a:r>
              <a:rPr lang="en-US" altLang="en-US" dirty="0" err="1"/>
              <a:t>Disertasi</a:t>
            </a:r>
            <a:r>
              <a:rPr lang="en-US" alt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840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Contoh</a:t>
            </a:r>
            <a:r>
              <a:rPr lang="en-US" altLang="en-US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 err="1"/>
              <a:t>Seseorang</a:t>
            </a:r>
            <a:r>
              <a:rPr lang="en-US" altLang="en-US" b="1" dirty="0"/>
              <a:t> </a:t>
            </a:r>
            <a:r>
              <a:rPr lang="en-US" altLang="en-US" b="1" dirty="0" err="1"/>
              <a:t>ingin</a:t>
            </a:r>
            <a:r>
              <a:rPr lang="en-US" altLang="en-US" b="1" dirty="0"/>
              <a:t> </a:t>
            </a:r>
            <a:r>
              <a:rPr lang="en-US" altLang="en-US" b="1" dirty="0" err="1"/>
              <a:t>meneliti</a:t>
            </a:r>
            <a:r>
              <a:rPr lang="en-US" altLang="en-US" b="1" dirty="0"/>
              <a:t> </a:t>
            </a:r>
            <a:r>
              <a:rPr lang="en-US" altLang="en-US" b="1" dirty="0" err="1"/>
              <a:t>cara</a:t>
            </a:r>
            <a:r>
              <a:rPr lang="en-US" altLang="en-US" b="1" dirty="0"/>
              <a:t> </a:t>
            </a:r>
            <a:r>
              <a:rPr lang="en-US" altLang="en-US" b="1" dirty="0" err="1"/>
              <a:t>pemasaran</a:t>
            </a:r>
            <a:r>
              <a:rPr lang="en-US" altLang="en-US" b="1" dirty="0"/>
              <a:t> </a:t>
            </a:r>
            <a:r>
              <a:rPr lang="en-US" altLang="en-US" b="1" dirty="0" err="1"/>
              <a:t>Perguruan</a:t>
            </a:r>
            <a:r>
              <a:rPr lang="en-US" altLang="en-US" b="1" dirty="0"/>
              <a:t> Tinggi </a:t>
            </a:r>
            <a:r>
              <a:rPr lang="en-US" altLang="en-US" b="1" dirty="0" err="1" smtClean="0"/>
              <a:t>Swasta</a:t>
            </a:r>
            <a:r>
              <a:rPr lang="en-US" altLang="en-US" b="1" dirty="0" smtClean="0"/>
              <a:t>.</a:t>
            </a:r>
          </a:p>
          <a:p>
            <a:r>
              <a:rPr lang="en-US" altLang="en-US" dirty="0" err="1"/>
              <a:t>Bacaan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/>
              <a:t>: Textbook </a:t>
            </a:r>
            <a:r>
              <a:rPr lang="en-US" altLang="en-US" dirty="0" smtClean="0"/>
              <a:t>=&gt; </a:t>
            </a:r>
            <a:r>
              <a:rPr lang="en-US" altLang="en-US" dirty="0" err="1"/>
              <a:t>mempelajari</a:t>
            </a:r>
            <a:r>
              <a:rPr lang="en-US" altLang="en-US" dirty="0"/>
              <a:t> </a:t>
            </a:r>
            <a:r>
              <a:rPr lang="en-US" altLang="en-US" dirty="0" err="1"/>
              <a:t>cara</a:t>
            </a:r>
            <a:r>
              <a:rPr lang="en-US" altLang="en-US" dirty="0"/>
              <a:t> </a:t>
            </a:r>
            <a:r>
              <a:rPr lang="en-US" altLang="en-US" dirty="0" err="1"/>
              <a:t>pemasaran</a:t>
            </a:r>
            <a:r>
              <a:rPr lang="en-US" altLang="en-US" dirty="0"/>
              <a:t> </a:t>
            </a:r>
            <a:r>
              <a:rPr lang="en-US" altLang="en-US" dirty="0" err="1"/>
              <a:t>secara</a:t>
            </a:r>
            <a:r>
              <a:rPr lang="en-US" altLang="en-US" dirty="0"/>
              <a:t> </a:t>
            </a:r>
            <a:r>
              <a:rPr lang="en-US" altLang="en-US" dirty="0" err="1"/>
              <a:t>umum</a:t>
            </a:r>
            <a:r>
              <a:rPr lang="en-US" altLang="en-US" dirty="0" smtClean="0"/>
              <a:t>.</a:t>
            </a:r>
          </a:p>
          <a:p>
            <a:r>
              <a:rPr lang="en-US" altLang="en-US" dirty="0" err="1" smtClean="0"/>
              <a:t>Bacaan</a:t>
            </a:r>
            <a:r>
              <a:rPr lang="en-US" altLang="en-US" dirty="0" smtClean="0"/>
              <a:t> </a:t>
            </a:r>
            <a:r>
              <a:rPr lang="en-US" altLang="en-US" dirty="0" err="1"/>
              <a:t>khusus</a:t>
            </a:r>
            <a:r>
              <a:rPr lang="en-US" altLang="en-US" dirty="0"/>
              <a:t>: </a:t>
            </a:r>
            <a:r>
              <a:rPr lang="en-US" altLang="en-US" dirty="0" err="1"/>
              <a:t>hasil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yang </a:t>
            </a:r>
            <a:r>
              <a:rPr lang="en-US" altLang="en-US" dirty="0" err="1"/>
              <a:t>berhubungan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pemasaran</a:t>
            </a:r>
            <a:r>
              <a:rPr lang="en-US" altLang="en-US" dirty="0"/>
              <a:t> PTS (</a:t>
            </a:r>
            <a:r>
              <a:rPr lang="en-US" altLang="en-US" dirty="0" err="1"/>
              <a:t>skripsi</a:t>
            </a:r>
            <a:r>
              <a:rPr lang="en-US" altLang="en-US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35250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Pemilihan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sumber</a:t>
            </a:r>
            <a:r>
              <a:rPr lang="en-US" altLang="en-US" b="1" dirty="0" smtClean="0"/>
              <a:t> </a:t>
            </a:r>
            <a:r>
              <a:rPr lang="en-US" altLang="en-US" b="1" dirty="0" err="1"/>
              <a:t>bacaan</a:t>
            </a:r>
            <a:r>
              <a:rPr lang="en-US" altLang="en-US" b="1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 err="1"/>
              <a:t>Pemilihan</a:t>
            </a:r>
            <a:r>
              <a:rPr lang="en-US" altLang="en-US" b="1" dirty="0"/>
              <a:t> </a:t>
            </a:r>
            <a:r>
              <a:rPr lang="en-US" altLang="en-US" b="1" dirty="0" err="1"/>
              <a:t>sumber</a:t>
            </a:r>
            <a:r>
              <a:rPr lang="en-US" altLang="en-US" b="1" dirty="0"/>
              <a:t> </a:t>
            </a:r>
            <a:r>
              <a:rPr lang="en-US" altLang="en-US" b="1" dirty="0" err="1"/>
              <a:t>bacaan</a:t>
            </a:r>
            <a:r>
              <a:rPr lang="en-US" altLang="en-US" b="1" dirty="0"/>
              <a:t> </a:t>
            </a:r>
            <a:r>
              <a:rPr lang="en-US" altLang="en-US" b="1" dirty="0" err="1"/>
              <a:t>dilakukan</a:t>
            </a:r>
            <a:r>
              <a:rPr lang="en-US" altLang="en-US" b="1" dirty="0"/>
              <a:t> </a:t>
            </a:r>
            <a:r>
              <a:rPr lang="en-US" altLang="en-US" b="1" dirty="0" err="1"/>
              <a:t>dengan</a:t>
            </a:r>
            <a:r>
              <a:rPr lang="en-US" altLang="en-US" b="1" dirty="0"/>
              <a:t> </a:t>
            </a:r>
            <a:r>
              <a:rPr lang="en-US" altLang="en-US" b="1" dirty="0" err="1"/>
              <a:t>memperhatikan</a:t>
            </a:r>
            <a:r>
              <a:rPr lang="en-US" altLang="en-US" b="1" dirty="0"/>
              <a:t> 3 </a:t>
            </a:r>
            <a:r>
              <a:rPr lang="en-US" altLang="en-US" b="1" dirty="0" err="1"/>
              <a:t>kriteria</a:t>
            </a:r>
            <a:r>
              <a:rPr lang="en-US" altLang="en-US" b="1" dirty="0"/>
              <a:t>, </a:t>
            </a:r>
            <a:r>
              <a:rPr lang="en-US" altLang="en-US" b="1" dirty="0" err="1"/>
              <a:t>yaitu</a:t>
            </a:r>
            <a:r>
              <a:rPr lang="en-US" altLang="en-US" b="1" dirty="0" smtClean="0"/>
              <a:t>:</a:t>
            </a:r>
          </a:p>
          <a:p>
            <a:pPr marL="514350" indent="-514350">
              <a:buAutoNum type="arabicPeriod"/>
            </a:pPr>
            <a:r>
              <a:rPr lang="en-US" altLang="en-US" dirty="0" err="1" smtClean="0"/>
              <a:t>Kemuktahiran</a:t>
            </a:r>
            <a:r>
              <a:rPr lang="en-US" altLang="en-US" dirty="0" smtClean="0"/>
              <a:t> </a:t>
            </a:r>
            <a:r>
              <a:rPr lang="en-US" altLang="en-US" dirty="0"/>
              <a:t>(</a:t>
            </a:r>
            <a:r>
              <a:rPr lang="en-US" altLang="en-US" dirty="0" err="1"/>
              <a:t>Recency</a:t>
            </a:r>
            <a:r>
              <a:rPr lang="en-US" altLang="en-US" dirty="0"/>
              <a:t>) : </a:t>
            </a:r>
            <a:endParaRPr lang="en-US" altLang="en-US" dirty="0" smtClean="0"/>
          </a:p>
          <a:p>
            <a:pPr marL="400050" lvl="1" indent="0">
              <a:buNone/>
            </a:pPr>
            <a:r>
              <a:rPr lang="en-US" altLang="en-US" dirty="0" err="1" smtClean="0"/>
              <a:t>semakin</a:t>
            </a:r>
            <a:r>
              <a:rPr lang="en-US" altLang="en-US" dirty="0" smtClean="0"/>
              <a:t> </a:t>
            </a:r>
            <a:r>
              <a:rPr lang="en-US" altLang="en-US" dirty="0" err="1"/>
              <a:t>baru</a:t>
            </a:r>
            <a:r>
              <a:rPr lang="en-US" altLang="en-US" dirty="0"/>
              <a:t> </a:t>
            </a:r>
            <a:r>
              <a:rPr lang="en-US" altLang="en-US" dirty="0" err="1"/>
              <a:t>sumber</a:t>
            </a:r>
            <a:r>
              <a:rPr lang="en-US" altLang="en-US" dirty="0"/>
              <a:t> yang </a:t>
            </a:r>
            <a:r>
              <a:rPr lang="en-US" altLang="en-US" dirty="0" err="1"/>
              <a:t>diperoleh</a:t>
            </a:r>
            <a:r>
              <a:rPr lang="en-US" altLang="en-US" dirty="0"/>
              <a:t>, </a:t>
            </a:r>
            <a:r>
              <a:rPr lang="en-US" altLang="en-US" dirty="0" err="1"/>
              <a:t>semakin</a:t>
            </a:r>
            <a:r>
              <a:rPr lang="en-US" altLang="en-US" dirty="0"/>
              <a:t> </a:t>
            </a:r>
            <a:r>
              <a:rPr lang="en-US" altLang="en-US" dirty="0" err="1"/>
              <a:t>muktahir</a:t>
            </a:r>
            <a:r>
              <a:rPr lang="en-US" altLang="en-US" dirty="0"/>
              <a:t> </a:t>
            </a:r>
            <a:r>
              <a:rPr lang="en-US" altLang="en-US" dirty="0" err="1"/>
              <a:t>teori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hasil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yang </a:t>
            </a:r>
            <a:r>
              <a:rPr lang="en-US" altLang="en-US" dirty="0" err="1"/>
              <a:t>digunakan</a:t>
            </a:r>
            <a:r>
              <a:rPr lang="en-US" alt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07673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Pemilihan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sumber</a:t>
            </a:r>
            <a:r>
              <a:rPr lang="en-US" altLang="en-US" b="1" dirty="0" smtClean="0"/>
              <a:t> </a:t>
            </a:r>
            <a:r>
              <a:rPr lang="en-US" altLang="en-US" b="1" dirty="0" err="1"/>
              <a:t>bacaan</a:t>
            </a:r>
            <a:r>
              <a:rPr lang="en-US" altLang="en-US" b="1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2</a:t>
            </a:r>
            <a:r>
              <a:rPr lang="en-US" altLang="en-US" dirty="0"/>
              <a:t>. </a:t>
            </a:r>
            <a:r>
              <a:rPr lang="en-US" altLang="en-US" dirty="0" err="1"/>
              <a:t>Relevansi</a:t>
            </a:r>
            <a:r>
              <a:rPr lang="en-US" altLang="en-US" dirty="0"/>
              <a:t> / Relevancy (Relevance) : </a:t>
            </a:r>
            <a:endParaRPr lang="en-US" altLang="en-US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dirty="0" err="1" smtClean="0"/>
              <a:t>Bacaan</a:t>
            </a:r>
            <a:r>
              <a:rPr lang="en-US" altLang="en-US" dirty="0" smtClean="0"/>
              <a:t> </a:t>
            </a:r>
            <a:r>
              <a:rPr lang="en-US" altLang="en-US" dirty="0" err="1"/>
              <a:t>haruslah</a:t>
            </a:r>
            <a:r>
              <a:rPr lang="en-US" altLang="en-US" dirty="0"/>
              <a:t> </a:t>
            </a:r>
            <a:r>
              <a:rPr lang="en-US" altLang="en-US" dirty="0" err="1"/>
              <a:t>mempunyai</a:t>
            </a:r>
            <a:r>
              <a:rPr lang="en-US" altLang="en-US" dirty="0"/>
              <a:t> </a:t>
            </a:r>
            <a:r>
              <a:rPr lang="en-US" altLang="en-US" dirty="0" err="1"/>
              <a:t>relevansi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masalah</a:t>
            </a:r>
            <a:r>
              <a:rPr lang="en-US" altLang="en-US" dirty="0"/>
              <a:t> yang </a:t>
            </a:r>
            <a:r>
              <a:rPr lang="en-US" altLang="en-US" dirty="0" err="1"/>
              <a:t>dibahas</a:t>
            </a:r>
            <a:r>
              <a:rPr lang="en-US" altLang="en-US" dirty="0"/>
              <a:t>. </a:t>
            </a:r>
            <a:endParaRPr lang="en-US" altLang="en-US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dirty="0" err="1" smtClean="0"/>
              <a:t>Bacaan</a:t>
            </a:r>
            <a:r>
              <a:rPr lang="en-US" altLang="en-US" dirty="0" smtClean="0"/>
              <a:t> </a:t>
            </a:r>
            <a:r>
              <a:rPr lang="en-US" altLang="en-US" dirty="0" err="1"/>
              <a:t>perlu</a:t>
            </a:r>
            <a:r>
              <a:rPr lang="en-US" altLang="en-US" dirty="0"/>
              <a:t> </a:t>
            </a:r>
            <a:r>
              <a:rPr lang="en-US" altLang="en-US" dirty="0" err="1"/>
              <a:t>dicari</a:t>
            </a:r>
            <a:r>
              <a:rPr lang="en-US" altLang="en-US" dirty="0"/>
              <a:t> </a:t>
            </a:r>
            <a:r>
              <a:rPr lang="en-US" altLang="en-US" dirty="0" err="1"/>
              <a:t>sebanyak</a:t>
            </a:r>
            <a:r>
              <a:rPr lang="en-US" altLang="en-US" dirty="0"/>
              <a:t> </a:t>
            </a:r>
            <a:r>
              <a:rPr lang="en-US" altLang="en-US" dirty="0" err="1"/>
              <a:t>mungkin</a:t>
            </a:r>
            <a:r>
              <a:rPr lang="en-US" altLang="en-US" dirty="0"/>
              <a:t> agar </a:t>
            </a:r>
            <a:r>
              <a:rPr lang="en-US" altLang="en-US" dirty="0" err="1"/>
              <a:t>bisa</a:t>
            </a:r>
            <a:r>
              <a:rPr lang="en-US" altLang="en-US" dirty="0"/>
              <a:t> </a:t>
            </a:r>
            <a:r>
              <a:rPr lang="en-US" altLang="en-US" dirty="0" err="1"/>
              <a:t>dibandingkan</a:t>
            </a:r>
            <a:r>
              <a:rPr lang="en-US" altLang="en-US" dirty="0"/>
              <a:t>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yang lain</a:t>
            </a:r>
            <a:r>
              <a:rPr lang="en-US" altLang="en-US" dirty="0" smtClean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en-US" dirty="0" err="1" smtClean="0"/>
              <a:t>Pada</a:t>
            </a:r>
            <a:r>
              <a:rPr lang="en-US" altLang="en-US" dirty="0" smtClean="0"/>
              <a:t> </a:t>
            </a:r>
            <a:r>
              <a:rPr lang="en-US" altLang="en-US" dirty="0" err="1"/>
              <a:t>studi</a:t>
            </a:r>
            <a:r>
              <a:rPr lang="en-US" altLang="en-US" dirty="0"/>
              <a:t> </a:t>
            </a:r>
            <a:r>
              <a:rPr lang="en-US" altLang="en-US" dirty="0" err="1"/>
              <a:t>pustaka</a:t>
            </a:r>
            <a:r>
              <a:rPr lang="en-US" altLang="en-US" dirty="0"/>
              <a:t> </a:t>
            </a:r>
            <a:r>
              <a:rPr lang="en-US" altLang="en-US" dirty="0" err="1"/>
              <a:t>peneliti</a:t>
            </a:r>
            <a:r>
              <a:rPr lang="en-US" altLang="en-US" dirty="0"/>
              <a:t> </a:t>
            </a:r>
            <a:r>
              <a:rPr lang="en-US" altLang="en-US" dirty="0" err="1"/>
              <a:t>harus</a:t>
            </a:r>
            <a:r>
              <a:rPr lang="en-US" altLang="en-US" dirty="0"/>
              <a:t> </a:t>
            </a:r>
            <a:r>
              <a:rPr lang="en-US" altLang="en-US" dirty="0" err="1"/>
              <a:t>melihat</a:t>
            </a:r>
            <a:r>
              <a:rPr lang="en-US" altLang="en-US" dirty="0"/>
              <a:t> </a:t>
            </a:r>
            <a:r>
              <a:rPr lang="en-US" altLang="en-US" dirty="0" err="1"/>
              <a:t>kembali</a:t>
            </a:r>
            <a:r>
              <a:rPr lang="en-US" altLang="en-US" dirty="0"/>
              <a:t> </a:t>
            </a:r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yang </a:t>
            </a:r>
            <a:r>
              <a:rPr lang="en-US" altLang="en-US" dirty="0" err="1"/>
              <a:t>pernah</a:t>
            </a:r>
            <a:r>
              <a:rPr lang="en-US" altLang="en-US" dirty="0"/>
              <a:t> </a:t>
            </a:r>
            <a:r>
              <a:rPr lang="en-US" altLang="en-US" dirty="0" err="1"/>
              <a:t>dilakukan</a:t>
            </a:r>
            <a:r>
              <a:rPr lang="en-US" altLang="en-US" dirty="0"/>
              <a:t> </a:t>
            </a:r>
            <a:r>
              <a:rPr lang="en-US" altLang="en-US" dirty="0" err="1"/>
              <a:t>sebelum</a:t>
            </a:r>
            <a:r>
              <a:rPr lang="en-US" altLang="en-US" dirty="0"/>
              <a:t> </a:t>
            </a:r>
            <a:r>
              <a:rPr lang="en-US" altLang="en-US" dirty="0" err="1"/>
              <a:t>ataupun</a:t>
            </a:r>
            <a:r>
              <a:rPr lang="en-US" altLang="en-US" dirty="0"/>
              <a:t> yang </a:t>
            </a:r>
            <a:r>
              <a:rPr lang="en-US" altLang="en-US" dirty="0" err="1"/>
              <a:t>sedang</a:t>
            </a:r>
            <a:r>
              <a:rPr lang="en-US" altLang="en-US" dirty="0"/>
              <a:t> </a:t>
            </a:r>
            <a:r>
              <a:rPr lang="en-US" altLang="en-US" dirty="0" err="1"/>
              <a:t>dilakukan</a:t>
            </a:r>
            <a:r>
              <a:rPr lang="en-US" altLang="en-US" dirty="0"/>
              <a:t>, yang </a:t>
            </a:r>
            <a:r>
              <a:rPr lang="en-US" altLang="en-US" dirty="0" err="1"/>
              <a:t>memiliki</a:t>
            </a:r>
            <a:r>
              <a:rPr lang="en-US" altLang="en-US" dirty="0"/>
              <a:t> </a:t>
            </a: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penelitian</a:t>
            </a:r>
            <a:r>
              <a:rPr lang="en-US" altLang="en-US" dirty="0"/>
              <a:t> yang </a:t>
            </a:r>
            <a:r>
              <a:rPr lang="en-US" altLang="en-US" dirty="0" err="1"/>
              <a:t>akan</a:t>
            </a:r>
            <a:r>
              <a:rPr lang="en-US" altLang="en-US" dirty="0"/>
              <a:t> </a:t>
            </a:r>
            <a:r>
              <a:rPr lang="en-US" altLang="en-US" dirty="0" err="1"/>
              <a:t>dilakukan</a:t>
            </a:r>
            <a:r>
              <a:rPr lang="en-US" alt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013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/>
              <a:t>Pemilihan</a:t>
            </a:r>
            <a:r>
              <a:rPr lang="en-US" altLang="en-US" b="1" dirty="0"/>
              <a:t> </a:t>
            </a:r>
            <a:r>
              <a:rPr lang="en-US" altLang="en-US" b="1" dirty="0" err="1" smtClean="0"/>
              <a:t>sumber</a:t>
            </a:r>
            <a:r>
              <a:rPr lang="en-US" altLang="en-US" b="1" dirty="0" smtClean="0"/>
              <a:t> </a:t>
            </a:r>
            <a:r>
              <a:rPr lang="en-US" altLang="en-US" b="1" dirty="0" err="1"/>
              <a:t>bacaan</a:t>
            </a:r>
            <a:r>
              <a:rPr lang="en-US" altLang="en-US" b="1" dirty="0"/>
              <a:t>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3</a:t>
            </a:r>
            <a:r>
              <a:rPr lang="en-US" altLang="en-US" dirty="0"/>
              <a:t>. </a:t>
            </a:r>
            <a:r>
              <a:rPr lang="en-US" altLang="en-US" dirty="0" err="1" smtClean="0"/>
              <a:t>Kelengkapan</a:t>
            </a:r>
            <a:r>
              <a:rPr lang="en-US" altLang="en-US" dirty="0" smtClean="0"/>
              <a:t> </a:t>
            </a:r>
          </a:p>
          <a:p>
            <a:pPr marL="400050" lvl="1" indent="0">
              <a:buNone/>
            </a:pPr>
            <a:r>
              <a:rPr lang="en-US" altLang="en-US" dirty="0" err="1" smtClean="0"/>
              <a:t>Semakin</a:t>
            </a:r>
            <a:r>
              <a:rPr lang="en-US" altLang="en-US" dirty="0" smtClean="0"/>
              <a:t> </a:t>
            </a:r>
            <a:r>
              <a:rPr lang="en-US" altLang="en-US" dirty="0" err="1"/>
              <a:t>banyak</a:t>
            </a:r>
            <a:r>
              <a:rPr lang="en-US" altLang="en-US" dirty="0"/>
              <a:t> </a:t>
            </a:r>
            <a:r>
              <a:rPr lang="en-US" altLang="en-US" dirty="0" err="1"/>
              <a:t>sumber</a:t>
            </a:r>
            <a:r>
              <a:rPr lang="en-US" altLang="en-US" dirty="0"/>
              <a:t> </a:t>
            </a:r>
            <a:r>
              <a:rPr lang="en-US" altLang="en-US" dirty="0" err="1"/>
              <a:t>bacaan</a:t>
            </a:r>
            <a:r>
              <a:rPr lang="en-US" altLang="en-US" dirty="0"/>
              <a:t> </a:t>
            </a:r>
            <a:r>
              <a:rPr lang="en-US" altLang="en-US" dirty="0" err="1"/>
              <a:t>semakin</a:t>
            </a:r>
            <a:r>
              <a:rPr lang="en-US" altLang="en-US" dirty="0"/>
              <a:t> </a:t>
            </a:r>
            <a:r>
              <a:rPr lang="en-US" altLang="en-US" dirty="0" err="1"/>
              <a:t>lengkap</a:t>
            </a:r>
            <a:r>
              <a:rPr lang="en-US" altLang="en-US" dirty="0"/>
              <a:t> </a:t>
            </a:r>
            <a:r>
              <a:rPr lang="en-US" altLang="en-US" dirty="0" err="1"/>
              <a:t>penjelasan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diuraikan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tinjauan</a:t>
            </a:r>
            <a:r>
              <a:rPr lang="en-US" altLang="en-US" dirty="0"/>
              <a:t> </a:t>
            </a:r>
            <a:r>
              <a:rPr lang="en-US" altLang="en-US" dirty="0" err="1"/>
              <a:t>pustaka</a:t>
            </a:r>
            <a:r>
              <a:rPr lang="en-US" alt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00449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NEXTUNIQUEID" val="10011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462</Words>
  <Application>Microsoft Office PowerPoint</Application>
  <PresentationFormat>On-screen Show (4:3)</PresentationFormat>
  <Paragraphs>48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PowerPoint Presentation</vt:lpstr>
      <vt:lpstr>TINJAUAN PUSTAKA/LANDASAN TEORI</vt:lpstr>
      <vt:lpstr>TINJAUAN PUSTAKA/LANDASAN TEORI</vt:lpstr>
      <vt:lpstr> Definisi Tinjauan Pustaka</vt:lpstr>
      <vt:lpstr>SUMBER BACAAN </vt:lpstr>
      <vt:lpstr>Contoh:</vt:lpstr>
      <vt:lpstr>Pemilihan sumber bacaan </vt:lpstr>
      <vt:lpstr>Pemilihan sumber bacaan </vt:lpstr>
      <vt:lpstr>Pemilihan sumber bacaan </vt:lpstr>
      <vt:lpstr> MANFAAT STUDI PUSTAKA</vt:lpstr>
      <vt:lpstr>Proses studi pustaka</vt:lpstr>
      <vt:lpstr>Ada 3 macam database untuk keperluan tinjauan pustaka</vt:lpstr>
      <vt:lpstr>TERIMA KASIH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84</cp:revision>
  <dcterms:created xsi:type="dcterms:W3CDTF">2010-04-18T12:06:30Z</dcterms:created>
  <dcterms:modified xsi:type="dcterms:W3CDTF">2023-06-05T00:36:57Z</dcterms:modified>
</cp:coreProperties>
</file>