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65834"/>
            <a:ext cx="439674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883991"/>
            <a:ext cx="5034915" cy="179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passion.com/codecamps" TargetMode="External"/><Relationship Id="rId2" Type="http://schemas.openxmlformats.org/officeDocument/2006/relationships/hyperlink" Target="http://developer.android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developer.android.com/sdk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632"/>
              <a:ext cx="9144000" cy="802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14450" y="2114550"/>
            <a:ext cx="7019925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400925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9814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pc="40" dirty="0"/>
              <a:t>Setiap </a:t>
            </a:r>
            <a:r>
              <a:rPr spc="150" dirty="0"/>
              <a:t>tampilan </a:t>
            </a:r>
            <a:r>
              <a:rPr spc="90" dirty="0"/>
              <a:t>pada </a:t>
            </a:r>
            <a:r>
              <a:rPr spc="80" dirty="0"/>
              <a:t>layar </a:t>
            </a:r>
            <a:r>
              <a:rPr spc="145" dirty="0"/>
              <a:t>berhubungan  </a:t>
            </a:r>
            <a:r>
              <a:rPr spc="114" dirty="0"/>
              <a:t>dengan </a:t>
            </a:r>
            <a:r>
              <a:rPr spc="150" dirty="0"/>
              <a:t>file </a:t>
            </a:r>
            <a:r>
              <a:rPr spc="130" dirty="0"/>
              <a:t>layout</a:t>
            </a:r>
            <a:r>
              <a:rPr spc="-15" dirty="0"/>
              <a:t> </a:t>
            </a:r>
            <a:r>
              <a:rPr spc="95" dirty="0"/>
              <a:t>resource</a:t>
            </a: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pc="35" dirty="0"/>
              <a:t>File </a:t>
            </a:r>
            <a:r>
              <a:rPr spc="130" dirty="0"/>
              <a:t>layout </a:t>
            </a:r>
            <a:r>
              <a:rPr spc="95" dirty="0"/>
              <a:t>resource yang </a:t>
            </a:r>
            <a:r>
              <a:rPr spc="90" dirty="0"/>
              <a:t>akan </a:t>
            </a:r>
            <a:r>
              <a:rPr spc="160" dirty="0"/>
              <a:t>ditampilkan  </a:t>
            </a:r>
            <a:r>
              <a:rPr spc="90" dirty="0"/>
              <a:t>pada </a:t>
            </a:r>
            <a:r>
              <a:rPr spc="80" dirty="0"/>
              <a:t>layar </a:t>
            </a:r>
            <a:r>
              <a:rPr spc="160" dirty="0"/>
              <a:t>ditentukan </a:t>
            </a:r>
            <a:r>
              <a:rPr spc="120" dirty="0"/>
              <a:t>oleh </a:t>
            </a:r>
            <a:r>
              <a:rPr spc="130" dirty="0"/>
              <a:t>Activity </a:t>
            </a:r>
            <a:r>
              <a:rPr spc="45" dirty="0"/>
              <a:t>class  </a:t>
            </a:r>
            <a:r>
              <a:rPr spc="135" dirty="0"/>
              <a:t>menggunakan</a:t>
            </a:r>
            <a:r>
              <a:rPr spc="75" dirty="0"/>
              <a:t> </a:t>
            </a:r>
            <a:r>
              <a:rPr spc="140" dirty="0"/>
              <a:t>perintah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3583226"/>
            <a:ext cx="7136130" cy="1278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80" dirty="0">
                <a:latin typeface="Arial"/>
                <a:cs typeface="Arial"/>
              </a:rPr>
              <a:t>setContentView(</a:t>
            </a:r>
            <a:r>
              <a:rPr sz="2300" spc="80" dirty="0">
                <a:solidFill>
                  <a:srgbClr val="FF0000"/>
                </a:solidFill>
                <a:latin typeface="Arial"/>
                <a:cs typeface="Arial"/>
              </a:rPr>
              <a:t>R.layout.main</a:t>
            </a:r>
            <a:r>
              <a:rPr sz="2300" spc="80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34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35" dirty="0">
                <a:latin typeface="Arial"/>
                <a:cs typeface="Arial"/>
              </a:rPr>
              <a:t>File </a:t>
            </a:r>
            <a:r>
              <a:rPr sz="2700" spc="130" dirty="0">
                <a:latin typeface="Arial"/>
                <a:cs typeface="Arial"/>
              </a:rPr>
              <a:t>layout </a:t>
            </a:r>
            <a:r>
              <a:rPr sz="2700" spc="95" dirty="0">
                <a:latin typeface="Arial"/>
                <a:cs typeface="Arial"/>
              </a:rPr>
              <a:t>resource </a:t>
            </a:r>
            <a:r>
              <a:rPr sz="2700" spc="165" dirty="0">
                <a:latin typeface="Arial"/>
                <a:cs typeface="Arial"/>
              </a:rPr>
              <a:t>ditulis </a:t>
            </a:r>
            <a:r>
              <a:rPr sz="2700" spc="135" dirty="0">
                <a:latin typeface="Arial"/>
                <a:cs typeface="Arial"/>
              </a:rPr>
              <a:t>menggunakan  </a:t>
            </a:r>
            <a:r>
              <a:rPr sz="2700" spc="185" dirty="0">
                <a:latin typeface="Arial"/>
                <a:cs typeface="Arial"/>
              </a:rPr>
              <a:t>format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XML.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590550"/>
            <a:ext cx="4105275" cy="52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7181850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1418971"/>
            <a:ext cx="79495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&lt;?xml version="1.0"</a:t>
            </a:r>
            <a:r>
              <a:rPr sz="1800" spc="-114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encoding="utf-8"?&gt;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&lt;LinearLayout  xmlns:android=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  <a:hlinkClick r:id="rId3"/>
              </a:rPr>
              <a:t>"http://schemas.android.com/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a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  <a:hlinkClick r:id="rId3"/>
              </a:rPr>
              <a:t>pk/res/android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endParaRPr sz="1800">
              <a:latin typeface="Courier New"/>
              <a:cs typeface="Courier New"/>
            </a:endParaRPr>
          </a:p>
          <a:p>
            <a:pPr marL="558165" marR="2194560">
              <a:lnSpc>
                <a:spcPct val="100000"/>
              </a:lnSpc>
              <a:spcBef>
                <a:spcPts val="5"/>
              </a:spcBef>
              <a:tabLst>
                <a:tab pos="5609590" algn="l"/>
              </a:tabLst>
            </a:pP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android:orientation="vertical"  android:layout_width="fill_parent"  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android:l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a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y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o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ut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_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h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e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g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h</a:t>
            </a:r>
            <a:r>
              <a:rPr sz="1800" spc="5" dirty="0">
                <a:solidFill>
                  <a:srgbClr val="008000"/>
                </a:solidFill>
                <a:latin typeface="Courier New"/>
                <a:cs typeface="Courier New"/>
              </a:rPr>
              <a:t>t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=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f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il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l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_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p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a</a:t>
            </a:r>
            <a:r>
              <a:rPr sz="1800" spc="-15" dirty="0">
                <a:solidFill>
                  <a:srgbClr val="008000"/>
                </a:solidFill>
                <a:latin typeface="Courier New"/>
                <a:cs typeface="Courier New"/>
              </a:rPr>
              <a:t>r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en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t</a:t>
            </a:r>
            <a:r>
              <a:rPr sz="1800" dirty="0">
                <a:solidFill>
                  <a:srgbClr val="008000"/>
                </a:solidFill>
                <a:latin typeface="Courier New"/>
                <a:cs typeface="Courier New"/>
              </a:rPr>
              <a:t>”	&gt;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ourier New"/>
              <a:cs typeface="Courier New"/>
            </a:endParaRPr>
          </a:p>
          <a:p>
            <a:pPr marL="2332355" marR="687070" indent="-137160">
              <a:lnSpc>
                <a:spcPct val="100000"/>
              </a:lnSpc>
              <a:tabLst>
                <a:tab pos="6428105" algn="l"/>
              </a:tabLst>
            </a:pPr>
            <a:r>
              <a:rPr sz="1800" spc="-5" dirty="0">
                <a:solidFill>
                  <a:srgbClr val="FF0000"/>
                </a:solidFill>
                <a:latin typeface="Courier New"/>
                <a:cs typeface="Courier New"/>
              </a:rPr>
              <a:t>&lt;TextView  </a:t>
            </a:r>
            <a:r>
              <a:rPr sz="1800" spc="-10" dirty="0">
                <a:solidFill>
                  <a:srgbClr val="FF0000"/>
                </a:solidFill>
                <a:latin typeface="Courier New"/>
                <a:cs typeface="Courier New"/>
              </a:rPr>
              <a:t>android:layout_width="fill_parent"  android:layout_height="wrap_content"  android:text="@string/hello”	</a:t>
            </a:r>
            <a:r>
              <a:rPr sz="1800" spc="-5" dirty="0">
                <a:solidFill>
                  <a:srgbClr val="FF0000"/>
                </a:solidFill>
                <a:latin typeface="Courier New"/>
                <a:cs typeface="Courier New"/>
              </a:rPr>
              <a:t>/&gt;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&lt;/LinearLayout&gt;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33829"/>
            <a:ext cx="7581265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5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35" dirty="0"/>
              <a:t>File </a:t>
            </a:r>
            <a:r>
              <a:rPr spc="95" dirty="0"/>
              <a:t>yang </a:t>
            </a:r>
            <a:r>
              <a:rPr spc="145" dirty="0"/>
              <a:t>menyimpan definisi </a:t>
            </a:r>
            <a:r>
              <a:rPr spc="135" dirty="0"/>
              <a:t>dari </a:t>
            </a:r>
            <a:r>
              <a:rPr spc="125" dirty="0"/>
              <a:t>teks</a:t>
            </a:r>
            <a:r>
              <a:rPr spc="-65" dirty="0"/>
              <a:t> </a:t>
            </a:r>
            <a:r>
              <a:rPr spc="95" dirty="0"/>
              <a:t>yang  </a:t>
            </a:r>
            <a:r>
              <a:rPr spc="135" dirty="0"/>
              <a:t>digunakan </a:t>
            </a:r>
            <a:r>
              <a:rPr spc="90" dirty="0"/>
              <a:t>pada </a:t>
            </a:r>
            <a:r>
              <a:rPr spc="114" dirty="0"/>
              <a:t>aplikasi</a:t>
            </a:r>
            <a:r>
              <a:rPr spc="5" dirty="0"/>
              <a:t> </a:t>
            </a:r>
            <a:r>
              <a:rPr spc="165" dirty="0"/>
              <a:t>Android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45668" y="2224862"/>
            <a:ext cx="6711950" cy="3352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60" dirty="0">
                <a:latin typeface="Arial"/>
                <a:cs typeface="Arial"/>
              </a:rPr>
              <a:t>Nama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100" dirty="0">
                <a:latin typeface="Arial"/>
                <a:cs typeface="Arial"/>
              </a:rPr>
              <a:t>aplikasi</a:t>
            </a:r>
            <a:endParaRPr sz="2300">
              <a:latin typeface="Arial"/>
              <a:cs typeface="Arial"/>
            </a:endParaRPr>
          </a:p>
          <a:p>
            <a:pPr marL="524510" indent="-22923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50" dirty="0">
                <a:latin typeface="Arial"/>
                <a:cs typeface="Arial"/>
              </a:rPr>
              <a:t>Label</a:t>
            </a:r>
            <a:r>
              <a:rPr sz="2300" spc="65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menu</a:t>
            </a:r>
            <a:endParaRPr sz="2300">
              <a:latin typeface="Arial"/>
              <a:cs typeface="Arial"/>
            </a:endParaRPr>
          </a:p>
          <a:p>
            <a:pPr marL="524510" indent="-22923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0" dirty="0">
                <a:latin typeface="Arial"/>
                <a:cs typeface="Arial"/>
              </a:rPr>
              <a:t>Pesan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65" dirty="0">
                <a:latin typeface="Arial"/>
                <a:cs typeface="Arial"/>
              </a:rPr>
              <a:t>kesalahan</a:t>
            </a:r>
            <a:endParaRPr sz="2300">
              <a:latin typeface="Arial"/>
              <a:cs typeface="Arial"/>
            </a:endParaRPr>
          </a:p>
          <a:p>
            <a:pPr marL="524510" indent="-22923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120" dirty="0">
                <a:latin typeface="Arial"/>
                <a:cs typeface="Arial"/>
              </a:rPr>
              <a:t>Dll</a:t>
            </a:r>
            <a:endParaRPr sz="230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Teks </a:t>
            </a:r>
            <a:r>
              <a:rPr sz="2700" spc="95" dirty="0">
                <a:latin typeface="Arial"/>
                <a:cs typeface="Arial"/>
              </a:rPr>
              <a:t>yang </a:t>
            </a:r>
            <a:r>
              <a:rPr sz="2700" spc="145" dirty="0">
                <a:latin typeface="Arial"/>
                <a:cs typeface="Arial"/>
              </a:rPr>
              <a:t>didefinisikan </a:t>
            </a:r>
            <a:r>
              <a:rPr sz="2700" spc="120" dirty="0">
                <a:latin typeface="Arial"/>
                <a:cs typeface="Arial"/>
              </a:rPr>
              <a:t>dapat </a:t>
            </a:r>
            <a:r>
              <a:rPr sz="2700" spc="185" dirty="0">
                <a:latin typeface="Arial"/>
                <a:cs typeface="Arial"/>
              </a:rPr>
              <a:t>di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akses  </a:t>
            </a:r>
            <a:r>
              <a:rPr sz="2700" spc="114" dirty="0">
                <a:latin typeface="Arial"/>
                <a:cs typeface="Arial"/>
              </a:rPr>
              <a:t>dengan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55" dirty="0">
                <a:latin typeface="Arial"/>
                <a:cs typeface="Arial"/>
              </a:rPr>
              <a:t>cara:</a:t>
            </a:r>
            <a:endParaRPr sz="27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125" dirty="0">
                <a:solidFill>
                  <a:srgbClr val="FF0000"/>
                </a:solidFill>
                <a:latin typeface="Arial"/>
                <a:cs typeface="Arial"/>
              </a:rPr>
              <a:t>@string/hello </a:t>
            </a:r>
            <a:r>
              <a:rPr sz="2300" spc="55" dirty="0">
                <a:latin typeface="Arial"/>
                <a:cs typeface="Arial"/>
              </a:rPr>
              <a:t>(pada </a:t>
            </a:r>
            <a:r>
              <a:rPr sz="2300" spc="130" dirty="0">
                <a:latin typeface="Arial"/>
                <a:cs typeface="Arial"/>
              </a:rPr>
              <a:t>file </a:t>
            </a:r>
            <a:r>
              <a:rPr sz="2300" spc="110" dirty="0">
                <a:latin typeface="Arial"/>
                <a:cs typeface="Arial"/>
              </a:rPr>
              <a:t>layout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70" dirty="0">
                <a:latin typeface="Arial"/>
                <a:cs typeface="Arial"/>
              </a:rPr>
              <a:t>resource)</a:t>
            </a:r>
            <a:endParaRPr sz="23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100" dirty="0">
                <a:solidFill>
                  <a:srgbClr val="FF0000"/>
                </a:solidFill>
                <a:latin typeface="Arial"/>
                <a:cs typeface="Arial"/>
              </a:rPr>
              <a:t>R.string.hello </a:t>
            </a:r>
            <a:r>
              <a:rPr sz="2300" spc="55" dirty="0">
                <a:latin typeface="Arial"/>
                <a:cs typeface="Arial"/>
              </a:rPr>
              <a:t>(pada </a:t>
            </a:r>
            <a:r>
              <a:rPr sz="2300" spc="120" dirty="0">
                <a:latin typeface="Arial"/>
                <a:cs typeface="Arial"/>
              </a:rPr>
              <a:t>kode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30" dirty="0">
                <a:latin typeface="Arial"/>
                <a:cs typeface="Arial"/>
              </a:rPr>
              <a:t>java)</a:t>
            </a:r>
            <a:endParaRPr sz="23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35" dirty="0">
                <a:latin typeface="Arial"/>
                <a:cs typeface="Arial"/>
              </a:rPr>
              <a:t>File </a:t>
            </a:r>
            <a:r>
              <a:rPr sz="2700" spc="145" dirty="0">
                <a:latin typeface="Arial"/>
                <a:cs typeface="Arial"/>
              </a:rPr>
              <a:t>disimpan </a:t>
            </a:r>
            <a:r>
              <a:rPr sz="2700" spc="90" dirty="0">
                <a:latin typeface="Arial"/>
                <a:cs typeface="Arial"/>
              </a:rPr>
              <a:t>pada </a:t>
            </a:r>
            <a:r>
              <a:rPr sz="2700" spc="165" dirty="0">
                <a:latin typeface="Arial"/>
                <a:cs typeface="Arial"/>
              </a:rPr>
              <a:t>folder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175" dirty="0">
                <a:solidFill>
                  <a:srgbClr val="FF0000"/>
                </a:solidFill>
                <a:latin typeface="Arial"/>
                <a:cs typeface="Arial"/>
              </a:rPr>
              <a:t>/res/values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975" y="561975"/>
            <a:ext cx="7019925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61975"/>
            <a:ext cx="4857750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2139518"/>
            <a:ext cx="76803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00"/>
                </a:solidFill>
                <a:latin typeface="Courier New"/>
                <a:cs typeface="Courier New"/>
              </a:rPr>
              <a:t>&lt;xml </a:t>
            </a:r>
            <a:r>
              <a:rPr sz="1800" spc="-5" dirty="0">
                <a:solidFill>
                  <a:srgbClr val="6F2F9F"/>
                </a:solidFill>
                <a:latin typeface="Courier New"/>
                <a:cs typeface="Courier New"/>
              </a:rPr>
              <a:t>version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=“</a:t>
            </a:r>
            <a:r>
              <a:rPr sz="1800" spc="-5" dirty="0">
                <a:solidFill>
                  <a:srgbClr val="006FC0"/>
                </a:solidFill>
                <a:latin typeface="Courier New"/>
                <a:cs typeface="Courier New"/>
              </a:rPr>
              <a:t>1.0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”</a:t>
            </a:r>
            <a:r>
              <a:rPr sz="1800" spc="-114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Courier New"/>
                <a:cs typeface="Courier New"/>
              </a:rPr>
              <a:t>encoding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=“</a:t>
            </a:r>
            <a:r>
              <a:rPr sz="1800" spc="-5" dirty="0">
                <a:solidFill>
                  <a:srgbClr val="006FC0"/>
                </a:solidFill>
                <a:latin typeface="Courier New"/>
                <a:cs typeface="Courier New"/>
              </a:rPr>
              <a:t>utf-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”?&gt;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&lt;resources&gt;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ourier New"/>
                <a:cs typeface="Courier New"/>
              </a:rPr>
              <a:t>&lt;string </a:t>
            </a:r>
            <a:r>
              <a:rPr sz="1800" spc="-5" dirty="0">
                <a:solidFill>
                  <a:srgbClr val="6F2F9F"/>
                </a:solidFill>
                <a:latin typeface="Courier New"/>
                <a:cs typeface="Courier New"/>
              </a:rPr>
              <a:t>name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=“</a:t>
            </a:r>
            <a:r>
              <a:rPr sz="1800" spc="-5" dirty="0">
                <a:solidFill>
                  <a:srgbClr val="006FC0"/>
                </a:solidFill>
                <a:latin typeface="Courier New"/>
                <a:cs typeface="Courier New"/>
              </a:rPr>
              <a:t>hello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”&gt;</a:t>
            </a:r>
            <a:r>
              <a:rPr sz="1800" spc="-5" dirty="0">
                <a:latin typeface="Courier New"/>
                <a:cs typeface="Courier New"/>
              </a:rPr>
              <a:t>Hello World, This</a:t>
            </a:r>
            <a:r>
              <a:rPr sz="1800" spc="-16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activity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&lt;/string&gt;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ourier New"/>
                <a:cs typeface="Courier New"/>
              </a:rPr>
              <a:t>&lt;string </a:t>
            </a:r>
            <a:r>
              <a:rPr sz="1800" spc="-10" dirty="0">
                <a:solidFill>
                  <a:srgbClr val="6F2F9F"/>
                </a:solidFill>
                <a:latin typeface="Courier New"/>
                <a:cs typeface="Courier New"/>
              </a:rPr>
              <a:t>name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=“</a:t>
            </a:r>
            <a:r>
              <a:rPr sz="1800" spc="-10" dirty="0">
                <a:solidFill>
                  <a:srgbClr val="006FC0"/>
                </a:solidFill>
                <a:latin typeface="Courier New"/>
                <a:cs typeface="Courier New"/>
              </a:rPr>
              <a:t>app_name</a:t>
            </a:r>
            <a:r>
              <a:rPr sz="1800" spc="-10" dirty="0">
                <a:solidFill>
                  <a:srgbClr val="008000"/>
                </a:solidFill>
                <a:latin typeface="Courier New"/>
                <a:cs typeface="Courier New"/>
              </a:rPr>
              <a:t>”&gt;</a:t>
            </a:r>
            <a:r>
              <a:rPr sz="1800" spc="-10" dirty="0">
                <a:latin typeface="Courier New"/>
                <a:cs typeface="Courier New"/>
              </a:rPr>
              <a:t>Hello</a:t>
            </a:r>
            <a:r>
              <a:rPr sz="1800" spc="-10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World</a:t>
            </a: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&lt;/string&gt;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8000"/>
                </a:solidFill>
                <a:latin typeface="Courier New"/>
                <a:cs typeface="Courier New"/>
              </a:rPr>
              <a:t>&lt;/resources&gt;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675245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1028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>
                <a:latin typeface="Arial"/>
                <a:cs typeface="Arial"/>
              </a:rPr>
              <a:t>Setiap </a:t>
            </a:r>
            <a:r>
              <a:rPr sz="2700" spc="114" dirty="0">
                <a:latin typeface="Arial"/>
                <a:cs typeface="Arial"/>
              </a:rPr>
              <a:t>aplikasi </a:t>
            </a:r>
            <a:r>
              <a:rPr sz="2700" spc="165" dirty="0">
                <a:latin typeface="Arial"/>
                <a:cs typeface="Arial"/>
              </a:rPr>
              <a:t>Android </a:t>
            </a:r>
            <a:r>
              <a:rPr sz="2700" spc="110" dirty="0">
                <a:latin typeface="Arial"/>
                <a:cs typeface="Arial"/>
              </a:rPr>
              <a:t>harus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180" dirty="0">
                <a:latin typeface="Arial"/>
                <a:cs typeface="Arial"/>
              </a:rPr>
              <a:t>memiliki  </a:t>
            </a:r>
            <a:r>
              <a:rPr sz="2700" spc="90" dirty="0">
                <a:latin typeface="Arial"/>
                <a:cs typeface="Arial"/>
              </a:rPr>
              <a:t>sebuah </a:t>
            </a:r>
            <a:r>
              <a:rPr sz="2700" spc="150" dirty="0">
                <a:latin typeface="Arial"/>
                <a:cs typeface="Arial"/>
              </a:rPr>
              <a:t>file </a:t>
            </a:r>
            <a:r>
              <a:rPr sz="2700" spc="140" dirty="0">
                <a:latin typeface="Arial"/>
                <a:cs typeface="Arial"/>
              </a:rPr>
              <a:t>manifest </a:t>
            </a:r>
            <a:r>
              <a:rPr sz="2700" spc="95" dirty="0">
                <a:latin typeface="Arial"/>
                <a:cs typeface="Arial"/>
              </a:rPr>
              <a:t>yang </a:t>
            </a:r>
            <a:r>
              <a:rPr sz="2700" spc="140" dirty="0">
                <a:latin typeface="Arial"/>
                <a:cs typeface="Arial"/>
              </a:rPr>
              <a:t>disebut </a:t>
            </a:r>
            <a:r>
              <a:rPr sz="27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150" dirty="0">
                <a:solidFill>
                  <a:srgbClr val="FF0000"/>
                </a:solidFill>
                <a:latin typeface="Arial"/>
                <a:cs typeface="Arial"/>
              </a:rPr>
              <a:t>AndroidManifest.xml</a:t>
            </a:r>
            <a:endParaRPr sz="2700">
              <a:latin typeface="Arial"/>
              <a:cs typeface="Arial"/>
            </a:endParaRPr>
          </a:p>
          <a:p>
            <a:pPr marL="268605" marR="31242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AndroidManifest.xml </a:t>
            </a:r>
            <a:r>
              <a:rPr sz="2700" spc="125" dirty="0">
                <a:latin typeface="Arial"/>
                <a:cs typeface="Arial"/>
              </a:rPr>
              <a:t>berisi </a:t>
            </a:r>
            <a:r>
              <a:rPr sz="2700" spc="150" dirty="0">
                <a:latin typeface="Arial"/>
                <a:cs typeface="Arial"/>
              </a:rPr>
              <a:t>informasi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yang  </a:t>
            </a:r>
            <a:r>
              <a:rPr sz="2700" spc="145" dirty="0">
                <a:latin typeface="Arial"/>
                <a:cs typeface="Arial"/>
              </a:rPr>
              <a:t>diperlukan </a:t>
            </a:r>
            <a:r>
              <a:rPr sz="2700" spc="120" dirty="0">
                <a:latin typeface="Arial"/>
                <a:cs typeface="Arial"/>
              </a:rPr>
              <a:t>oleh </a:t>
            </a:r>
            <a:r>
              <a:rPr sz="2700" spc="65" dirty="0">
                <a:latin typeface="Arial"/>
                <a:cs typeface="Arial"/>
              </a:rPr>
              <a:t>Sistem </a:t>
            </a:r>
            <a:r>
              <a:rPr sz="2700" spc="165" dirty="0">
                <a:latin typeface="Arial"/>
                <a:cs typeface="Arial"/>
              </a:rPr>
              <a:t>Android </a:t>
            </a:r>
            <a:r>
              <a:rPr sz="2700" spc="120" dirty="0">
                <a:latin typeface="Arial"/>
                <a:cs typeface="Arial"/>
              </a:rPr>
              <a:t>sebelum  menjalankan </a:t>
            </a:r>
            <a:r>
              <a:rPr sz="2700" spc="114" dirty="0">
                <a:latin typeface="Arial"/>
                <a:cs typeface="Arial"/>
              </a:rPr>
              <a:t>aplikasi </a:t>
            </a:r>
            <a:r>
              <a:rPr sz="2700" spc="165" dirty="0">
                <a:latin typeface="Arial"/>
                <a:cs typeface="Arial"/>
              </a:rPr>
              <a:t>Android </a:t>
            </a:r>
            <a:r>
              <a:rPr sz="2700" spc="95" dirty="0">
                <a:latin typeface="Arial"/>
                <a:cs typeface="Arial"/>
              </a:rPr>
              <a:t>yang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dibuat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35" dirty="0">
                <a:latin typeface="Arial"/>
                <a:cs typeface="Arial"/>
              </a:rPr>
              <a:t>File </a:t>
            </a:r>
            <a:r>
              <a:rPr sz="2700" spc="175" dirty="0">
                <a:latin typeface="Arial"/>
                <a:cs typeface="Arial"/>
              </a:rPr>
              <a:t>ini </a:t>
            </a:r>
            <a:r>
              <a:rPr sz="2700" spc="135" dirty="0">
                <a:latin typeface="Arial"/>
                <a:cs typeface="Arial"/>
              </a:rPr>
              <a:t>terletak </a:t>
            </a:r>
            <a:r>
              <a:rPr sz="2700" spc="90" dirty="0">
                <a:latin typeface="Arial"/>
                <a:cs typeface="Arial"/>
              </a:rPr>
              <a:t>pada </a:t>
            </a:r>
            <a:r>
              <a:rPr sz="2700" spc="160" dirty="0">
                <a:latin typeface="Arial"/>
                <a:cs typeface="Arial"/>
              </a:rPr>
              <a:t>folder </a:t>
            </a:r>
            <a:r>
              <a:rPr sz="2700" spc="190" dirty="0">
                <a:latin typeface="Arial"/>
                <a:cs typeface="Arial"/>
              </a:rPr>
              <a:t>root </a:t>
            </a:r>
            <a:r>
              <a:rPr sz="2700" spc="135" dirty="0">
                <a:latin typeface="Arial"/>
                <a:cs typeface="Arial"/>
              </a:rPr>
              <a:t>dari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aplikasi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875" y="561975"/>
            <a:ext cx="530542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30" dirty="0"/>
              <a:t>Paket </a:t>
            </a:r>
            <a:r>
              <a:rPr spc="55" dirty="0"/>
              <a:t>java </a:t>
            </a:r>
            <a:r>
              <a:rPr spc="200" dirty="0"/>
              <a:t>untuk</a:t>
            </a:r>
            <a:r>
              <a:rPr spc="145" dirty="0"/>
              <a:t> </a:t>
            </a:r>
            <a:r>
              <a:rPr spc="114" dirty="0"/>
              <a:t>aplikasi</a:t>
            </a:r>
            <a:endParaRPr sz="1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40" dirty="0"/>
              <a:t>Pengenal </a:t>
            </a:r>
            <a:r>
              <a:rPr spc="160" dirty="0"/>
              <a:t>unik </a:t>
            </a:r>
            <a:r>
              <a:rPr spc="120" dirty="0"/>
              <a:t>dari</a:t>
            </a:r>
            <a:r>
              <a:rPr dirty="0"/>
              <a:t> </a:t>
            </a:r>
            <a:r>
              <a:rPr spc="100" dirty="0"/>
              <a:t>aplikasi</a:t>
            </a:r>
          </a:p>
          <a:p>
            <a:pPr marL="268605" indent="-256540">
              <a:lnSpc>
                <a:spcPct val="100000"/>
              </a:lnSpc>
              <a:spcBef>
                <a:spcPts val="34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/>
              <a:t>Nama </a:t>
            </a:r>
            <a:r>
              <a:rPr sz="2700" spc="114" dirty="0"/>
              <a:t>dan </a:t>
            </a:r>
            <a:r>
              <a:rPr sz="2700" spc="130" dirty="0"/>
              <a:t>icon </a:t>
            </a:r>
            <a:r>
              <a:rPr sz="2700" spc="135" dirty="0"/>
              <a:t>dari</a:t>
            </a:r>
            <a:r>
              <a:rPr sz="2700" spc="30" dirty="0"/>
              <a:t> </a:t>
            </a:r>
            <a:r>
              <a:rPr sz="2700" spc="114" dirty="0"/>
              <a:t>aplikasi</a:t>
            </a:r>
            <a:endParaRPr sz="2700"/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5" dirty="0"/>
              <a:t>Informasi </a:t>
            </a:r>
            <a:r>
              <a:rPr sz="2700" spc="85" dirty="0"/>
              <a:t>versi </a:t>
            </a:r>
            <a:r>
              <a:rPr sz="2700" spc="135" dirty="0"/>
              <a:t>dari</a:t>
            </a:r>
            <a:r>
              <a:rPr sz="2700" spc="20" dirty="0"/>
              <a:t> </a:t>
            </a:r>
            <a:r>
              <a:rPr sz="2700" spc="114" dirty="0"/>
              <a:t>aplikasi</a:t>
            </a:r>
            <a:endParaRPr sz="2700"/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/>
              <a:t>Penjelasan </a:t>
            </a:r>
            <a:r>
              <a:rPr sz="2700" spc="135" dirty="0"/>
              <a:t>dari </a:t>
            </a:r>
            <a:r>
              <a:rPr sz="2700" spc="130" dirty="0"/>
              <a:t>Activity</a:t>
            </a:r>
            <a:r>
              <a:rPr sz="2700" spc="70" dirty="0"/>
              <a:t> </a:t>
            </a:r>
            <a:r>
              <a:rPr sz="2700" spc="45" dirty="0"/>
              <a:t>class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219075" y="114300"/>
            <a:ext cx="7496175" cy="135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730567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1628901"/>
            <a:ext cx="7766684" cy="390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&lt;?xml version="1.0"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encoding="utf-8"?&gt;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&lt;manifest</a:t>
            </a:r>
            <a:endParaRPr sz="1600">
              <a:latin typeface="Arial"/>
              <a:cs typeface="Arial"/>
            </a:endParaRPr>
          </a:p>
          <a:p>
            <a:pPr marL="927100" marR="2269490" indent="-91503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xmlns:android</a:t>
            </a:r>
            <a:r>
              <a:rPr sz="1600" spc="-5" dirty="0">
                <a:latin typeface="Arial"/>
                <a:cs typeface="Arial"/>
                <a:hlinkClick r:id="rId3"/>
              </a:rPr>
              <a:t>="http://schemas.android.com/apk/re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  <a:hlinkClick r:id="rId3"/>
              </a:rPr>
              <a:t>/android" </a:t>
            </a:r>
            <a:r>
              <a:rPr sz="1600" spc="-5" dirty="0">
                <a:latin typeface="Arial"/>
                <a:cs typeface="Arial"/>
              </a:rPr>
              <a:t> package=“net.dedinirtadinata.helloworld"  android:versionCode="1"  android:versionName="1.0"&gt;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&lt;application android:icon="@drawable/icon“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android:label="@string/app_name"&gt;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&lt;activity android:name=".HelloWorld“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android:label="@string/app_name2"&gt;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&lt;intent-filter&gt;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&lt;action android:name="android.intent.action.MAIN"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/&gt;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&lt;category android:name="android.intent.category.LAUNCHER"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/&gt;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&lt;/intent-filter&gt;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&lt;/activity&gt;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&lt;/application&gt;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600" spc="-5" dirty="0">
                <a:latin typeface="Arial"/>
                <a:cs typeface="Arial"/>
              </a:rPr>
              <a:t>&lt;uses-sdk android:minSdkVersion="7"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600" spc="-5" dirty="0">
                <a:latin typeface="Arial"/>
                <a:cs typeface="Arial"/>
              </a:rPr>
              <a:t>&lt;/manifest&gt;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895600"/>
            <a:ext cx="73152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563484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35" dirty="0"/>
              <a:t>File </a:t>
            </a:r>
            <a:r>
              <a:rPr spc="175" dirty="0"/>
              <a:t>ini </a:t>
            </a:r>
            <a:r>
              <a:rPr spc="155" dirty="0"/>
              <a:t>otomatis </a:t>
            </a:r>
            <a:r>
              <a:rPr spc="165" dirty="0"/>
              <a:t>dibuat </a:t>
            </a:r>
            <a:r>
              <a:rPr spc="120" dirty="0"/>
              <a:t>oleh </a:t>
            </a:r>
            <a:r>
              <a:rPr spc="125" dirty="0"/>
              <a:t>sistem</a:t>
            </a:r>
            <a:r>
              <a:rPr spc="-120" dirty="0"/>
              <a:t> </a:t>
            </a:r>
            <a:r>
              <a:rPr spc="165" dirty="0"/>
              <a:t>Android  </a:t>
            </a:r>
            <a:r>
              <a:rPr spc="200" dirty="0"/>
              <a:t>untuk </a:t>
            </a:r>
            <a:r>
              <a:rPr spc="105" dirty="0"/>
              <a:t>setiap </a:t>
            </a:r>
            <a:r>
              <a:rPr spc="95" dirty="0"/>
              <a:t>resource yang </a:t>
            </a:r>
            <a:r>
              <a:rPr spc="114" dirty="0"/>
              <a:t>telah  </a:t>
            </a:r>
            <a:r>
              <a:rPr spc="145" dirty="0"/>
              <a:t>didefinisikan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561975" y="590550"/>
            <a:ext cx="15049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900"/>
            <a:ext cx="9042400" cy="6515100"/>
            <a:chOff x="0" y="342900"/>
            <a:chExt cx="9042400" cy="6515100"/>
          </a:xfrm>
        </p:grpSpPr>
        <p:sp>
          <p:nvSpPr>
            <p:cNvPr id="3" name="object 3"/>
            <p:cNvSpPr/>
            <p:nvPr/>
          </p:nvSpPr>
          <p:spPr>
            <a:xfrm>
              <a:off x="871727" y="1176527"/>
              <a:ext cx="3605784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1371663"/>
              <a:ext cx="3017266" cy="4525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975" y="342900"/>
              <a:ext cx="5076825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82595" y="1682496"/>
              <a:ext cx="3906011" cy="16642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9273" y="1697863"/>
              <a:ext cx="3515995" cy="1325245"/>
            </a:xfrm>
            <a:custGeom>
              <a:avLst/>
              <a:gdLst/>
              <a:ahLst/>
              <a:cxnLst/>
              <a:rect l="l" t="t" r="r" b="b"/>
              <a:pathLst>
                <a:path w="3515995" h="1325245">
                  <a:moveTo>
                    <a:pt x="199072" y="1052814"/>
                  </a:moveTo>
                  <a:lnTo>
                    <a:pt x="187352" y="1056141"/>
                  </a:lnTo>
                  <a:lnTo>
                    <a:pt x="177419" y="1064006"/>
                  </a:lnTo>
                  <a:lnTo>
                    <a:pt x="0" y="1273937"/>
                  </a:lnTo>
                  <a:lnTo>
                    <a:pt x="270128" y="1325117"/>
                  </a:lnTo>
                  <a:lnTo>
                    <a:pt x="282763" y="1324973"/>
                  </a:lnTo>
                  <a:lnTo>
                    <a:pt x="293957" y="1320149"/>
                  </a:lnTo>
                  <a:lnTo>
                    <a:pt x="302508" y="1311491"/>
                  </a:lnTo>
                  <a:lnTo>
                    <a:pt x="307213" y="1299845"/>
                  </a:lnTo>
                  <a:lnTo>
                    <a:pt x="307086" y="1287210"/>
                  </a:lnTo>
                  <a:lnTo>
                    <a:pt x="305208" y="1282827"/>
                  </a:lnTo>
                  <a:lnTo>
                    <a:pt x="69976" y="1282827"/>
                  </a:lnTo>
                  <a:lnTo>
                    <a:pt x="57276" y="1246886"/>
                  </a:lnTo>
                  <a:lnTo>
                    <a:pt x="72289" y="1241557"/>
                  </a:lnTo>
                  <a:lnTo>
                    <a:pt x="69951" y="1234948"/>
                  </a:lnTo>
                  <a:lnTo>
                    <a:pt x="52958" y="1234948"/>
                  </a:lnTo>
                  <a:lnTo>
                    <a:pt x="48768" y="1223010"/>
                  </a:lnTo>
                  <a:lnTo>
                    <a:pt x="159297" y="1183781"/>
                  </a:lnTo>
                  <a:lnTo>
                    <a:pt x="225932" y="1104900"/>
                  </a:lnTo>
                  <a:lnTo>
                    <a:pt x="232001" y="1093878"/>
                  </a:lnTo>
                  <a:lnTo>
                    <a:pt x="233330" y="1081786"/>
                  </a:lnTo>
                  <a:lnTo>
                    <a:pt x="230040" y="1070074"/>
                  </a:lnTo>
                  <a:lnTo>
                    <a:pt x="222250" y="1060196"/>
                  </a:lnTo>
                  <a:lnTo>
                    <a:pt x="211173" y="1054129"/>
                  </a:lnTo>
                  <a:lnTo>
                    <a:pt x="199072" y="1052814"/>
                  </a:lnTo>
                  <a:close/>
                </a:path>
                <a:path w="3515995" h="1325245">
                  <a:moveTo>
                    <a:pt x="72289" y="1241557"/>
                  </a:moveTo>
                  <a:lnTo>
                    <a:pt x="57276" y="1246886"/>
                  </a:lnTo>
                  <a:lnTo>
                    <a:pt x="69976" y="1282827"/>
                  </a:lnTo>
                  <a:lnTo>
                    <a:pt x="96457" y="1273428"/>
                  </a:lnTo>
                  <a:lnTo>
                    <a:pt x="83565" y="1273428"/>
                  </a:lnTo>
                  <a:lnTo>
                    <a:pt x="72289" y="1241557"/>
                  </a:lnTo>
                  <a:close/>
                </a:path>
                <a:path w="3515995" h="1325245">
                  <a:moveTo>
                    <a:pt x="180585" y="1243571"/>
                  </a:moveTo>
                  <a:lnTo>
                    <a:pt x="69976" y="1282827"/>
                  </a:lnTo>
                  <a:lnTo>
                    <a:pt x="305208" y="1282827"/>
                  </a:lnTo>
                  <a:lnTo>
                    <a:pt x="302291" y="1276016"/>
                  </a:lnTo>
                  <a:lnTo>
                    <a:pt x="293639" y="1267465"/>
                  </a:lnTo>
                  <a:lnTo>
                    <a:pt x="281939" y="1262761"/>
                  </a:lnTo>
                  <a:lnTo>
                    <a:pt x="180585" y="1243571"/>
                  </a:lnTo>
                  <a:close/>
                </a:path>
                <a:path w="3515995" h="1325245">
                  <a:moveTo>
                    <a:pt x="106263" y="1229499"/>
                  </a:moveTo>
                  <a:lnTo>
                    <a:pt x="72289" y="1241557"/>
                  </a:lnTo>
                  <a:lnTo>
                    <a:pt x="83565" y="1273428"/>
                  </a:lnTo>
                  <a:lnTo>
                    <a:pt x="118688" y="1231852"/>
                  </a:lnTo>
                  <a:lnTo>
                    <a:pt x="106263" y="1229499"/>
                  </a:lnTo>
                  <a:close/>
                </a:path>
                <a:path w="3515995" h="1325245">
                  <a:moveTo>
                    <a:pt x="118688" y="1231852"/>
                  </a:moveTo>
                  <a:lnTo>
                    <a:pt x="83565" y="1273428"/>
                  </a:lnTo>
                  <a:lnTo>
                    <a:pt x="96457" y="1273428"/>
                  </a:lnTo>
                  <a:lnTo>
                    <a:pt x="180585" y="1243571"/>
                  </a:lnTo>
                  <a:lnTo>
                    <a:pt x="118688" y="1231852"/>
                  </a:lnTo>
                  <a:close/>
                </a:path>
                <a:path w="3515995" h="1325245">
                  <a:moveTo>
                    <a:pt x="3503167" y="23875"/>
                  </a:moveTo>
                  <a:lnTo>
                    <a:pt x="126847" y="1222194"/>
                  </a:lnTo>
                  <a:lnTo>
                    <a:pt x="118688" y="1231852"/>
                  </a:lnTo>
                  <a:lnTo>
                    <a:pt x="180585" y="1243571"/>
                  </a:lnTo>
                  <a:lnTo>
                    <a:pt x="3515994" y="59816"/>
                  </a:lnTo>
                  <a:lnTo>
                    <a:pt x="3503167" y="23875"/>
                  </a:lnTo>
                  <a:close/>
                </a:path>
                <a:path w="3515995" h="1325245">
                  <a:moveTo>
                    <a:pt x="81513" y="1224813"/>
                  </a:moveTo>
                  <a:lnTo>
                    <a:pt x="68055" y="1229590"/>
                  </a:lnTo>
                  <a:lnTo>
                    <a:pt x="72289" y="1241557"/>
                  </a:lnTo>
                  <a:lnTo>
                    <a:pt x="106263" y="1229499"/>
                  </a:lnTo>
                  <a:lnTo>
                    <a:pt x="81513" y="1224813"/>
                  </a:lnTo>
                  <a:close/>
                </a:path>
                <a:path w="3515995" h="1325245">
                  <a:moveTo>
                    <a:pt x="159297" y="1183781"/>
                  </a:moveTo>
                  <a:lnTo>
                    <a:pt x="48768" y="1223010"/>
                  </a:lnTo>
                  <a:lnTo>
                    <a:pt x="52958" y="1234948"/>
                  </a:lnTo>
                  <a:lnTo>
                    <a:pt x="68055" y="1229590"/>
                  </a:lnTo>
                  <a:lnTo>
                    <a:pt x="65277" y="1221739"/>
                  </a:lnTo>
                  <a:lnTo>
                    <a:pt x="90174" y="1221739"/>
                  </a:lnTo>
                  <a:lnTo>
                    <a:pt x="143097" y="1202957"/>
                  </a:lnTo>
                  <a:lnTo>
                    <a:pt x="159297" y="1183781"/>
                  </a:lnTo>
                  <a:close/>
                </a:path>
                <a:path w="3515995" h="1325245">
                  <a:moveTo>
                    <a:pt x="68055" y="1229590"/>
                  </a:moveTo>
                  <a:lnTo>
                    <a:pt x="52958" y="1234948"/>
                  </a:lnTo>
                  <a:lnTo>
                    <a:pt x="69951" y="1234948"/>
                  </a:lnTo>
                  <a:lnTo>
                    <a:pt x="68055" y="1229590"/>
                  </a:lnTo>
                  <a:close/>
                </a:path>
                <a:path w="3515995" h="1325245">
                  <a:moveTo>
                    <a:pt x="126847" y="1222194"/>
                  </a:moveTo>
                  <a:lnTo>
                    <a:pt x="106263" y="1229499"/>
                  </a:lnTo>
                  <a:lnTo>
                    <a:pt x="118688" y="1231852"/>
                  </a:lnTo>
                  <a:lnTo>
                    <a:pt x="126847" y="1222194"/>
                  </a:lnTo>
                  <a:close/>
                </a:path>
                <a:path w="3515995" h="1325245">
                  <a:moveTo>
                    <a:pt x="65277" y="1221739"/>
                  </a:moveTo>
                  <a:lnTo>
                    <a:pt x="68055" y="1229590"/>
                  </a:lnTo>
                  <a:lnTo>
                    <a:pt x="81513" y="1224813"/>
                  </a:lnTo>
                  <a:lnTo>
                    <a:pt x="65277" y="1221739"/>
                  </a:lnTo>
                  <a:close/>
                </a:path>
                <a:path w="3515995" h="1325245">
                  <a:moveTo>
                    <a:pt x="143097" y="1202957"/>
                  </a:moveTo>
                  <a:lnTo>
                    <a:pt x="81513" y="1224813"/>
                  </a:lnTo>
                  <a:lnTo>
                    <a:pt x="106263" y="1229499"/>
                  </a:lnTo>
                  <a:lnTo>
                    <a:pt x="126847" y="1222194"/>
                  </a:lnTo>
                  <a:lnTo>
                    <a:pt x="143097" y="1202957"/>
                  </a:lnTo>
                  <a:close/>
                </a:path>
                <a:path w="3515995" h="1325245">
                  <a:moveTo>
                    <a:pt x="90174" y="1221739"/>
                  </a:moveTo>
                  <a:lnTo>
                    <a:pt x="65277" y="1221739"/>
                  </a:lnTo>
                  <a:lnTo>
                    <a:pt x="81513" y="1224813"/>
                  </a:lnTo>
                  <a:lnTo>
                    <a:pt x="90174" y="1221739"/>
                  </a:lnTo>
                  <a:close/>
                </a:path>
                <a:path w="3515995" h="1325245">
                  <a:moveTo>
                    <a:pt x="3494659" y="0"/>
                  </a:moveTo>
                  <a:lnTo>
                    <a:pt x="159297" y="1183781"/>
                  </a:lnTo>
                  <a:lnTo>
                    <a:pt x="143097" y="1202957"/>
                  </a:lnTo>
                  <a:lnTo>
                    <a:pt x="3498977" y="11937"/>
                  </a:lnTo>
                  <a:lnTo>
                    <a:pt x="3494659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3973" y="1215727"/>
              <a:ext cx="1325126" cy="383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6864" y="1234947"/>
              <a:ext cx="1273810" cy="325755"/>
            </a:xfrm>
            <a:custGeom>
              <a:avLst/>
              <a:gdLst/>
              <a:ahLst/>
              <a:cxnLst/>
              <a:rect l="l" t="t" r="r" b="b"/>
              <a:pathLst>
                <a:path w="1273809" h="325755">
                  <a:moveTo>
                    <a:pt x="1131696" y="66928"/>
                  </a:moveTo>
                  <a:lnTo>
                    <a:pt x="1089533" y="66928"/>
                  </a:lnTo>
                  <a:lnTo>
                    <a:pt x="1160907" y="254888"/>
                  </a:lnTo>
                  <a:lnTo>
                    <a:pt x="1130808" y="325627"/>
                  </a:lnTo>
                  <a:lnTo>
                    <a:pt x="1171829" y="325627"/>
                  </a:lnTo>
                  <a:lnTo>
                    <a:pt x="1219039" y="205866"/>
                  </a:lnTo>
                  <a:lnTo>
                    <a:pt x="1182242" y="205866"/>
                  </a:lnTo>
                  <a:lnTo>
                    <a:pt x="1131696" y="66928"/>
                  </a:lnTo>
                  <a:close/>
                </a:path>
                <a:path w="1273809" h="325755">
                  <a:moveTo>
                    <a:pt x="1273810" y="66928"/>
                  </a:moveTo>
                  <a:lnTo>
                    <a:pt x="1236090" y="66928"/>
                  </a:lnTo>
                  <a:lnTo>
                    <a:pt x="1182242" y="205866"/>
                  </a:lnTo>
                  <a:lnTo>
                    <a:pt x="1219039" y="205866"/>
                  </a:lnTo>
                  <a:lnTo>
                    <a:pt x="1273810" y="66928"/>
                  </a:lnTo>
                  <a:close/>
                </a:path>
                <a:path w="1273809" h="325755">
                  <a:moveTo>
                    <a:pt x="924560" y="66928"/>
                  </a:moveTo>
                  <a:lnTo>
                    <a:pt x="884046" y="66928"/>
                  </a:lnTo>
                  <a:lnTo>
                    <a:pt x="884046" y="258572"/>
                  </a:lnTo>
                  <a:lnTo>
                    <a:pt x="924560" y="258572"/>
                  </a:lnTo>
                  <a:lnTo>
                    <a:pt x="924560" y="66928"/>
                  </a:lnTo>
                  <a:close/>
                </a:path>
                <a:path w="1273809" h="325755">
                  <a:moveTo>
                    <a:pt x="707136" y="66928"/>
                  </a:moveTo>
                  <a:lnTo>
                    <a:pt x="667765" y="66928"/>
                  </a:lnTo>
                  <a:lnTo>
                    <a:pt x="737488" y="258572"/>
                  </a:lnTo>
                  <a:lnTo>
                    <a:pt x="775842" y="258572"/>
                  </a:lnTo>
                  <a:lnTo>
                    <a:pt x="794421" y="210565"/>
                  </a:lnTo>
                  <a:lnTo>
                    <a:pt x="758443" y="210565"/>
                  </a:lnTo>
                  <a:lnTo>
                    <a:pt x="707136" y="66928"/>
                  </a:lnTo>
                  <a:close/>
                </a:path>
                <a:path w="1273809" h="325755">
                  <a:moveTo>
                    <a:pt x="850011" y="66928"/>
                  </a:moveTo>
                  <a:lnTo>
                    <a:pt x="812672" y="66928"/>
                  </a:lnTo>
                  <a:lnTo>
                    <a:pt x="758443" y="210565"/>
                  </a:lnTo>
                  <a:lnTo>
                    <a:pt x="794421" y="210565"/>
                  </a:lnTo>
                  <a:lnTo>
                    <a:pt x="850011" y="66928"/>
                  </a:lnTo>
                  <a:close/>
                </a:path>
                <a:path w="1273809" h="325755">
                  <a:moveTo>
                    <a:pt x="635000" y="66928"/>
                  </a:moveTo>
                  <a:lnTo>
                    <a:pt x="594487" y="66928"/>
                  </a:lnTo>
                  <a:lnTo>
                    <a:pt x="594487" y="258572"/>
                  </a:lnTo>
                  <a:lnTo>
                    <a:pt x="635000" y="258572"/>
                  </a:lnTo>
                  <a:lnTo>
                    <a:pt x="635000" y="66928"/>
                  </a:lnTo>
                  <a:close/>
                </a:path>
                <a:path w="1273809" h="325755">
                  <a:moveTo>
                    <a:pt x="358901" y="62991"/>
                  </a:moveTo>
                  <a:lnTo>
                    <a:pt x="318690" y="69548"/>
                  </a:lnTo>
                  <a:lnTo>
                    <a:pt x="277195" y="103540"/>
                  </a:lnTo>
                  <a:lnTo>
                    <a:pt x="264483" y="139838"/>
                  </a:lnTo>
                  <a:lnTo>
                    <a:pt x="262889" y="161798"/>
                  </a:lnTo>
                  <a:lnTo>
                    <a:pt x="264487" y="182606"/>
                  </a:lnTo>
                  <a:lnTo>
                    <a:pt x="277302" y="218697"/>
                  </a:lnTo>
                  <a:lnTo>
                    <a:pt x="317468" y="255539"/>
                  </a:lnTo>
                  <a:lnTo>
                    <a:pt x="353060" y="262763"/>
                  </a:lnTo>
                  <a:lnTo>
                    <a:pt x="365942" y="262076"/>
                  </a:lnTo>
                  <a:lnTo>
                    <a:pt x="380206" y="260032"/>
                  </a:lnTo>
                  <a:lnTo>
                    <a:pt x="395851" y="256655"/>
                  </a:lnTo>
                  <a:lnTo>
                    <a:pt x="412876" y="251967"/>
                  </a:lnTo>
                  <a:lnTo>
                    <a:pt x="412876" y="228726"/>
                  </a:lnTo>
                  <a:lnTo>
                    <a:pt x="362076" y="228726"/>
                  </a:lnTo>
                  <a:lnTo>
                    <a:pt x="350571" y="227605"/>
                  </a:lnTo>
                  <a:lnTo>
                    <a:pt x="316386" y="200979"/>
                  </a:lnTo>
                  <a:lnTo>
                    <a:pt x="307975" y="162813"/>
                  </a:lnTo>
                  <a:lnTo>
                    <a:pt x="308879" y="148097"/>
                  </a:lnTo>
                  <a:lnTo>
                    <a:pt x="330307" y="105757"/>
                  </a:lnTo>
                  <a:lnTo>
                    <a:pt x="361061" y="95630"/>
                  </a:lnTo>
                  <a:lnTo>
                    <a:pt x="410845" y="95630"/>
                  </a:lnTo>
                  <a:lnTo>
                    <a:pt x="410845" y="69596"/>
                  </a:lnTo>
                  <a:lnTo>
                    <a:pt x="396299" y="66688"/>
                  </a:lnTo>
                  <a:lnTo>
                    <a:pt x="382778" y="64627"/>
                  </a:lnTo>
                  <a:lnTo>
                    <a:pt x="370304" y="63398"/>
                  </a:lnTo>
                  <a:lnTo>
                    <a:pt x="358901" y="62991"/>
                  </a:lnTo>
                  <a:close/>
                </a:path>
                <a:path w="1273809" h="325755">
                  <a:moveTo>
                    <a:pt x="412876" y="216915"/>
                  </a:moveTo>
                  <a:lnTo>
                    <a:pt x="398974" y="222083"/>
                  </a:lnTo>
                  <a:lnTo>
                    <a:pt x="385857" y="225774"/>
                  </a:lnTo>
                  <a:lnTo>
                    <a:pt x="373550" y="227988"/>
                  </a:lnTo>
                  <a:lnTo>
                    <a:pt x="362076" y="228726"/>
                  </a:lnTo>
                  <a:lnTo>
                    <a:pt x="412876" y="228726"/>
                  </a:lnTo>
                  <a:lnTo>
                    <a:pt x="412876" y="216915"/>
                  </a:lnTo>
                  <a:close/>
                </a:path>
                <a:path w="1273809" h="325755">
                  <a:moveTo>
                    <a:pt x="410845" y="95630"/>
                  </a:moveTo>
                  <a:lnTo>
                    <a:pt x="361061" y="95630"/>
                  </a:lnTo>
                  <a:lnTo>
                    <a:pt x="370589" y="96152"/>
                  </a:lnTo>
                  <a:lnTo>
                    <a:pt x="382047" y="97710"/>
                  </a:lnTo>
                  <a:lnTo>
                    <a:pt x="395458" y="100292"/>
                  </a:lnTo>
                  <a:lnTo>
                    <a:pt x="410845" y="103886"/>
                  </a:lnTo>
                  <a:lnTo>
                    <a:pt x="410845" y="95630"/>
                  </a:lnTo>
                  <a:close/>
                </a:path>
                <a:path w="1273809" h="325755">
                  <a:moveTo>
                    <a:pt x="141097" y="0"/>
                  </a:moveTo>
                  <a:lnTo>
                    <a:pt x="100964" y="0"/>
                  </a:lnTo>
                  <a:lnTo>
                    <a:pt x="0" y="258572"/>
                  </a:lnTo>
                  <a:lnTo>
                    <a:pt x="39243" y="258572"/>
                  </a:lnTo>
                  <a:lnTo>
                    <a:pt x="66928" y="189102"/>
                  </a:lnTo>
                  <a:lnTo>
                    <a:pt x="213821" y="189102"/>
                  </a:lnTo>
                  <a:lnTo>
                    <a:pt x="200878" y="155448"/>
                  </a:lnTo>
                  <a:lnTo>
                    <a:pt x="78359" y="155448"/>
                  </a:lnTo>
                  <a:lnTo>
                    <a:pt x="117728" y="53848"/>
                  </a:lnTo>
                  <a:lnTo>
                    <a:pt x="161805" y="53848"/>
                  </a:lnTo>
                  <a:lnTo>
                    <a:pt x="141097" y="0"/>
                  </a:lnTo>
                  <a:close/>
                </a:path>
                <a:path w="1273809" h="325755">
                  <a:moveTo>
                    <a:pt x="213821" y="189102"/>
                  </a:moveTo>
                  <a:lnTo>
                    <a:pt x="168656" y="189102"/>
                  </a:lnTo>
                  <a:lnTo>
                    <a:pt x="195961" y="258572"/>
                  </a:lnTo>
                  <a:lnTo>
                    <a:pt x="240537" y="258572"/>
                  </a:lnTo>
                  <a:lnTo>
                    <a:pt x="213821" y="189102"/>
                  </a:lnTo>
                  <a:close/>
                </a:path>
                <a:path w="1273809" h="325755">
                  <a:moveTo>
                    <a:pt x="161805" y="53848"/>
                  </a:moveTo>
                  <a:lnTo>
                    <a:pt x="117728" y="53848"/>
                  </a:lnTo>
                  <a:lnTo>
                    <a:pt x="157099" y="155448"/>
                  </a:lnTo>
                  <a:lnTo>
                    <a:pt x="200878" y="155448"/>
                  </a:lnTo>
                  <a:lnTo>
                    <a:pt x="161805" y="53848"/>
                  </a:lnTo>
                  <a:close/>
                </a:path>
                <a:path w="1273809" h="325755">
                  <a:moveTo>
                    <a:pt x="1029588" y="99060"/>
                  </a:moveTo>
                  <a:lnTo>
                    <a:pt x="989076" y="99060"/>
                  </a:lnTo>
                  <a:lnTo>
                    <a:pt x="989076" y="204088"/>
                  </a:lnTo>
                  <a:lnTo>
                    <a:pt x="1004315" y="247141"/>
                  </a:lnTo>
                  <a:lnTo>
                    <a:pt x="1046607" y="262763"/>
                  </a:lnTo>
                  <a:lnTo>
                    <a:pt x="1052958" y="262433"/>
                  </a:lnTo>
                  <a:lnTo>
                    <a:pt x="1060180" y="261461"/>
                  </a:lnTo>
                  <a:lnTo>
                    <a:pt x="1068234" y="259869"/>
                  </a:lnTo>
                  <a:lnTo>
                    <a:pt x="1077087" y="257682"/>
                  </a:lnTo>
                  <a:lnTo>
                    <a:pt x="1077087" y="230631"/>
                  </a:lnTo>
                  <a:lnTo>
                    <a:pt x="1057275" y="230631"/>
                  </a:lnTo>
                  <a:lnTo>
                    <a:pt x="1045157" y="228568"/>
                  </a:lnTo>
                  <a:lnTo>
                    <a:pt x="1036526" y="222440"/>
                  </a:lnTo>
                  <a:lnTo>
                    <a:pt x="1031325" y="212201"/>
                  </a:lnTo>
                  <a:lnTo>
                    <a:pt x="1029588" y="197865"/>
                  </a:lnTo>
                  <a:lnTo>
                    <a:pt x="1029588" y="99060"/>
                  </a:lnTo>
                  <a:close/>
                </a:path>
                <a:path w="1273809" h="325755">
                  <a:moveTo>
                    <a:pt x="1077087" y="228473"/>
                  </a:moveTo>
                  <a:lnTo>
                    <a:pt x="1068069" y="229869"/>
                  </a:lnTo>
                  <a:lnTo>
                    <a:pt x="1061465" y="230631"/>
                  </a:lnTo>
                  <a:lnTo>
                    <a:pt x="1077087" y="230631"/>
                  </a:lnTo>
                  <a:lnTo>
                    <a:pt x="1077087" y="228473"/>
                  </a:lnTo>
                  <a:close/>
                </a:path>
                <a:path w="1273809" h="325755">
                  <a:moveTo>
                    <a:pt x="1077976" y="66928"/>
                  </a:moveTo>
                  <a:lnTo>
                    <a:pt x="965962" y="66928"/>
                  </a:lnTo>
                  <a:lnTo>
                    <a:pt x="965962" y="99060"/>
                  </a:lnTo>
                  <a:lnTo>
                    <a:pt x="1077976" y="99060"/>
                  </a:lnTo>
                  <a:lnTo>
                    <a:pt x="1077976" y="66928"/>
                  </a:lnTo>
                  <a:close/>
                </a:path>
                <a:path w="1273809" h="325755">
                  <a:moveTo>
                    <a:pt x="1029588" y="30225"/>
                  </a:moveTo>
                  <a:lnTo>
                    <a:pt x="989076" y="33781"/>
                  </a:lnTo>
                  <a:lnTo>
                    <a:pt x="989076" y="66928"/>
                  </a:lnTo>
                  <a:lnTo>
                    <a:pt x="1029588" y="66928"/>
                  </a:lnTo>
                  <a:lnTo>
                    <a:pt x="1029588" y="30225"/>
                  </a:lnTo>
                  <a:close/>
                </a:path>
                <a:path w="1273809" h="325755">
                  <a:moveTo>
                    <a:pt x="502285" y="99060"/>
                  </a:moveTo>
                  <a:lnTo>
                    <a:pt x="461772" y="99060"/>
                  </a:lnTo>
                  <a:lnTo>
                    <a:pt x="461772" y="204088"/>
                  </a:lnTo>
                  <a:lnTo>
                    <a:pt x="477012" y="247141"/>
                  </a:lnTo>
                  <a:lnTo>
                    <a:pt x="519302" y="262763"/>
                  </a:lnTo>
                  <a:lnTo>
                    <a:pt x="525654" y="262433"/>
                  </a:lnTo>
                  <a:lnTo>
                    <a:pt x="532876" y="261461"/>
                  </a:lnTo>
                  <a:lnTo>
                    <a:pt x="540930" y="259869"/>
                  </a:lnTo>
                  <a:lnTo>
                    <a:pt x="549783" y="257682"/>
                  </a:lnTo>
                  <a:lnTo>
                    <a:pt x="549783" y="230631"/>
                  </a:lnTo>
                  <a:lnTo>
                    <a:pt x="529971" y="230631"/>
                  </a:lnTo>
                  <a:lnTo>
                    <a:pt x="517853" y="228568"/>
                  </a:lnTo>
                  <a:lnTo>
                    <a:pt x="509222" y="222440"/>
                  </a:lnTo>
                  <a:lnTo>
                    <a:pt x="504021" y="212201"/>
                  </a:lnTo>
                  <a:lnTo>
                    <a:pt x="502285" y="197865"/>
                  </a:lnTo>
                  <a:lnTo>
                    <a:pt x="502285" y="99060"/>
                  </a:lnTo>
                  <a:close/>
                </a:path>
                <a:path w="1273809" h="325755">
                  <a:moveTo>
                    <a:pt x="549783" y="228473"/>
                  </a:moveTo>
                  <a:lnTo>
                    <a:pt x="540765" y="229869"/>
                  </a:lnTo>
                  <a:lnTo>
                    <a:pt x="534162" y="230631"/>
                  </a:lnTo>
                  <a:lnTo>
                    <a:pt x="549783" y="230631"/>
                  </a:lnTo>
                  <a:lnTo>
                    <a:pt x="549783" y="228473"/>
                  </a:lnTo>
                  <a:close/>
                </a:path>
                <a:path w="1273809" h="325755">
                  <a:moveTo>
                    <a:pt x="550672" y="66928"/>
                  </a:moveTo>
                  <a:lnTo>
                    <a:pt x="438658" y="66928"/>
                  </a:lnTo>
                  <a:lnTo>
                    <a:pt x="438658" y="99060"/>
                  </a:lnTo>
                  <a:lnTo>
                    <a:pt x="550672" y="99060"/>
                  </a:lnTo>
                  <a:lnTo>
                    <a:pt x="550672" y="66928"/>
                  </a:lnTo>
                  <a:close/>
                </a:path>
                <a:path w="1273809" h="325755">
                  <a:moveTo>
                    <a:pt x="502285" y="30225"/>
                  </a:moveTo>
                  <a:lnTo>
                    <a:pt x="461772" y="33781"/>
                  </a:lnTo>
                  <a:lnTo>
                    <a:pt x="461772" y="66928"/>
                  </a:lnTo>
                  <a:lnTo>
                    <a:pt x="502285" y="66928"/>
                  </a:lnTo>
                  <a:lnTo>
                    <a:pt x="502285" y="30225"/>
                  </a:lnTo>
                  <a:close/>
                </a:path>
                <a:path w="1273809" h="325755">
                  <a:moveTo>
                    <a:pt x="924560" y="0"/>
                  </a:moveTo>
                  <a:lnTo>
                    <a:pt x="884046" y="0"/>
                  </a:lnTo>
                  <a:lnTo>
                    <a:pt x="884046" y="40512"/>
                  </a:lnTo>
                  <a:lnTo>
                    <a:pt x="924560" y="40512"/>
                  </a:lnTo>
                  <a:lnTo>
                    <a:pt x="924560" y="0"/>
                  </a:lnTo>
                  <a:close/>
                </a:path>
                <a:path w="1273809" h="325755">
                  <a:moveTo>
                    <a:pt x="635000" y="0"/>
                  </a:moveTo>
                  <a:lnTo>
                    <a:pt x="594487" y="0"/>
                  </a:lnTo>
                  <a:lnTo>
                    <a:pt x="594487" y="40512"/>
                  </a:lnTo>
                  <a:lnTo>
                    <a:pt x="635000" y="40512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0910" y="1301877"/>
              <a:ext cx="389890" cy="259079"/>
            </a:xfrm>
            <a:custGeom>
              <a:avLst/>
              <a:gdLst/>
              <a:ahLst/>
              <a:cxnLst/>
              <a:rect l="l" t="t" r="r" b="b"/>
              <a:pathLst>
                <a:path w="389890" h="259080">
                  <a:moveTo>
                    <a:pt x="205486" y="0"/>
                  </a:moveTo>
                  <a:lnTo>
                    <a:pt x="247650" y="0"/>
                  </a:lnTo>
                  <a:lnTo>
                    <a:pt x="298196" y="138937"/>
                  </a:lnTo>
                  <a:lnTo>
                    <a:pt x="352044" y="0"/>
                  </a:lnTo>
                  <a:lnTo>
                    <a:pt x="389763" y="0"/>
                  </a:lnTo>
                  <a:lnTo>
                    <a:pt x="287782" y="258699"/>
                  </a:lnTo>
                  <a:lnTo>
                    <a:pt x="246761" y="258699"/>
                  </a:lnTo>
                  <a:lnTo>
                    <a:pt x="276860" y="187960"/>
                  </a:lnTo>
                  <a:lnTo>
                    <a:pt x="205486" y="0"/>
                  </a:lnTo>
                  <a:close/>
                </a:path>
                <a:path w="389890" h="259080">
                  <a:moveTo>
                    <a:pt x="0" y="0"/>
                  </a:moveTo>
                  <a:lnTo>
                    <a:pt x="40513" y="0"/>
                  </a:lnTo>
                  <a:lnTo>
                    <a:pt x="40513" y="191643"/>
                  </a:lnTo>
                  <a:lnTo>
                    <a:pt x="0" y="1916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8533" y="1295780"/>
              <a:ext cx="194437" cy="2038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5222" y="1288796"/>
              <a:ext cx="556895" cy="208915"/>
            </a:xfrm>
            <a:custGeom>
              <a:avLst/>
              <a:gdLst/>
              <a:ahLst/>
              <a:cxnLst/>
              <a:rect l="l" t="t" r="r" b="b"/>
              <a:pathLst>
                <a:path w="556895" h="208915">
                  <a:moveTo>
                    <a:pt x="516127" y="13080"/>
                  </a:moveTo>
                  <a:lnTo>
                    <a:pt x="556641" y="13080"/>
                  </a:lnTo>
                  <a:lnTo>
                    <a:pt x="556641" y="204724"/>
                  </a:lnTo>
                  <a:lnTo>
                    <a:pt x="516127" y="204724"/>
                  </a:lnTo>
                  <a:lnTo>
                    <a:pt x="516127" y="13080"/>
                  </a:lnTo>
                  <a:close/>
                </a:path>
                <a:path w="556895" h="208915">
                  <a:moveTo>
                    <a:pt x="280542" y="9143"/>
                  </a:moveTo>
                  <a:lnTo>
                    <a:pt x="291945" y="9550"/>
                  </a:lnTo>
                  <a:lnTo>
                    <a:pt x="304419" y="10779"/>
                  </a:lnTo>
                  <a:lnTo>
                    <a:pt x="317940" y="12840"/>
                  </a:lnTo>
                  <a:lnTo>
                    <a:pt x="332486" y="15748"/>
                  </a:lnTo>
                  <a:lnTo>
                    <a:pt x="332486" y="50037"/>
                  </a:lnTo>
                  <a:lnTo>
                    <a:pt x="317099" y="46444"/>
                  </a:lnTo>
                  <a:lnTo>
                    <a:pt x="303688" y="43862"/>
                  </a:lnTo>
                  <a:lnTo>
                    <a:pt x="292230" y="42304"/>
                  </a:lnTo>
                  <a:lnTo>
                    <a:pt x="282701" y="41782"/>
                  </a:lnTo>
                  <a:lnTo>
                    <a:pt x="271275" y="42904"/>
                  </a:lnTo>
                  <a:lnTo>
                    <a:pt x="237759" y="69675"/>
                  </a:lnTo>
                  <a:lnTo>
                    <a:pt x="229615" y="108965"/>
                  </a:lnTo>
                  <a:lnTo>
                    <a:pt x="230546" y="123180"/>
                  </a:lnTo>
                  <a:lnTo>
                    <a:pt x="252678" y="164752"/>
                  </a:lnTo>
                  <a:lnTo>
                    <a:pt x="283717" y="174878"/>
                  </a:lnTo>
                  <a:lnTo>
                    <a:pt x="295191" y="174140"/>
                  </a:lnTo>
                  <a:lnTo>
                    <a:pt x="307498" y="171926"/>
                  </a:lnTo>
                  <a:lnTo>
                    <a:pt x="320615" y="168235"/>
                  </a:lnTo>
                  <a:lnTo>
                    <a:pt x="334517" y="163067"/>
                  </a:lnTo>
                  <a:lnTo>
                    <a:pt x="334517" y="198119"/>
                  </a:lnTo>
                  <a:lnTo>
                    <a:pt x="317492" y="202807"/>
                  </a:lnTo>
                  <a:lnTo>
                    <a:pt x="301847" y="206184"/>
                  </a:lnTo>
                  <a:lnTo>
                    <a:pt x="287583" y="208228"/>
                  </a:lnTo>
                  <a:lnTo>
                    <a:pt x="274700" y="208914"/>
                  </a:lnTo>
                  <a:lnTo>
                    <a:pt x="256083" y="207107"/>
                  </a:lnTo>
                  <a:lnTo>
                    <a:pt x="210185" y="180086"/>
                  </a:lnTo>
                  <a:lnTo>
                    <a:pt x="186128" y="128758"/>
                  </a:lnTo>
                  <a:lnTo>
                    <a:pt x="184530" y="107950"/>
                  </a:lnTo>
                  <a:lnTo>
                    <a:pt x="186124" y="85990"/>
                  </a:lnTo>
                  <a:lnTo>
                    <a:pt x="198836" y="49692"/>
                  </a:lnTo>
                  <a:lnTo>
                    <a:pt x="240331" y="15700"/>
                  </a:lnTo>
                  <a:lnTo>
                    <a:pt x="259205" y="10785"/>
                  </a:lnTo>
                  <a:lnTo>
                    <a:pt x="280542" y="9143"/>
                  </a:lnTo>
                  <a:close/>
                </a:path>
                <a:path w="556895" h="208915">
                  <a:moveTo>
                    <a:pt x="39369" y="0"/>
                  </a:moveTo>
                  <a:lnTo>
                    <a:pt x="0" y="101600"/>
                  </a:lnTo>
                  <a:lnTo>
                    <a:pt x="78739" y="101600"/>
                  </a:lnTo>
                  <a:lnTo>
                    <a:pt x="39369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6730" y="1259077"/>
              <a:ext cx="124206" cy="2447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96864" y="1234947"/>
              <a:ext cx="924560" cy="262890"/>
            </a:xfrm>
            <a:custGeom>
              <a:avLst/>
              <a:gdLst/>
              <a:ahLst/>
              <a:cxnLst/>
              <a:rect l="l" t="t" r="r" b="b"/>
              <a:pathLst>
                <a:path w="924559" h="262890">
                  <a:moveTo>
                    <a:pt x="502285" y="30225"/>
                  </a:moveTo>
                  <a:lnTo>
                    <a:pt x="502285" y="66928"/>
                  </a:lnTo>
                  <a:lnTo>
                    <a:pt x="550672" y="66928"/>
                  </a:lnTo>
                  <a:lnTo>
                    <a:pt x="550672" y="99060"/>
                  </a:lnTo>
                  <a:lnTo>
                    <a:pt x="502285" y="99060"/>
                  </a:lnTo>
                  <a:lnTo>
                    <a:pt x="502285" y="197865"/>
                  </a:lnTo>
                  <a:lnTo>
                    <a:pt x="504021" y="212201"/>
                  </a:lnTo>
                  <a:lnTo>
                    <a:pt x="509222" y="222440"/>
                  </a:lnTo>
                  <a:lnTo>
                    <a:pt x="517876" y="228584"/>
                  </a:lnTo>
                  <a:lnTo>
                    <a:pt x="529971" y="230631"/>
                  </a:lnTo>
                  <a:lnTo>
                    <a:pt x="534162" y="230631"/>
                  </a:lnTo>
                  <a:lnTo>
                    <a:pt x="540765" y="229869"/>
                  </a:lnTo>
                  <a:lnTo>
                    <a:pt x="549783" y="228473"/>
                  </a:lnTo>
                  <a:lnTo>
                    <a:pt x="549783" y="257682"/>
                  </a:lnTo>
                  <a:lnTo>
                    <a:pt x="540930" y="259869"/>
                  </a:lnTo>
                  <a:lnTo>
                    <a:pt x="532876" y="261461"/>
                  </a:lnTo>
                  <a:lnTo>
                    <a:pt x="525654" y="262433"/>
                  </a:lnTo>
                  <a:lnTo>
                    <a:pt x="519302" y="262763"/>
                  </a:lnTo>
                  <a:lnTo>
                    <a:pt x="506515" y="261786"/>
                  </a:lnTo>
                  <a:lnTo>
                    <a:pt x="470344" y="238593"/>
                  </a:lnTo>
                  <a:lnTo>
                    <a:pt x="461772" y="204088"/>
                  </a:lnTo>
                  <a:lnTo>
                    <a:pt x="461772" y="99060"/>
                  </a:lnTo>
                  <a:lnTo>
                    <a:pt x="438658" y="99060"/>
                  </a:lnTo>
                  <a:lnTo>
                    <a:pt x="438658" y="66928"/>
                  </a:lnTo>
                  <a:lnTo>
                    <a:pt x="461772" y="66928"/>
                  </a:lnTo>
                  <a:lnTo>
                    <a:pt x="461772" y="33781"/>
                  </a:lnTo>
                  <a:lnTo>
                    <a:pt x="502285" y="30225"/>
                  </a:lnTo>
                  <a:close/>
                </a:path>
                <a:path w="924559" h="262890">
                  <a:moveTo>
                    <a:pt x="884046" y="0"/>
                  </a:moveTo>
                  <a:lnTo>
                    <a:pt x="924560" y="0"/>
                  </a:lnTo>
                  <a:lnTo>
                    <a:pt x="924560" y="40512"/>
                  </a:lnTo>
                  <a:lnTo>
                    <a:pt x="884046" y="40512"/>
                  </a:lnTo>
                  <a:lnTo>
                    <a:pt x="884046" y="0"/>
                  </a:lnTo>
                  <a:close/>
                </a:path>
                <a:path w="924559" h="262890">
                  <a:moveTo>
                    <a:pt x="594487" y="0"/>
                  </a:moveTo>
                  <a:lnTo>
                    <a:pt x="635000" y="0"/>
                  </a:lnTo>
                  <a:lnTo>
                    <a:pt x="635000" y="40512"/>
                  </a:lnTo>
                  <a:lnTo>
                    <a:pt x="594487" y="40512"/>
                  </a:lnTo>
                  <a:lnTo>
                    <a:pt x="594487" y="0"/>
                  </a:lnTo>
                  <a:close/>
                </a:path>
                <a:path w="924559" h="262890">
                  <a:moveTo>
                    <a:pt x="100964" y="0"/>
                  </a:moveTo>
                  <a:lnTo>
                    <a:pt x="141097" y="0"/>
                  </a:lnTo>
                  <a:lnTo>
                    <a:pt x="240537" y="258572"/>
                  </a:lnTo>
                  <a:lnTo>
                    <a:pt x="195961" y="258572"/>
                  </a:lnTo>
                  <a:lnTo>
                    <a:pt x="168656" y="189102"/>
                  </a:lnTo>
                  <a:lnTo>
                    <a:pt x="66928" y="189102"/>
                  </a:lnTo>
                  <a:lnTo>
                    <a:pt x="39243" y="258572"/>
                  </a:lnTo>
                  <a:lnTo>
                    <a:pt x="0" y="258572"/>
                  </a:lnTo>
                  <a:lnTo>
                    <a:pt x="100964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54196" y="3381755"/>
              <a:ext cx="2735579" cy="7269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0872" y="3397504"/>
              <a:ext cx="2345690" cy="445770"/>
            </a:xfrm>
            <a:custGeom>
              <a:avLst/>
              <a:gdLst/>
              <a:ahLst/>
              <a:cxnLst/>
              <a:rect l="l" t="t" r="r" b="b"/>
              <a:pathLst>
                <a:path w="2345690" h="445770">
                  <a:moveTo>
                    <a:pt x="241093" y="161893"/>
                  </a:moveTo>
                  <a:lnTo>
                    <a:pt x="228963" y="162667"/>
                  </a:lnTo>
                  <a:lnTo>
                    <a:pt x="217677" y="168275"/>
                  </a:lnTo>
                  <a:lnTo>
                    <a:pt x="0" y="336296"/>
                  </a:lnTo>
                  <a:lnTo>
                    <a:pt x="253364" y="442976"/>
                  </a:lnTo>
                  <a:lnTo>
                    <a:pt x="265713" y="445498"/>
                  </a:lnTo>
                  <a:lnTo>
                    <a:pt x="277669" y="443150"/>
                  </a:lnTo>
                  <a:lnTo>
                    <a:pt x="287887" y="436493"/>
                  </a:lnTo>
                  <a:lnTo>
                    <a:pt x="295021" y="426085"/>
                  </a:lnTo>
                  <a:lnTo>
                    <a:pt x="297487" y="413738"/>
                  </a:lnTo>
                  <a:lnTo>
                    <a:pt x="295132" y="401796"/>
                  </a:lnTo>
                  <a:lnTo>
                    <a:pt x="288466" y="391616"/>
                  </a:lnTo>
                  <a:lnTo>
                    <a:pt x="278002" y="384556"/>
                  </a:lnTo>
                  <a:lnTo>
                    <a:pt x="218912" y="359664"/>
                  </a:lnTo>
                  <a:lnTo>
                    <a:pt x="66548" y="359664"/>
                  </a:lnTo>
                  <a:lnTo>
                    <a:pt x="61594" y="321818"/>
                  </a:lnTo>
                  <a:lnTo>
                    <a:pt x="77522" y="319744"/>
                  </a:lnTo>
                  <a:lnTo>
                    <a:pt x="76148" y="309245"/>
                  </a:lnTo>
                  <a:lnTo>
                    <a:pt x="59943" y="309245"/>
                  </a:lnTo>
                  <a:lnTo>
                    <a:pt x="58419" y="296672"/>
                  </a:lnTo>
                  <a:lnTo>
                    <a:pt x="174908" y="281504"/>
                  </a:lnTo>
                  <a:lnTo>
                    <a:pt x="256412" y="218567"/>
                  </a:lnTo>
                  <a:lnTo>
                    <a:pt x="264664" y="208994"/>
                  </a:lnTo>
                  <a:lnTo>
                    <a:pt x="268509" y="197421"/>
                  </a:lnTo>
                  <a:lnTo>
                    <a:pt x="267735" y="185277"/>
                  </a:lnTo>
                  <a:lnTo>
                    <a:pt x="262127" y="173990"/>
                  </a:lnTo>
                  <a:lnTo>
                    <a:pt x="252628" y="165738"/>
                  </a:lnTo>
                  <a:lnTo>
                    <a:pt x="241093" y="161893"/>
                  </a:lnTo>
                  <a:close/>
                </a:path>
                <a:path w="2345690" h="445770">
                  <a:moveTo>
                    <a:pt x="77522" y="319744"/>
                  </a:moveTo>
                  <a:lnTo>
                    <a:pt x="61594" y="321818"/>
                  </a:lnTo>
                  <a:lnTo>
                    <a:pt x="66548" y="359664"/>
                  </a:lnTo>
                  <a:lnTo>
                    <a:pt x="115320" y="353314"/>
                  </a:lnTo>
                  <a:lnTo>
                    <a:pt x="81914" y="353314"/>
                  </a:lnTo>
                  <a:lnTo>
                    <a:pt x="77522" y="319744"/>
                  </a:lnTo>
                  <a:close/>
                </a:path>
                <a:path w="2345690" h="445770">
                  <a:moveTo>
                    <a:pt x="182938" y="344510"/>
                  </a:moveTo>
                  <a:lnTo>
                    <a:pt x="66548" y="359664"/>
                  </a:lnTo>
                  <a:lnTo>
                    <a:pt x="218912" y="359664"/>
                  </a:lnTo>
                  <a:lnTo>
                    <a:pt x="182938" y="344510"/>
                  </a:lnTo>
                  <a:close/>
                </a:path>
                <a:path w="2345690" h="445770">
                  <a:moveTo>
                    <a:pt x="113139" y="315107"/>
                  </a:moveTo>
                  <a:lnTo>
                    <a:pt x="77522" y="319744"/>
                  </a:lnTo>
                  <a:lnTo>
                    <a:pt x="81914" y="353314"/>
                  </a:lnTo>
                  <a:lnTo>
                    <a:pt x="124950" y="320082"/>
                  </a:lnTo>
                  <a:lnTo>
                    <a:pt x="113139" y="315107"/>
                  </a:lnTo>
                  <a:close/>
                </a:path>
                <a:path w="2345690" h="445770">
                  <a:moveTo>
                    <a:pt x="124950" y="320082"/>
                  </a:moveTo>
                  <a:lnTo>
                    <a:pt x="81914" y="353314"/>
                  </a:lnTo>
                  <a:lnTo>
                    <a:pt x="115320" y="353314"/>
                  </a:lnTo>
                  <a:lnTo>
                    <a:pt x="182938" y="344510"/>
                  </a:lnTo>
                  <a:lnTo>
                    <a:pt x="124950" y="320082"/>
                  </a:lnTo>
                  <a:close/>
                </a:path>
                <a:path w="2345690" h="445770">
                  <a:moveTo>
                    <a:pt x="2340229" y="25146"/>
                  </a:moveTo>
                  <a:lnTo>
                    <a:pt x="135095" y="312248"/>
                  </a:lnTo>
                  <a:lnTo>
                    <a:pt x="124950" y="320082"/>
                  </a:lnTo>
                  <a:lnTo>
                    <a:pt x="182938" y="344510"/>
                  </a:lnTo>
                  <a:lnTo>
                    <a:pt x="2345181" y="62992"/>
                  </a:lnTo>
                  <a:lnTo>
                    <a:pt x="2340229" y="25146"/>
                  </a:lnTo>
                  <a:close/>
                </a:path>
                <a:path w="2345690" h="445770">
                  <a:moveTo>
                    <a:pt x="135095" y="312248"/>
                  </a:moveTo>
                  <a:lnTo>
                    <a:pt x="113139" y="315107"/>
                  </a:lnTo>
                  <a:lnTo>
                    <a:pt x="124950" y="320082"/>
                  </a:lnTo>
                  <a:lnTo>
                    <a:pt x="135095" y="312248"/>
                  </a:lnTo>
                  <a:close/>
                </a:path>
                <a:path w="2345690" h="445770">
                  <a:moveTo>
                    <a:pt x="89949" y="305338"/>
                  </a:moveTo>
                  <a:lnTo>
                    <a:pt x="75877" y="307170"/>
                  </a:lnTo>
                  <a:lnTo>
                    <a:pt x="77522" y="319744"/>
                  </a:lnTo>
                  <a:lnTo>
                    <a:pt x="113139" y="315107"/>
                  </a:lnTo>
                  <a:lnTo>
                    <a:pt x="89949" y="305338"/>
                  </a:lnTo>
                  <a:close/>
                </a:path>
                <a:path w="2345690" h="445770">
                  <a:moveTo>
                    <a:pt x="155013" y="296867"/>
                  </a:moveTo>
                  <a:lnTo>
                    <a:pt x="89949" y="305338"/>
                  </a:lnTo>
                  <a:lnTo>
                    <a:pt x="113139" y="315107"/>
                  </a:lnTo>
                  <a:lnTo>
                    <a:pt x="135095" y="312248"/>
                  </a:lnTo>
                  <a:lnTo>
                    <a:pt x="155013" y="296867"/>
                  </a:lnTo>
                  <a:close/>
                </a:path>
                <a:path w="2345690" h="445770">
                  <a:moveTo>
                    <a:pt x="174908" y="281504"/>
                  </a:moveTo>
                  <a:lnTo>
                    <a:pt x="58419" y="296672"/>
                  </a:lnTo>
                  <a:lnTo>
                    <a:pt x="59943" y="309245"/>
                  </a:lnTo>
                  <a:lnTo>
                    <a:pt x="75877" y="307170"/>
                  </a:lnTo>
                  <a:lnTo>
                    <a:pt x="74802" y="298958"/>
                  </a:lnTo>
                  <a:lnTo>
                    <a:pt x="138954" y="298958"/>
                  </a:lnTo>
                  <a:lnTo>
                    <a:pt x="155013" y="296867"/>
                  </a:lnTo>
                  <a:lnTo>
                    <a:pt x="174908" y="281504"/>
                  </a:lnTo>
                  <a:close/>
                </a:path>
                <a:path w="2345690" h="445770">
                  <a:moveTo>
                    <a:pt x="75877" y="307170"/>
                  </a:moveTo>
                  <a:lnTo>
                    <a:pt x="59943" y="309245"/>
                  </a:lnTo>
                  <a:lnTo>
                    <a:pt x="76148" y="309245"/>
                  </a:lnTo>
                  <a:lnTo>
                    <a:pt x="75877" y="307170"/>
                  </a:lnTo>
                  <a:close/>
                </a:path>
                <a:path w="2345690" h="445770">
                  <a:moveTo>
                    <a:pt x="74802" y="298958"/>
                  </a:moveTo>
                  <a:lnTo>
                    <a:pt x="75877" y="307170"/>
                  </a:lnTo>
                  <a:lnTo>
                    <a:pt x="89949" y="305338"/>
                  </a:lnTo>
                  <a:lnTo>
                    <a:pt x="74802" y="298958"/>
                  </a:lnTo>
                  <a:close/>
                </a:path>
                <a:path w="2345690" h="445770">
                  <a:moveTo>
                    <a:pt x="138954" y="298958"/>
                  </a:moveTo>
                  <a:lnTo>
                    <a:pt x="74802" y="298958"/>
                  </a:lnTo>
                  <a:lnTo>
                    <a:pt x="89949" y="305338"/>
                  </a:lnTo>
                  <a:lnTo>
                    <a:pt x="138954" y="298958"/>
                  </a:lnTo>
                  <a:close/>
                </a:path>
                <a:path w="2345690" h="445770">
                  <a:moveTo>
                    <a:pt x="2336927" y="0"/>
                  </a:moveTo>
                  <a:lnTo>
                    <a:pt x="174908" y="281504"/>
                  </a:lnTo>
                  <a:lnTo>
                    <a:pt x="155013" y="296867"/>
                  </a:lnTo>
                  <a:lnTo>
                    <a:pt x="2338578" y="12573"/>
                  </a:lnTo>
                  <a:lnTo>
                    <a:pt x="2336927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4368" y="2815927"/>
              <a:ext cx="1163582" cy="3837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33031" y="3089148"/>
              <a:ext cx="2054352" cy="5852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08011" y="2835148"/>
              <a:ext cx="1109980" cy="325755"/>
            </a:xfrm>
            <a:custGeom>
              <a:avLst/>
              <a:gdLst/>
              <a:ahLst/>
              <a:cxnLst/>
              <a:rect l="l" t="t" r="r" b="b"/>
              <a:pathLst>
                <a:path w="1109979" h="325755">
                  <a:moveTo>
                    <a:pt x="317669" y="95123"/>
                  </a:moveTo>
                  <a:lnTo>
                    <a:pt x="251841" y="95123"/>
                  </a:lnTo>
                  <a:lnTo>
                    <a:pt x="265009" y="96908"/>
                  </a:lnTo>
                  <a:lnTo>
                    <a:pt x="274415" y="102266"/>
                  </a:lnTo>
                  <a:lnTo>
                    <a:pt x="280058" y="111196"/>
                  </a:lnTo>
                  <a:lnTo>
                    <a:pt x="281940" y="123698"/>
                  </a:lnTo>
                  <a:lnTo>
                    <a:pt x="281940" y="142621"/>
                  </a:lnTo>
                  <a:lnTo>
                    <a:pt x="277495" y="142621"/>
                  </a:lnTo>
                  <a:lnTo>
                    <a:pt x="254585" y="143672"/>
                  </a:lnTo>
                  <a:lnTo>
                    <a:pt x="217005" y="152157"/>
                  </a:lnTo>
                  <a:lnTo>
                    <a:pt x="182308" y="180387"/>
                  </a:lnTo>
                  <a:lnTo>
                    <a:pt x="175641" y="208661"/>
                  </a:lnTo>
                  <a:lnTo>
                    <a:pt x="176643" y="219874"/>
                  </a:lnTo>
                  <a:lnTo>
                    <a:pt x="200368" y="254136"/>
                  </a:lnTo>
                  <a:lnTo>
                    <a:pt x="232283" y="262763"/>
                  </a:lnTo>
                  <a:lnTo>
                    <a:pt x="246838" y="261026"/>
                  </a:lnTo>
                  <a:lnTo>
                    <a:pt x="261000" y="255825"/>
                  </a:lnTo>
                  <a:lnTo>
                    <a:pt x="274806" y="247171"/>
                  </a:lnTo>
                  <a:lnTo>
                    <a:pt x="288290" y="235076"/>
                  </a:lnTo>
                  <a:lnTo>
                    <a:pt x="346461" y="235076"/>
                  </a:lnTo>
                  <a:lnTo>
                    <a:pt x="346152" y="232537"/>
                  </a:lnTo>
                  <a:lnTo>
                    <a:pt x="336550" y="232537"/>
                  </a:lnTo>
                  <a:lnTo>
                    <a:pt x="330382" y="230963"/>
                  </a:lnTo>
                  <a:lnTo>
                    <a:pt x="327944" y="228346"/>
                  </a:lnTo>
                  <a:lnTo>
                    <a:pt x="234569" y="228346"/>
                  </a:lnTo>
                  <a:lnTo>
                    <a:pt x="228600" y="225932"/>
                  </a:lnTo>
                  <a:lnTo>
                    <a:pt x="223647" y="221234"/>
                  </a:lnTo>
                  <a:lnTo>
                    <a:pt x="218694" y="216407"/>
                  </a:lnTo>
                  <a:lnTo>
                    <a:pt x="216154" y="210312"/>
                  </a:lnTo>
                  <a:lnTo>
                    <a:pt x="216154" y="203200"/>
                  </a:lnTo>
                  <a:lnTo>
                    <a:pt x="250523" y="171291"/>
                  </a:lnTo>
                  <a:lnTo>
                    <a:pt x="274447" y="168910"/>
                  </a:lnTo>
                  <a:lnTo>
                    <a:pt x="322453" y="168910"/>
                  </a:lnTo>
                  <a:lnTo>
                    <a:pt x="322453" y="123698"/>
                  </a:lnTo>
                  <a:lnTo>
                    <a:pt x="321476" y="109358"/>
                  </a:lnTo>
                  <a:lnTo>
                    <a:pt x="318547" y="96996"/>
                  </a:lnTo>
                  <a:lnTo>
                    <a:pt x="317669" y="95123"/>
                  </a:lnTo>
                  <a:close/>
                </a:path>
                <a:path w="1109979" h="325755">
                  <a:moveTo>
                    <a:pt x="346461" y="235076"/>
                  </a:moveTo>
                  <a:lnTo>
                    <a:pt x="288290" y="235076"/>
                  </a:lnTo>
                  <a:lnTo>
                    <a:pt x="292431" y="247171"/>
                  </a:lnTo>
                  <a:lnTo>
                    <a:pt x="299132" y="255825"/>
                  </a:lnTo>
                  <a:lnTo>
                    <a:pt x="308381" y="261026"/>
                  </a:lnTo>
                  <a:lnTo>
                    <a:pt x="320167" y="262763"/>
                  </a:lnTo>
                  <a:lnTo>
                    <a:pt x="327475" y="262334"/>
                  </a:lnTo>
                  <a:lnTo>
                    <a:pt x="334797" y="261026"/>
                  </a:lnTo>
                  <a:lnTo>
                    <a:pt x="341901" y="258905"/>
                  </a:lnTo>
                  <a:lnTo>
                    <a:pt x="348996" y="255904"/>
                  </a:lnTo>
                  <a:lnTo>
                    <a:pt x="346461" y="235076"/>
                  </a:lnTo>
                  <a:close/>
                </a:path>
                <a:path w="1109979" h="325755">
                  <a:moveTo>
                    <a:pt x="346075" y="231901"/>
                  </a:moveTo>
                  <a:lnTo>
                    <a:pt x="337820" y="232537"/>
                  </a:lnTo>
                  <a:lnTo>
                    <a:pt x="346152" y="232537"/>
                  </a:lnTo>
                  <a:lnTo>
                    <a:pt x="346075" y="231901"/>
                  </a:lnTo>
                  <a:close/>
                </a:path>
                <a:path w="1109979" h="325755">
                  <a:moveTo>
                    <a:pt x="322453" y="168910"/>
                  </a:moveTo>
                  <a:lnTo>
                    <a:pt x="274447" y="168910"/>
                  </a:lnTo>
                  <a:lnTo>
                    <a:pt x="281940" y="169163"/>
                  </a:lnTo>
                  <a:lnTo>
                    <a:pt x="281940" y="211709"/>
                  </a:lnTo>
                  <a:lnTo>
                    <a:pt x="271793" y="219023"/>
                  </a:lnTo>
                  <a:lnTo>
                    <a:pt x="261731" y="224218"/>
                  </a:lnTo>
                  <a:lnTo>
                    <a:pt x="251739" y="227318"/>
                  </a:lnTo>
                  <a:lnTo>
                    <a:pt x="241808" y="228346"/>
                  </a:lnTo>
                  <a:lnTo>
                    <a:pt x="327944" y="228346"/>
                  </a:lnTo>
                  <a:lnTo>
                    <a:pt x="325977" y="226234"/>
                  </a:lnTo>
                  <a:lnTo>
                    <a:pt x="323334" y="218338"/>
                  </a:lnTo>
                  <a:lnTo>
                    <a:pt x="322564" y="208661"/>
                  </a:lnTo>
                  <a:lnTo>
                    <a:pt x="322453" y="168910"/>
                  </a:lnTo>
                  <a:close/>
                </a:path>
                <a:path w="1109979" h="325755">
                  <a:moveTo>
                    <a:pt x="258826" y="62991"/>
                  </a:moveTo>
                  <a:lnTo>
                    <a:pt x="243129" y="63920"/>
                  </a:lnTo>
                  <a:lnTo>
                    <a:pt x="226695" y="66706"/>
                  </a:lnTo>
                  <a:lnTo>
                    <a:pt x="209498" y="71350"/>
                  </a:lnTo>
                  <a:lnTo>
                    <a:pt x="191516" y="77850"/>
                  </a:lnTo>
                  <a:lnTo>
                    <a:pt x="191516" y="111378"/>
                  </a:lnTo>
                  <a:lnTo>
                    <a:pt x="208496" y="104231"/>
                  </a:lnTo>
                  <a:lnTo>
                    <a:pt x="224202" y="99155"/>
                  </a:lnTo>
                  <a:lnTo>
                    <a:pt x="238646" y="96127"/>
                  </a:lnTo>
                  <a:lnTo>
                    <a:pt x="251841" y="95123"/>
                  </a:lnTo>
                  <a:lnTo>
                    <a:pt x="317669" y="95123"/>
                  </a:lnTo>
                  <a:lnTo>
                    <a:pt x="313666" y="86586"/>
                  </a:lnTo>
                  <a:lnTo>
                    <a:pt x="306832" y="78104"/>
                  </a:lnTo>
                  <a:lnTo>
                    <a:pt x="297902" y="71510"/>
                  </a:lnTo>
                  <a:lnTo>
                    <a:pt x="286924" y="66786"/>
                  </a:lnTo>
                  <a:lnTo>
                    <a:pt x="273899" y="63942"/>
                  </a:lnTo>
                  <a:lnTo>
                    <a:pt x="258826" y="62991"/>
                  </a:lnTo>
                  <a:close/>
                </a:path>
                <a:path w="1109979" h="325755">
                  <a:moveTo>
                    <a:pt x="654177" y="62991"/>
                  </a:moveTo>
                  <a:lnTo>
                    <a:pt x="616301" y="69754"/>
                  </a:lnTo>
                  <a:lnTo>
                    <a:pt x="576486" y="104610"/>
                  </a:lnTo>
                  <a:lnTo>
                    <a:pt x="564155" y="141049"/>
                  </a:lnTo>
                  <a:lnTo>
                    <a:pt x="562610" y="162813"/>
                  </a:lnTo>
                  <a:lnTo>
                    <a:pt x="564137" y="184580"/>
                  </a:lnTo>
                  <a:lnTo>
                    <a:pt x="576433" y="221017"/>
                  </a:lnTo>
                  <a:lnTo>
                    <a:pt x="616283" y="256000"/>
                  </a:lnTo>
                  <a:lnTo>
                    <a:pt x="654177" y="262763"/>
                  </a:lnTo>
                  <a:lnTo>
                    <a:pt x="674225" y="261072"/>
                  </a:lnTo>
                  <a:lnTo>
                    <a:pt x="692070" y="256000"/>
                  </a:lnTo>
                  <a:lnTo>
                    <a:pt x="707701" y="247546"/>
                  </a:lnTo>
                  <a:lnTo>
                    <a:pt x="721106" y="235712"/>
                  </a:lnTo>
                  <a:lnTo>
                    <a:pt x="724847" y="230631"/>
                  </a:lnTo>
                  <a:lnTo>
                    <a:pt x="654050" y="230631"/>
                  </a:lnTo>
                  <a:lnTo>
                    <a:pt x="643141" y="229536"/>
                  </a:lnTo>
                  <a:lnTo>
                    <a:pt x="612534" y="203515"/>
                  </a:lnTo>
                  <a:lnTo>
                    <a:pt x="605409" y="162813"/>
                  </a:lnTo>
                  <a:lnTo>
                    <a:pt x="606216" y="147312"/>
                  </a:lnTo>
                  <a:lnTo>
                    <a:pt x="625260" y="104874"/>
                  </a:lnTo>
                  <a:lnTo>
                    <a:pt x="654050" y="95123"/>
                  </a:lnTo>
                  <a:lnTo>
                    <a:pt x="724870" y="95123"/>
                  </a:lnTo>
                  <a:lnTo>
                    <a:pt x="721106" y="90042"/>
                  </a:lnTo>
                  <a:lnTo>
                    <a:pt x="707647" y="78208"/>
                  </a:lnTo>
                  <a:lnTo>
                    <a:pt x="691967" y="69738"/>
                  </a:lnTo>
                  <a:lnTo>
                    <a:pt x="674183" y="64680"/>
                  </a:lnTo>
                  <a:lnTo>
                    <a:pt x="654177" y="62991"/>
                  </a:lnTo>
                  <a:close/>
                </a:path>
                <a:path w="1109979" h="325755">
                  <a:moveTo>
                    <a:pt x="724870" y="95123"/>
                  </a:moveTo>
                  <a:lnTo>
                    <a:pt x="654050" y="95123"/>
                  </a:lnTo>
                  <a:lnTo>
                    <a:pt x="664954" y="96198"/>
                  </a:lnTo>
                  <a:lnTo>
                    <a:pt x="674608" y="99440"/>
                  </a:lnTo>
                  <a:lnTo>
                    <a:pt x="699833" y="133857"/>
                  </a:lnTo>
                  <a:lnTo>
                    <a:pt x="703072" y="162813"/>
                  </a:lnTo>
                  <a:lnTo>
                    <a:pt x="702249" y="178317"/>
                  </a:lnTo>
                  <a:lnTo>
                    <a:pt x="683071" y="220773"/>
                  </a:lnTo>
                  <a:lnTo>
                    <a:pt x="654050" y="230631"/>
                  </a:lnTo>
                  <a:lnTo>
                    <a:pt x="724847" y="230631"/>
                  </a:lnTo>
                  <a:lnTo>
                    <a:pt x="731927" y="221017"/>
                  </a:lnTo>
                  <a:lnTo>
                    <a:pt x="739658" y="203977"/>
                  </a:lnTo>
                  <a:lnTo>
                    <a:pt x="744323" y="184527"/>
                  </a:lnTo>
                  <a:lnTo>
                    <a:pt x="745871" y="162813"/>
                  </a:lnTo>
                  <a:lnTo>
                    <a:pt x="744322" y="141047"/>
                  </a:lnTo>
                  <a:lnTo>
                    <a:pt x="739672" y="121650"/>
                  </a:lnTo>
                  <a:lnTo>
                    <a:pt x="731940" y="104663"/>
                  </a:lnTo>
                  <a:lnTo>
                    <a:pt x="724870" y="95123"/>
                  </a:lnTo>
                  <a:close/>
                </a:path>
                <a:path w="1109979" h="325755">
                  <a:moveTo>
                    <a:pt x="835152" y="66928"/>
                  </a:moveTo>
                  <a:lnTo>
                    <a:pt x="794512" y="66928"/>
                  </a:lnTo>
                  <a:lnTo>
                    <a:pt x="794512" y="203073"/>
                  </a:lnTo>
                  <a:lnTo>
                    <a:pt x="809752" y="246506"/>
                  </a:lnTo>
                  <a:lnTo>
                    <a:pt x="850773" y="262763"/>
                  </a:lnTo>
                  <a:lnTo>
                    <a:pt x="869608" y="260332"/>
                  </a:lnTo>
                  <a:lnTo>
                    <a:pt x="886110" y="253031"/>
                  </a:lnTo>
                  <a:lnTo>
                    <a:pt x="900279" y="240849"/>
                  </a:lnTo>
                  <a:lnTo>
                    <a:pt x="910001" y="226822"/>
                  </a:lnTo>
                  <a:lnTo>
                    <a:pt x="849503" y="226822"/>
                  </a:lnTo>
                  <a:lnTo>
                    <a:pt x="843661" y="224281"/>
                  </a:lnTo>
                  <a:lnTo>
                    <a:pt x="835152" y="192024"/>
                  </a:lnTo>
                  <a:lnTo>
                    <a:pt x="835152" y="66928"/>
                  </a:lnTo>
                  <a:close/>
                </a:path>
                <a:path w="1109979" h="325755">
                  <a:moveTo>
                    <a:pt x="952627" y="223774"/>
                  </a:moveTo>
                  <a:lnTo>
                    <a:pt x="912114" y="223774"/>
                  </a:lnTo>
                  <a:lnTo>
                    <a:pt x="912114" y="258572"/>
                  </a:lnTo>
                  <a:lnTo>
                    <a:pt x="952627" y="258572"/>
                  </a:lnTo>
                  <a:lnTo>
                    <a:pt x="952627" y="223774"/>
                  </a:lnTo>
                  <a:close/>
                </a:path>
                <a:path w="1109979" h="325755">
                  <a:moveTo>
                    <a:pt x="952627" y="66928"/>
                  </a:moveTo>
                  <a:lnTo>
                    <a:pt x="912114" y="66928"/>
                  </a:lnTo>
                  <a:lnTo>
                    <a:pt x="912114" y="188975"/>
                  </a:lnTo>
                  <a:lnTo>
                    <a:pt x="899064" y="205551"/>
                  </a:lnTo>
                  <a:lnTo>
                    <a:pt x="885634" y="217376"/>
                  </a:lnTo>
                  <a:lnTo>
                    <a:pt x="871823" y="224462"/>
                  </a:lnTo>
                  <a:lnTo>
                    <a:pt x="857631" y="226822"/>
                  </a:lnTo>
                  <a:lnTo>
                    <a:pt x="910001" y="226822"/>
                  </a:lnTo>
                  <a:lnTo>
                    <a:pt x="912114" y="223774"/>
                  </a:lnTo>
                  <a:lnTo>
                    <a:pt x="952627" y="223774"/>
                  </a:lnTo>
                  <a:lnTo>
                    <a:pt x="952627" y="66928"/>
                  </a:lnTo>
                  <a:close/>
                </a:path>
                <a:path w="1109979" h="325755">
                  <a:moveTo>
                    <a:pt x="401193" y="66928"/>
                  </a:moveTo>
                  <a:lnTo>
                    <a:pt x="359029" y="66928"/>
                  </a:lnTo>
                  <a:lnTo>
                    <a:pt x="430403" y="254888"/>
                  </a:lnTo>
                  <a:lnTo>
                    <a:pt x="400304" y="325627"/>
                  </a:lnTo>
                  <a:lnTo>
                    <a:pt x="441325" y="325627"/>
                  </a:lnTo>
                  <a:lnTo>
                    <a:pt x="488535" y="205866"/>
                  </a:lnTo>
                  <a:lnTo>
                    <a:pt x="451739" y="205866"/>
                  </a:lnTo>
                  <a:lnTo>
                    <a:pt x="401193" y="66928"/>
                  </a:lnTo>
                  <a:close/>
                </a:path>
                <a:path w="1109979" h="325755">
                  <a:moveTo>
                    <a:pt x="543306" y="66928"/>
                  </a:moveTo>
                  <a:lnTo>
                    <a:pt x="505587" y="66928"/>
                  </a:lnTo>
                  <a:lnTo>
                    <a:pt x="451739" y="205866"/>
                  </a:lnTo>
                  <a:lnTo>
                    <a:pt x="488535" y="205866"/>
                  </a:lnTo>
                  <a:lnTo>
                    <a:pt x="543306" y="66928"/>
                  </a:lnTo>
                  <a:close/>
                </a:path>
                <a:path w="1109979" h="325755">
                  <a:moveTo>
                    <a:pt x="1061085" y="99060"/>
                  </a:moveTo>
                  <a:lnTo>
                    <a:pt x="1020445" y="99060"/>
                  </a:lnTo>
                  <a:lnTo>
                    <a:pt x="1020445" y="204088"/>
                  </a:lnTo>
                  <a:lnTo>
                    <a:pt x="1035812" y="247141"/>
                  </a:lnTo>
                  <a:lnTo>
                    <a:pt x="1078103" y="262763"/>
                  </a:lnTo>
                  <a:lnTo>
                    <a:pt x="1084437" y="262433"/>
                  </a:lnTo>
                  <a:lnTo>
                    <a:pt x="1091628" y="261461"/>
                  </a:lnTo>
                  <a:lnTo>
                    <a:pt x="1099677" y="259869"/>
                  </a:lnTo>
                  <a:lnTo>
                    <a:pt x="1108583" y="257682"/>
                  </a:lnTo>
                  <a:lnTo>
                    <a:pt x="1108583" y="230631"/>
                  </a:lnTo>
                  <a:lnTo>
                    <a:pt x="1088771" y="230631"/>
                  </a:lnTo>
                  <a:lnTo>
                    <a:pt x="1076653" y="228568"/>
                  </a:lnTo>
                  <a:lnTo>
                    <a:pt x="1068022" y="222440"/>
                  </a:lnTo>
                  <a:lnTo>
                    <a:pt x="1062821" y="212201"/>
                  </a:lnTo>
                  <a:lnTo>
                    <a:pt x="1061085" y="197865"/>
                  </a:lnTo>
                  <a:lnTo>
                    <a:pt x="1061085" y="99060"/>
                  </a:lnTo>
                  <a:close/>
                </a:path>
                <a:path w="1109979" h="325755">
                  <a:moveTo>
                    <a:pt x="1108583" y="228473"/>
                  </a:moveTo>
                  <a:lnTo>
                    <a:pt x="1099566" y="229869"/>
                  </a:lnTo>
                  <a:lnTo>
                    <a:pt x="1092962" y="230631"/>
                  </a:lnTo>
                  <a:lnTo>
                    <a:pt x="1108583" y="230631"/>
                  </a:lnTo>
                  <a:lnTo>
                    <a:pt x="1108583" y="228473"/>
                  </a:lnTo>
                  <a:close/>
                </a:path>
                <a:path w="1109979" h="325755">
                  <a:moveTo>
                    <a:pt x="1109472" y="66928"/>
                  </a:moveTo>
                  <a:lnTo>
                    <a:pt x="997331" y="66928"/>
                  </a:lnTo>
                  <a:lnTo>
                    <a:pt x="997331" y="99060"/>
                  </a:lnTo>
                  <a:lnTo>
                    <a:pt x="1109472" y="99060"/>
                  </a:lnTo>
                  <a:lnTo>
                    <a:pt x="1109472" y="66928"/>
                  </a:lnTo>
                  <a:close/>
                </a:path>
                <a:path w="1109979" h="325755">
                  <a:moveTo>
                    <a:pt x="1061085" y="30225"/>
                  </a:moveTo>
                  <a:lnTo>
                    <a:pt x="1020445" y="33781"/>
                  </a:lnTo>
                  <a:lnTo>
                    <a:pt x="1020445" y="66928"/>
                  </a:lnTo>
                  <a:lnTo>
                    <a:pt x="1061085" y="66928"/>
                  </a:lnTo>
                  <a:lnTo>
                    <a:pt x="1061085" y="30225"/>
                  </a:lnTo>
                  <a:close/>
                </a:path>
                <a:path w="1109979" h="325755">
                  <a:moveTo>
                    <a:pt x="42799" y="0"/>
                  </a:moveTo>
                  <a:lnTo>
                    <a:pt x="0" y="0"/>
                  </a:lnTo>
                  <a:lnTo>
                    <a:pt x="0" y="258572"/>
                  </a:lnTo>
                  <a:lnTo>
                    <a:pt x="156083" y="258572"/>
                  </a:lnTo>
                  <a:lnTo>
                    <a:pt x="156083" y="224916"/>
                  </a:lnTo>
                  <a:lnTo>
                    <a:pt x="42799" y="224916"/>
                  </a:lnTo>
                  <a:lnTo>
                    <a:pt x="42799" y="0"/>
                  </a:lnTo>
                  <a:close/>
                </a:path>
              </a:pathLst>
            </a:custGeom>
            <a:solidFill>
              <a:srgbClr val="7C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8069" y="2997961"/>
              <a:ext cx="77977" cy="716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07325" y="2924175"/>
              <a:ext cx="109854" cy="1477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96428" y="2895980"/>
              <a:ext cx="170307" cy="2080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67041" y="2902076"/>
              <a:ext cx="184785" cy="259079"/>
            </a:xfrm>
            <a:custGeom>
              <a:avLst/>
              <a:gdLst/>
              <a:ahLst/>
              <a:cxnLst/>
              <a:rect l="l" t="t" r="r" b="b"/>
              <a:pathLst>
                <a:path w="184784" h="259080">
                  <a:moveTo>
                    <a:pt x="0" y="0"/>
                  </a:moveTo>
                  <a:lnTo>
                    <a:pt x="42163" y="0"/>
                  </a:lnTo>
                  <a:lnTo>
                    <a:pt x="92709" y="138937"/>
                  </a:lnTo>
                  <a:lnTo>
                    <a:pt x="146557" y="0"/>
                  </a:lnTo>
                  <a:lnTo>
                    <a:pt x="184276" y="0"/>
                  </a:lnTo>
                  <a:lnTo>
                    <a:pt x="82295" y="258699"/>
                  </a:lnTo>
                  <a:lnTo>
                    <a:pt x="41275" y="258699"/>
                  </a:lnTo>
                  <a:lnTo>
                    <a:pt x="71374" y="1879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4526" y="2892044"/>
              <a:ext cx="195452" cy="2119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7556" y="2892044"/>
              <a:ext cx="185547" cy="2119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99246" y="2859277"/>
              <a:ext cx="124332" cy="2447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08011" y="2835148"/>
              <a:ext cx="156210" cy="259079"/>
            </a:xfrm>
            <a:custGeom>
              <a:avLst/>
              <a:gdLst/>
              <a:ahLst/>
              <a:cxnLst/>
              <a:rect l="l" t="t" r="r" b="b"/>
              <a:pathLst>
                <a:path w="156209" h="259080">
                  <a:moveTo>
                    <a:pt x="0" y="0"/>
                  </a:moveTo>
                  <a:lnTo>
                    <a:pt x="42799" y="0"/>
                  </a:lnTo>
                  <a:lnTo>
                    <a:pt x="42799" y="224916"/>
                  </a:lnTo>
                  <a:lnTo>
                    <a:pt x="156083" y="224916"/>
                  </a:lnTo>
                  <a:lnTo>
                    <a:pt x="156083" y="258572"/>
                  </a:lnTo>
                  <a:lnTo>
                    <a:pt x="0" y="2585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88556" y="3255772"/>
              <a:ext cx="1534287" cy="2749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9396" y="4349496"/>
              <a:ext cx="2837688" cy="11064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6072" y="4578395"/>
              <a:ext cx="2447290" cy="786765"/>
            </a:xfrm>
            <a:custGeom>
              <a:avLst/>
              <a:gdLst/>
              <a:ahLst/>
              <a:cxnLst/>
              <a:rect l="l" t="t" r="r" b="b"/>
              <a:pathLst>
                <a:path w="2447290" h="786764">
                  <a:moveTo>
                    <a:pt x="133469" y="100726"/>
                  </a:moveTo>
                  <a:lnTo>
                    <a:pt x="121284" y="103886"/>
                  </a:lnTo>
                  <a:lnTo>
                    <a:pt x="165090" y="149217"/>
                  </a:lnTo>
                  <a:lnTo>
                    <a:pt x="2429891" y="786211"/>
                  </a:lnTo>
                  <a:lnTo>
                    <a:pt x="2440304" y="749508"/>
                  </a:lnTo>
                  <a:lnTo>
                    <a:pt x="133469" y="100726"/>
                  </a:lnTo>
                  <a:close/>
                </a:path>
                <a:path w="2447290" h="786764">
                  <a:moveTo>
                    <a:pt x="182376" y="88041"/>
                  </a:moveTo>
                  <a:lnTo>
                    <a:pt x="157805" y="94414"/>
                  </a:lnTo>
                  <a:lnTo>
                    <a:pt x="2443734" y="737316"/>
                  </a:lnTo>
                  <a:lnTo>
                    <a:pt x="2447163" y="724997"/>
                  </a:lnTo>
                  <a:lnTo>
                    <a:pt x="182376" y="88041"/>
                  </a:lnTo>
                  <a:close/>
                </a:path>
                <a:path w="2447290" h="786764">
                  <a:moveTo>
                    <a:pt x="278743" y="0"/>
                  </a:moveTo>
                  <a:lnTo>
                    <a:pt x="266191" y="716"/>
                  </a:lnTo>
                  <a:lnTo>
                    <a:pt x="0" y="69804"/>
                  </a:lnTo>
                  <a:lnTo>
                    <a:pt x="191135" y="267416"/>
                  </a:lnTo>
                  <a:lnTo>
                    <a:pt x="201515" y="274554"/>
                  </a:lnTo>
                  <a:lnTo>
                    <a:pt x="213407" y="277084"/>
                  </a:lnTo>
                  <a:lnTo>
                    <a:pt x="225371" y="274970"/>
                  </a:lnTo>
                  <a:lnTo>
                    <a:pt x="243538" y="233941"/>
                  </a:lnTo>
                  <a:lnTo>
                    <a:pt x="165090" y="149217"/>
                  </a:lnTo>
                  <a:lnTo>
                    <a:pt x="52069" y="117429"/>
                  </a:lnTo>
                  <a:lnTo>
                    <a:pt x="62356" y="80726"/>
                  </a:lnTo>
                  <a:lnTo>
                    <a:pt x="78938" y="80726"/>
                  </a:lnTo>
                  <a:lnTo>
                    <a:pt x="81151" y="72855"/>
                  </a:lnTo>
                  <a:lnTo>
                    <a:pt x="65786" y="68534"/>
                  </a:lnTo>
                  <a:lnTo>
                    <a:pt x="69214" y="56215"/>
                  </a:lnTo>
                  <a:lnTo>
                    <a:pt x="293807" y="56215"/>
                  </a:lnTo>
                  <a:lnTo>
                    <a:pt x="301482" y="47531"/>
                  </a:lnTo>
                  <a:lnTo>
                    <a:pt x="305516" y="36056"/>
                  </a:lnTo>
                  <a:lnTo>
                    <a:pt x="304800" y="23449"/>
                  </a:lnTo>
                  <a:lnTo>
                    <a:pt x="299321" y="12092"/>
                  </a:lnTo>
                  <a:lnTo>
                    <a:pt x="290210" y="4034"/>
                  </a:lnTo>
                  <a:lnTo>
                    <a:pt x="278743" y="0"/>
                  </a:lnTo>
                  <a:close/>
                </a:path>
                <a:path w="2447290" h="786764">
                  <a:moveTo>
                    <a:pt x="62356" y="80726"/>
                  </a:moveTo>
                  <a:lnTo>
                    <a:pt x="52069" y="117429"/>
                  </a:lnTo>
                  <a:lnTo>
                    <a:pt x="165090" y="149217"/>
                  </a:lnTo>
                  <a:lnTo>
                    <a:pt x="134494" y="117556"/>
                  </a:lnTo>
                  <a:lnTo>
                    <a:pt x="68579" y="117556"/>
                  </a:lnTo>
                  <a:lnTo>
                    <a:pt x="77722" y="85047"/>
                  </a:lnTo>
                  <a:lnTo>
                    <a:pt x="62356" y="80726"/>
                  </a:lnTo>
                  <a:close/>
                </a:path>
                <a:path w="2447290" h="786764">
                  <a:moveTo>
                    <a:pt x="77722" y="85047"/>
                  </a:moveTo>
                  <a:lnTo>
                    <a:pt x="68579" y="117556"/>
                  </a:lnTo>
                  <a:lnTo>
                    <a:pt x="121284" y="103886"/>
                  </a:lnTo>
                  <a:lnTo>
                    <a:pt x="112542" y="94840"/>
                  </a:lnTo>
                  <a:lnTo>
                    <a:pt x="77722" y="85047"/>
                  </a:lnTo>
                  <a:close/>
                </a:path>
                <a:path w="2447290" h="786764">
                  <a:moveTo>
                    <a:pt x="121284" y="103886"/>
                  </a:moveTo>
                  <a:lnTo>
                    <a:pt x="68579" y="117556"/>
                  </a:lnTo>
                  <a:lnTo>
                    <a:pt x="134494" y="117556"/>
                  </a:lnTo>
                  <a:lnTo>
                    <a:pt x="121284" y="103886"/>
                  </a:lnTo>
                  <a:close/>
                </a:path>
                <a:path w="2447290" h="786764">
                  <a:moveTo>
                    <a:pt x="112542" y="94840"/>
                  </a:moveTo>
                  <a:lnTo>
                    <a:pt x="121284" y="103886"/>
                  </a:lnTo>
                  <a:lnTo>
                    <a:pt x="133469" y="100726"/>
                  </a:lnTo>
                  <a:lnTo>
                    <a:pt x="112542" y="94840"/>
                  </a:lnTo>
                  <a:close/>
                </a:path>
                <a:path w="2447290" h="786764">
                  <a:moveTo>
                    <a:pt x="95083" y="76774"/>
                  </a:moveTo>
                  <a:lnTo>
                    <a:pt x="112542" y="94840"/>
                  </a:lnTo>
                  <a:lnTo>
                    <a:pt x="133469" y="100726"/>
                  </a:lnTo>
                  <a:lnTo>
                    <a:pt x="157805" y="94414"/>
                  </a:lnTo>
                  <a:lnTo>
                    <a:pt x="95083" y="76774"/>
                  </a:lnTo>
                  <a:close/>
                </a:path>
                <a:path w="2447290" h="786764">
                  <a:moveTo>
                    <a:pt x="81151" y="72855"/>
                  </a:moveTo>
                  <a:lnTo>
                    <a:pt x="77722" y="85047"/>
                  </a:lnTo>
                  <a:lnTo>
                    <a:pt x="112542" y="94840"/>
                  </a:lnTo>
                  <a:lnTo>
                    <a:pt x="95083" y="76774"/>
                  </a:lnTo>
                  <a:lnTo>
                    <a:pt x="81151" y="72855"/>
                  </a:lnTo>
                  <a:close/>
                </a:path>
                <a:path w="2447290" h="786764">
                  <a:moveTo>
                    <a:pt x="99469" y="64724"/>
                  </a:moveTo>
                  <a:lnTo>
                    <a:pt x="83438" y="64724"/>
                  </a:lnTo>
                  <a:lnTo>
                    <a:pt x="95083" y="76774"/>
                  </a:lnTo>
                  <a:lnTo>
                    <a:pt x="157805" y="94414"/>
                  </a:lnTo>
                  <a:lnTo>
                    <a:pt x="182376" y="88041"/>
                  </a:lnTo>
                  <a:lnTo>
                    <a:pt x="99469" y="64724"/>
                  </a:lnTo>
                  <a:close/>
                </a:path>
                <a:path w="2447290" h="786764">
                  <a:moveTo>
                    <a:pt x="293807" y="56215"/>
                  </a:moveTo>
                  <a:lnTo>
                    <a:pt x="69214" y="56215"/>
                  </a:lnTo>
                  <a:lnTo>
                    <a:pt x="182376" y="88041"/>
                  </a:lnTo>
                  <a:lnTo>
                    <a:pt x="282066" y="62184"/>
                  </a:lnTo>
                  <a:lnTo>
                    <a:pt x="293423" y="56649"/>
                  </a:lnTo>
                  <a:lnTo>
                    <a:pt x="293807" y="56215"/>
                  </a:lnTo>
                  <a:close/>
                </a:path>
                <a:path w="2447290" h="786764">
                  <a:moveTo>
                    <a:pt x="78938" y="80726"/>
                  </a:moveTo>
                  <a:lnTo>
                    <a:pt x="62356" y="80726"/>
                  </a:lnTo>
                  <a:lnTo>
                    <a:pt x="77722" y="85047"/>
                  </a:lnTo>
                  <a:lnTo>
                    <a:pt x="78938" y="80726"/>
                  </a:lnTo>
                  <a:close/>
                </a:path>
                <a:path w="2447290" h="786764">
                  <a:moveTo>
                    <a:pt x="83438" y="64724"/>
                  </a:moveTo>
                  <a:lnTo>
                    <a:pt x="81151" y="72855"/>
                  </a:lnTo>
                  <a:lnTo>
                    <a:pt x="95083" y="76774"/>
                  </a:lnTo>
                  <a:lnTo>
                    <a:pt x="83438" y="64724"/>
                  </a:lnTo>
                  <a:close/>
                </a:path>
                <a:path w="2447290" h="786764">
                  <a:moveTo>
                    <a:pt x="69214" y="56215"/>
                  </a:moveTo>
                  <a:lnTo>
                    <a:pt x="65786" y="68534"/>
                  </a:lnTo>
                  <a:lnTo>
                    <a:pt x="81151" y="72855"/>
                  </a:lnTo>
                  <a:lnTo>
                    <a:pt x="83438" y="64724"/>
                  </a:lnTo>
                  <a:lnTo>
                    <a:pt x="99469" y="64724"/>
                  </a:lnTo>
                  <a:lnTo>
                    <a:pt x="69214" y="5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40808" y="5329428"/>
              <a:ext cx="4101084" cy="5852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66486" y="5475096"/>
              <a:ext cx="3602101" cy="2958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561975"/>
            <a:ext cx="6210300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08910"/>
            <a:ext cx="3657600" cy="2744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975" y="2234945"/>
            <a:ext cx="428752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8118"/>
                </a:solidFill>
                <a:latin typeface="Arial"/>
                <a:cs typeface="Arial"/>
              </a:rPr>
              <a:t>Komputerkah </a:t>
            </a:r>
            <a:r>
              <a:rPr sz="2000" dirty="0">
                <a:latin typeface="Arial"/>
                <a:cs typeface="Arial"/>
              </a:rPr>
              <a:t>(karena punya OS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  aplikasi)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8118"/>
                </a:solidFill>
                <a:latin typeface="Arial"/>
                <a:cs typeface="Arial"/>
              </a:rPr>
              <a:t>Alat komunikasikah </a:t>
            </a:r>
            <a:r>
              <a:rPr sz="2000" dirty="0">
                <a:latin typeface="Arial"/>
                <a:cs typeface="Arial"/>
              </a:rPr>
              <a:t>(karena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fungsi</a:t>
            </a:r>
            <a:endParaRPr sz="2000">
              <a:latin typeface="Arial"/>
              <a:cs typeface="Arial"/>
            </a:endParaRPr>
          </a:p>
          <a:p>
            <a:pPr marL="12700" marR="2564130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HP, </a:t>
            </a:r>
            <a:r>
              <a:rPr sz="2000" dirty="0">
                <a:latin typeface="Arial"/>
                <a:cs typeface="Arial"/>
              </a:rPr>
              <a:t>bisa akses  Internet, dsb)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8118"/>
                </a:solidFill>
                <a:latin typeface="Arial"/>
                <a:cs typeface="Arial"/>
              </a:rPr>
              <a:t>Perangkat multimediakah</a:t>
            </a:r>
            <a:r>
              <a:rPr sz="2000" b="1" spc="-80" dirty="0">
                <a:solidFill>
                  <a:srgbClr val="FF8118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(karena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ada video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streaming, dsb)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0732" y="2971799"/>
              <a:ext cx="310896" cy="347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6645" y="3005455"/>
              <a:ext cx="182879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6645" y="3005455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3279" y="2971799"/>
              <a:ext cx="310896" cy="347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0209" y="3005455"/>
              <a:ext cx="182879" cy="228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0209" y="3005455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4450" y="1895474"/>
              <a:ext cx="7496175" cy="10096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15542"/>
            <a:ext cx="7133590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u="heavy" spc="17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http://developer.android.com</a:t>
            </a: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u="heavy" spc="1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3"/>
              </a:rPr>
              <a:t>http://www.javapassion.com/codecamps</a:t>
            </a:r>
          </a:p>
        </p:txBody>
      </p:sp>
      <p:sp>
        <p:nvSpPr>
          <p:cNvPr id="3" name="object 3"/>
          <p:cNvSpPr/>
          <p:nvPr/>
        </p:nvSpPr>
        <p:spPr>
          <a:xfrm>
            <a:off x="542925" y="561975"/>
            <a:ext cx="195262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47199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-165" dirty="0"/>
              <a:t>JDK </a:t>
            </a:r>
            <a:r>
              <a:rPr spc="-110" dirty="0"/>
              <a:t>(Java </a:t>
            </a:r>
            <a:r>
              <a:rPr spc="114" dirty="0"/>
              <a:t>Development</a:t>
            </a:r>
            <a:r>
              <a:rPr spc="-55" dirty="0"/>
              <a:t> </a:t>
            </a:r>
            <a:r>
              <a:rPr spc="95" dirty="0"/>
              <a:t>Kit)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45668" y="1883638"/>
            <a:ext cx="7830184" cy="363410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80" dirty="0">
                <a:latin typeface="Arial"/>
                <a:cs typeface="Arial"/>
              </a:rPr>
              <a:t>Pemograman </a:t>
            </a:r>
            <a:r>
              <a:rPr sz="2300" spc="140" dirty="0">
                <a:latin typeface="Arial"/>
                <a:cs typeface="Arial"/>
              </a:rPr>
              <a:t>Android </a:t>
            </a:r>
            <a:r>
              <a:rPr sz="2300" spc="114" dirty="0">
                <a:latin typeface="Arial"/>
                <a:cs typeface="Arial"/>
              </a:rPr>
              <a:t>menggunakan </a:t>
            </a:r>
            <a:r>
              <a:rPr sz="2300" spc="50" dirty="0">
                <a:latin typeface="Arial"/>
                <a:cs typeface="Arial"/>
              </a:rPr>
              <a:t>bahasa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Java</a:t>
            </a:r>
            <a:endParaRPr sz="2300">
              <a:latin typeface="Arial"/>
              <a:cs typeface="Arial"/>
            </a:endParaRPr>
          </a:p>
          <a:p>
            <a:pPr marL="524510" marR="5080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u="heavy" spc="1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http://www.oracle.com/technetwork/java/javase/d  </a:t>
            </a:r>
            <a:r>
              <a:rPr sz="2300" u="heavy" spc="15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ownloads/index.html</a:t>
            </a:r>
            <a:endParaRPr sz="23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4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>
                <a:latin typeface="Arial"/>
                <a:cs typeface="Arial"/>
              </a:rPr>
              <a:t>Eclipse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IDE</a:t>
            </a:r>
            <a:endParaRPr sz="27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6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95" dirty="0">
                <a:latin typeface="Arial"/>
                <a:cs typeface="Arial"/>
              </a:rPr>
              <a:t>Editor, </a:t>
            </a:r>
            <a:r>
              <a:rPr sz="2300" spc="100" dirty="0">
                <a:latin typeface="Arial"/>
                <a:cs typeface="Arial"/>
              </a:rPr>
              <a:t>Debugger,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deployment</a:t>
            </a:r>
            <a:endParaRPr sz="23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u="heavy" spc="16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http://www.eclipse.org/downloads/</a:t>
            </a:r>
            <a:endParaRPr sz="23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3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Android </a:t>
            </a:r>
            <a:r>
              <a:rPr sz="2700" spc="-105" dirty="0">
                <a:latin typeface="Arial"/>
                <a:cs typeface="Arial"/>
              </a:rPr>
              <a:t>SDK </a:t>
            </a:r>
            <a:r>
              <a:rPr sz="2700" spc="565" dirty="0">
                <a:latin typeface="Arial"/>
                <a:cs typeface="Arial"/>
              </a:rPr>
              <a:t>+</a:t>
            </a:r>
            <a:r>
              <a:rPr sz="2700" spc="204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ADT</a:t>
            </a:r>
            <a:endParaRPr sz="27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6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114" dirty="0">
                <a:latin typeface="Arial"/>
                <a:cs typeface="Arial"/>
              </a:rPr>
              <a:t>Contoh, </a:t>
            </a:r>
            <a:r>
              <a:rPr sz="2300" spc="120" dirty="0">
                <a:latin typeface="Arial"/>
                <a:cs typeface="Arial"/>
              </a:rPr>
              <a:t>dokumentasi, </a:t>
            </a:r>
            <a:r>
              <a:rPr sz="2300" spc="-65" dirty="0">
                <a:latin typeface="Arial"/>
                <a:cs typeface="Arial"/>
              </a:rPr>
              <a:t>API </a:t>
            </a:r>
            <a:r>
              <a:rPr sz="2300" spc="105" dirty="0">
                <a:latin typeface="Arial"/>
                <a:cs typeface="Arial"/>
              </a:rPr>
              <a:t>libraries, </a:t>
            </a:r>
            <a:r>
              <a:rPr sz="2300" spc="-20" dirty="0">
                <a:latin typeface="Arial"/>
                <a:cs typeface="Arial"/>
              </a:rPr>
              <a:t>UI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spc="90" dirty="0">
                <a:latin typeface="Arial"/>
                <a:cs typeface="Arial"/>
              </a:rPr>
              <a:t>Design</a:t>
            </a:r>
            <a:endParaRPr sz="23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u="heavy" spc="17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4"/>
              </a:rPr>
              <a:t>http://developer.android.com/sdk/index.html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875" y="561975"/>
            <a:ext cx="64293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133600"/>
            <a:ext cx="7162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76668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20" dirty="0"/>
              <a:t>Di </a:t>
            </a:r>
            <a:r>
              <a:rPr spc="45" dirty="0"/>
              <a:t>Eclipse, </a:t>
            </a:r>
            <a:r>
              <a:rPr spc="175" dirty="0"/>
              <a:t>pilih </a:t>
            </a:r>
            <a:r>
              <a:rPr spc="35" dirty="0"/>
              <a:t>File </a:t>
            </a:r>
            <a:r>
              <a:rPr spc="565" dirty="0"/>
              <a:t>&gt; </a:t>
            </a:r>
            <a:r>
              <a:rPr spc="55" dirty="0"/>
              <a:t>New </a:t>
            </a:r>
            <a:r>
              <a:rPr spc="565" dirty="0"/>
              <a:t>&gt;</a:t>
            </a:r>
            <a:r>
              <a:rPr spc="-425" dirty="0"/>
              <a:t> </a:t>
            </a:r>
            <a:r>
              <a:rPr spc="165" dirty="0"/>
              <a:t>Android </a:t>
            </a:r>
            <a:r>
              <a:rPr spc="75" dirty="0"/>
              <a:t>Project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561975" y="561975"/>
            <a:ext cx="6019800" cy="55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303" y="1813305"/>
            <a:ext cx="3114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-35" dirty="0"/>
              <a:t>Pada </a:t>
            </a:r>
            <a:r>
              <a:rPr spc="190" dirty="0"/>
              <a:t>kolom </a:t>
            </a:r>
            <a:r>
              <a:rPr spc="95" dirty="0"/>
              <a:t>yang  </a:t>
            </a:r>
            <a:r>
              <a:rPr spc="100" dirty="0"/>
              <a:t>tersedia,</a:t>
            </a:r>
            <a:r>
              <a:rPr spc="45" dirty="0"/>
              <a:t> </a:t>
            </a:r>
            <a:r>
              <a:rPr spc="120" dirty="0"/>
              <a:t>isikan: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61975" y="561975"/>
            <a:ext cx="673417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371600"/>
            <a:ext cx="3200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2643352"/>
            <a:ext cx="7548245" cy="34385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987165" indent="-229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Font typeface="Verdana"/>
              <a:buChar char="◦"/>
              <a:tabLst>
                <a:tab pos="3987800" algn="l"/>
              </a:tabLst>
            </a:pPr>
            <a:r>
              <a:rPr sz="2300" spc="65" dirty="0">
                <a:latin typeface="Arial"/>
                <a:cs typeface="Arial"/>
              </a:rPr>
              <a:t>Nama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project</a:t>
            </a:r>
            <a:endParaRPr sz="2300">
              <a:latin typeface="Arial"/>
              <a:cs typeface="Arial"/>
            </a:endParaRPr>
          </a:p>
          <a:p>
            <a:pPr marL="398716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3987800" algn="l"/>
              </a:tabLst>
            </a:pPr>
            <a:r>
              <a:rPr sz="2300" spc="95" dirty="0">
                <a:latin typeface="Arial"/>
                <a:cs typeface="Arial"/>
              </a:rPr>
              <a:t>Target </a:t>
            </a:r>
            <a:r>
              <a:rPr sz="2300" spc="120" dirty="0">
                <a:latin typeface="Arial"/>
                <a:cs typeface="Arial"/>
              </a:rPr>
              <a:t>dari </a:t>
            </a:r>
            <a:r>
              <a:rPr sz="2300" spc="80" dirty="0">
                <a:latin typeface="Arial"/>
                <a:cs typeface="Arial"/>
              </a:rPr>
              <a:t>versi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Android</a:t>
            </a:r>
            <a:endParaRPr sz="2300">
              <a:latin typeface="Arial"/>
              <a:cs typeface="Arial"/>
            </a:endParaRPr>
          </a:p>
          <a:p>
            <a:pPr marL="398716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3987800" algn="l"/>
              </a:tabLst>
            </a:pPr>
            <a:r>
              <a:rPr sz="2300" spc="65" dirty="0">
                <a:latin typeface="Arial"/>
                <a:cs typeface="Arial"/>
              </a:rPr>
              <a:t>Nama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100" dirty="0">
                <a:latin typeface="Arial"/>
                <a:cs typeface="Arial"/>
              </a:rPr>
              <a:t>aplikasi</a:t>
            </a:r>
            <a:endParaRPr sz="2300">
              <a:latin typeface="Arial"/>
              <a:cs typeface="Arial"/>
            </a:endParaRPr>
          </a:p>
          <a:p>
            <a:pPr marL="398716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3987800" algn="l"/>
              </a:tabLst>
            </a:pPr>
            <a:r>
              <a:rPr sz="2300" spc="65" dirty="0">
                <a:latin typeface="Arial"/>
                <a:cs typeface="Arial"/>
              </a:rPr>
              <a:t>Nama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110" dirty="0">
                <a:latin typeface="Arial"/>
                <a:cs typeface="Arial"/>
              </a:rPr>
              <a:t>paket</a:t>
            </a:r>
            <a:endParaRPr sz="2300">
              <a:latin typeface="Arial"/>
              <a:cs typeface="Arial"/>
            </a:endParaRPr>
          </a:p>
          <a:p>
            <a:pPr marL="398716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3987800" algn="l"/>
              </a:tabLst>
            </a:pPr>
            <a:r>
              <a:rPr sz="2300" spc="125" dirty="0">
                <a:latin typeface="Arial"/>
                <a:cs typeface="Arial"/>
              </a:rPr>
              <a:t>Minimal</a:t>
            </a:r>
            <a:r>
              <a:rPr sz="2300" spc="45" dirty="0">
                <a:latin typeface="Arial"/>
                <a:cs typeface="Arial"/>
              </a:rPr>
              <a:t> </a:t>
            </a:r>
            <a:r>
              <a:rPr sz="2300" spc="-90" dirty="0">
                <a:latin typeface="Arial"/>
                <a:cs typeface="Arial"/>
              </a:rPr>
              <a:t>SDK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 marL="12700" marR="783590">
              <a:lnSpc>
                <a:spcPct val="100000"/>
              </a:lnSpc>
              <a:spcBef>
                <a:spcPts val="2025"/>
              </a:spcBef>
            </a:pPr>
            <a:r>
              <a:rPr sz="2300" spc="20" dirty="0">
                <a:latin typeface="Arial"/>
                <a:cs typeface="Arial"/>
              </a:rPr>
              <a:t>Jalankan </a:t>
            </a:r>
            <a:r>
              <a:rPr sz="2300" spc="100" dirty="0">
                <a:latin typeface="Arial"/>
                <a:cs typeface="Arial"/>
              </a:rPr>
              <a:t>aplikasi, </a:t>
            </a:r>
            <a:r>
              <a:rPr sz="2300" spc="120" dirty="0">
                <a:latin typeface="Arial"/>
                <a:cs typeface="Arial"/>
              </a:rPr>
              <a:t>Klik </a:t>
            </a:r>
            <a:r>
              <a:rPr sz="2300" spc="45" dirty="0">
                <a:latin typeface="Arial"/>
                <a:cs typeface="Arial"/>
              </a:rPr>
              <a:t>“Run </a:t>
            </a:r>
            <a:r>
              <a:rPr sz="2300" spc="484" dirty="0">
                <a:latin typeface="Arial"/>
                <a:cs typeface="Arial"/>
              </a:rPr>
              <a:t>&gt; </a:t>
            </a:r>
            <a:r>
              <a:rPr sz="2300" spc="25" dirty="0">
                <a:latin typeface="Arial"/>
                <a:cs typeface="Arial"/>
              </a:rPr>
              <a:t>Run </a:t>
            </a:r>
            <a:r>
              <a:rPr sz="2300" spc="5" dirty="0">
                <a:latin typeface="Arial"/>
                <a:cs typeface="Arial"/>
              </a:rPr>
              <a:t>as </a:t>
            </a:r>
            <a:r>
              <a:rPr sz="2300" spc="484" dirty="0">
                <a:latin typeface="Arial"/>
                <a:cs typeface="Arial"/>
              </a:rPr>
              <a:t>&gt;</a:t>
            </a:r>
            <a:r>
              <a:rPr sz="2300" spc="-250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Android  </a:t>
            </a:r>
            <a:r>
              <a:rPr sz="2300" spc="120" dirty="0">
                <a:latin typeface="Arial"/>
                <a:cs typeface="Arial"/>
              </a:rPr>
              <a:t>Application”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0732" y="2971799"/>
              <a:ext cx="310896" cy="347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6645" y="3005455"/>
              <a:ext cx="182879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6645" y="3005455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3279" y="2971799"/>
              <a:ext cx="310896" cy="347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0209" y="3005455"/>
              <a:ext cx="182879" cy="228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0209" y="3005455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3550" y="1162050"/>
              <a:ext cx="7077075" cy="1743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02151" y="2896565"/>
            <a:ext cx="3982085" cy="184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75" dirty="0">
                <a:solidFill>
                  <a:srgbClr val="FFFFFF"/>
                </a:solidFill>
                <a:latin typeface="Arial"/>
                <a:cs typeface="Arial"/>
              </a:rPr>
              <a:t>Layout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2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4299"/>
              </a:lnSpc>
              <a:spcBef>
                <a:spcPts val="15"/>
              </a:spcBef>
            </a:pPr>
            <a:r>
              <a:rPr sz="2300" spc="130" dirty="0">
                <a:solidFill>
                  <a:srgbClr val="FFFFFF"/>
                </a:solidFill>
                <a:latin typeface="Arial"/>
                <a:cs typeface="Arial"/>
              </a:rPr>
              <a:t>AndroidManifest.xml 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Resource </a:t>
            </a:r>
            <a:r>
              <a:rPr sz="2300" spc="30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300" spc="145" dirty="0">
                <a:solidFill>
                  <a:srgbClr val="FFFFFF"/>
                </a:solidFill>
                <a:latin typeface="Arial"/>
                <a:cs typeface="Arial"/>
              </a:rPr>
              <a:t>strings.xml  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R.java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9703" y="1915506"/>
            <a:ext cx="3766820" cy="27984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/>
                <a:cs typeface="Arial"/>
              </a:rPr>
              <a:t>Activity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class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90" dirty="0">
                <a:latin typeface="Arial"/>
                <a:cs typeface="Arial"/>
              </a:rPr>
              <a:t>Layout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resource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>
                <a:latin typeface="Arial"/>
                <a:cs typeface="Arial"/>
              </a:rPr>
              <a:t>Resource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files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AndroidManifest.xml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" dirty="0">
                <a:latin typeface="Arial"/>
                <a:cs typeface="Arial"/>
              </a:rPr>
              <a:t>R.java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Android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library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925" y="561975"/>
            <a:ext cx="7524750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9600" y="1600200"/>
            <a:ext cx="4344670" cy="3352800"/>
            <a:chOff x="609600" y="1600200"/>
            <a:chExt cx="4344670" cy="3352800"/>
          </a:xfrm>
        </p:grpSpPr>
        <p:sp>
          <p:nvSpPr>
            <p:cNvPr id="5" name="object 5"/>
            <p:cNvSpPr/>
            <p:nvPr/>
          </p:nvSpPr>
          <p:spPr>
            <a:xfrm>
              <a:off x="609600" y="1600200"/>
              <a:ext cx="3284305" cy="3352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2279776"/>
              <a:ext cx="2896870" cy="2673350"/>
            </a:xfrm>
            <a:custGeom>
              <a:avLst/>
              <a:gdLst/>
              <a:ahLst/>
              <a:cxnLst/>
              <a:rect l="l" t="t" r="r" b="b"/>
              <a:pathLst>
                <a:path w="2896870" h="2673350">
                  <a:moveTo>
                    <a:pt x="2824099" y="543941"/>
                  </a:moveTo>
                  <a:lnTo>
                    <a:pt x="2814701" y="535305"/>
                  </a:lnTo>
                  <a:lnTo>
                    <a:pt x="2405710" y="975753"/>
                  </a:lnTo>
                  <a:lnTo>
                    <a:pt x="2391994" y="977798"/>
                  </a:lnTo>
                  <a:lnTo>
                    <a:pt x="2391994" y="990523"/>
                  </a:lnTo>
                  <a:lnTo>
                    <a:pt x="2063597" y="1344193"/>
                  </a:lnTo>
                  <a:lnTo>
                    <a:pt x="2054936" y="1337271"/>
                  </a:lnTo>
                  <a:lnTo>
                    <a:pt x="2054936" y="1353515"/>
                  </a:lnTo>
                  <a:lnTo>
                    <a:pt x="1726958" y="1706714"/>
                  </a:lnTo>
                  <a:lnTo>
                    <a:pt x="816622" y="1224749"/>
                  </a:lnTo>
                  <a:lnTo>
                    <a:pt x="1725129" y="1089672"/>
                  </a:lnTo>
                  <a:lnTo>
                    <a:pt x="2054936" y="1353515"/>
                  </a:lnTo>
                  <a:lnTo>
                    <a:pt x="2054936" y="1337271"/>
                  </a:lnTo>
                  <a:lnTo>
                    <a:pt x="1742274" y="1087120"/>
                  </a:lnTo>
                  <a:lnTo>
                    <a:pt x="2391994" y="990523"/>
                  </a:lnTo>
                  <a:lnTo>
                    <a:pt x="2391994" y="977798"/>
                  </a:lnTo>
                  <a:lnTo>
                    <a:pt x="1728825" y="1076363"/>
                  </a:lnTo>
                  <a:lnTo>
                    <a:pt x="1175118" y="633374"/>
                  </a:lnTo>
                  <a:lnTo>
                    <a:pt x="1242555" y="643382"/>
                  </a:lnTo>
                  <a:lnTo>
                    <a:pt x="1245870" y="640969"/>
                  </a:lnTo>
                  <a:lnTo>
                    <a:pt x="1246886" y="633984"/>
                  </a:lnTo>
                  <a:lnTo>
                    <a:pt x="1244473" y="630809"/>
                  </a:lnTo>
                  <a:lnTo>
                    <a:pt x="1162773" y="618744"/>
                  </a:lnTo>
                  <a:lnTo>
                    <a:pt x="1143000" y="615823"/>
                  </a:lnTo>
                  <a:lnTo>
                    <a:pt x="1178687" y="708279"/>
                  </a:lnTo>
                  <a:lnTo>
                    <a:pt x="1179830" y="711581"/>
                  </a:lnTo>
                  <a:lnTo>
                    <a:pt x="1183513" y="713232"/>
                  </a:lnTo>
                  <a:lnTo>
                    <a:pt x="1190117" y="710692"/>
                  </a:lnTo>
                  <a:lnTo>
                    <a:pt x="1191768" y="707009"/>
                  </a:lnTo>
                  <a:lnTo>
                    <a:pt x="1167206" y="643343"/>
                  </a:lnTo>
                  <a:lnTo>
                    <a:pt x="1711667" y="1078915"/>
                  </a:lnTo>
                  <a:lnTo>
                    <a:pt x="797737" y="1214755"/>
                  </a:lnTo>
                  <a:lnTo>
                    <a:pt x="263461" y="931875"/>
                  </a:lnTo>
                  <a:lnTo>
                    <a:pt x="331597" y="929132"/>
                  </a:lnTo>
                  <a:lnTo>
                    <a:pt x="334391" y="926084"/>
                  </a:lnTo>
                  <a:lnTo>
                    <a:pt x="334162" y="923163"/>
                  </a:lnTo>
                  <a:lnTo>
                    <a:pt x="334073" y="920877"/>
                  </a:lnTo>
                  <a:lnTo>
                    <a:pt x="334010" y="919099"/>
                  </a:lnTo>
                  <a:lnTo>
                    <a:pt x="331089" y="916432"/>
                  </a:lnTo>
                  <a:lnTo>
                    <a:pt x="228600" y="920623"/>
                  </a:lnTo>
                  <a:lnTo>
                    <a:pt x="281000" y="1004951"/>
                  </a:lnTo>
                  <a:lnTo>
                    <a:pt x="282702" y="1007745"/>
                  </a:lnTo>
                  <a:lnTo>
                    <a:pt x="286639" y="1008634"/>
                  </a:lnTo>
                  <a:lnTo>
                    <a:pt x="289560" y="1006856"/>
                  </a:lnTo>
                  <a:lnTo>
                    <a:pt x="292608" y="1004951"/>
                  </a:lnTo>
                  <a:lnTo>
                    <a:pt x="293497" y="1001014"/>
                  </a:lnTo>
                  <a:lnTo>
                    <a:pt x="291592" y="998093"/>
                  </a:lnTo>
                  <a:lnTo>
                    <a:pt x="257530" y="943203"/>
                  </a:lnTo>
                  <a:lnTo>
                    <a:pt x="776452" y="1217917"/>
                  </a:lnTo>
                  <a:lnTo>
                    <a:pt x="34645" y="1328153"/>
                  </a:lnTo>
                  <a:lnTo>
                    <a:pt x="85217" y="1287653"/>
                  </a:lnTo>
                  <a:lnTo>
                    <a:pt x="88011" y="1285506"/>
                  </a:lnTo>
                  <a:lnTo>
                    <a:pt x="88392" y="1281442"/>
                  </a:lnTo>
                  <a:lnTo>
                    <a:pt x="86233" y="1278763"/>
                  </a:lnTo>
                  <a:lnTo>
                    <a:pt x="84074" y="1275981"/>
                  </a:lnTo>
                  <a:lnTo>
                    <a:pt x="80010" y="1275588"/>
                  </a:lnTo>
                  <a:lnTo>
                    <a:pt x="0" y="1339723"/>
                  </a:lnTo>
                  <a:lnTo>
                    <a:pt x="91948" y="1376553"/>
                  </a:lnTo>
                  <a:lnTo>
                    <a:pt x="95250" y="1377823"/>
                  </a:lnTo>
                  <a:lnTo>
                    <a:pt x="98933" y="1376299"/>
                  </a:lnTo>
                  <a:lnTo>
                    <a:pt x="100203" y="1372997"/>
                  </a:lnTo>
                  <a:lnTo>
                    <a:pt x="101600" y="1369695"/>
                  </a:lnTo>
                  <a:lnTo>
                    <a:pt x="99949" y="1366012"/>
                  </a:lnTo>
                  <a:lnTo>
                    <a:pt x="96647" y="1364742"/>
                  </a:lnTo>
                  <a:lnTo>
                    <a:pt x="45212" y="1344168"/>
                  </a:lnTo>
                  <a:lnTo>
                    <a:pt x="36563" y="1340713"/>
                  </a:lnTo>
                  <a:lnTo>
                    <a:pt x="795337" y="1227912"/>
                  </a:lnTo>
                  <a:lnTo>
                    <a:pt x="1718030" y="1716341"/>
                  </a:lnTo>
                  <a:lnTo>
                    <a:pt x="858062" y="2642476"/>
                  </a:lnTo>
                  <a:lnTo>
                    <a:pt x="872998" y="2575941"/>
                  </a:lnTo>
                  <a:lnTo>
                    <a:pt x="870839" y="2572512"/>
                  </a:lnTo>
                  <a:lnTo>
                    <a:pt x="863981" y="2570988"/>
                  </a:lnTo>
                  <a:lnTo>
                    <a:pt x="860552" y="2573147"/>
                  </a:lnTo>
                  <a:lnTo>
                    <a:pt x="838200" y="2673223"/>
                  </a:lnTo>
                  <a:lnTo>
                    <a:pt x="854151" y="2668397"/>
                  </a:lnTo>
                  <a:lnTo>
                    <a:pt x="936371" y="2643505"/>
                  </a:lnTo>
                  <a:lnTo>
                    <a:pt x="938276" y="2639949"/>
                  </a:lnTo>
                  <a:lnTo>
                    <a:pt x="937260" y="2636520"/>
                  </a:lnTo>
                  <a:lnTo>
                    <a:pt x="936244" y="2633218"/>
                  </a:lnTo>
                  <a:lnTo>
                    <a:pt x="932688" y="2631313"/>
                  </a:lnTo>
                  <a:lnTo>
                    <a:pt x="867422" y="2651150"/>
                  </a:lnTo>
                  <a:lnTo>
                    <a:pt x="1729701" y="1722526"/>
                  </a:lnTo>
                  <a:lnTo>
                    <a:pt x="2816479" y="2297811"/>
                  </a:lnTo>
                  <a:lnTo>
                    <a:pt x="2822321" y="2286635"/>
                  </a:lnTo>
                  <a:lnTo>
                    <a:pt x="1738642" y="1712899"/>
                  </a:lnTo>
                  <a:lnTo>
                    <a:pt x="2064931" y="1361503"/>
                  </a:lnTo>
                  <a:lnTo>
                    <a:pt x="2663063" y="1839976"/>
                  </a:lnTo>
                  <a:lnTo>
                    <a:pt x="2670937" y="1830070"/>
                  </a:lnTo>
                  <a:lnTo>
                    <a:pt x="2073592" y="1352181"/>
                  </a:lnTo>
                  <a:lnTo>
                    <a:pt x="2412200" y="987526"/>
                  </a:lnTo>
                  <a:lnTo>
                    <a:pt x="2820289" y="926846"/>
                  </a:lnTo>
                  <a:lnTo>
                    <a:pt x="2818511" y="914400"/>
                  </a:lnTo>
                  <a:lnTo>
                    <a:pt x="2425916" y="972756"/>
                  </a:lnTo>
                  <a:lnTo>
                    <a:pt x="2824099" y="543941"/>
                  </a:lnTo>
                  <a:close/>
                </a:path>
                <a:path w="2896870" h="2673350">
                  <a:moveTo>
                    <a:pt x="2896743" y="12446"/>
                  </a:moveTo>
                  <a:lnTo>
                    <a:pt x="2894457" y="0"/>
                  </a:lnTo>
                  <a:lnTo>
                    <a:pt x="1710639" y="221996"/>
                  </a:lnTo>
                  <a:lnTo>
                    <a:pt x="1701139" y="230238"/>
                  </a:lnTo>
                  <a:lnTo>
                    <a:pt x="1705356" y="226568"/>
                  </a:lnTo>
                  <a:lnTo>
                    <a:pt x="1762252" y="177292"/>
                  </a:lnTo>
                  <a:lnTo>
                    <a:pt x="1753997" y="167640"/>
                  </a:lnTo>
                  <a:lnTo>
                    <a:pt x="1676400" y="234823"/>
                  </a:lnTo>
                  <a:lnTo>
                    <a:pt x="1769745" y="268097"/>
                  </a:lnTo>
                  <a:lnTo>
                    <a:pt x="1773047" y="269367"/>
                  </a:lnTo>
                  <a:lnTo>
                    <a:pt x="1776603" y="267589"/>
                  </a:lnTo>
                  <a:lnTo>
                    <a:pt x="1777873" y="264287"/>
                  </a:lnTo>
                  <a:lnTo>
                    <a:pt x="1779016" y="260985"/>
                  </a:lnTo>
                  <a:lnTo>
                    <a:pt x="1777238" y="257302"/>
                  </a:lnTo>
                  <a:lnTo>
                    <a:pt x="1773936" y="256159"/>
                  </a:lnTo>
                  <a:lnTo>
                    <a:pt x="1725091" y="238760"/>
                  </a:lnTo>
                  <a:lnTo>
                    <a:pt x="1712988" y="234454"/>
                  </a:lnTo>
                  <a:lnTo>
                    <a:pt x="1689989" y="238760"/>
                  </a:lnTo>
                  <a:lnTo>
                    <a:pt x="1697431" y="237363"/>
                  </a:lnTo>
                  <a:lnTo>
                    <a:pt x="1712988" y="234454"/>
                  </a:lnTo>
                  <a:lnTo>
                    <a:pt x="2896743" y="12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610475" cy="26981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204" dirty="0">
                <a:latin typeface="Arial"/>
                <a:cs typeface="Arial"/>
              </a:rPr>
              <a:t>1 </a:t>
            </a:r>
            <a:r>
              <a:rPr sz="2700" spc="130" dirty="0">
                <a:latin typeface="Arial"/>
                <a:cs typeface="Arial"/>
              </a:rPr>
              <a:t>Activity </a:t>
            </a:r>
            <a:r>
              <a:rPr sz="2700" spc="45" dirty="0">
                <a:latin typeface="Arial"/>
                <a:cs typeface="Arial"/>
              </a:rPr>
              <a:t>class </a:t>
            </a:r>
            <a:r>
              <a:rPr sz="2700" spc="140" dirty="0">
                <a:latin typeface="Arial"/>
                <a:cs typeface="Arial"/>
              </a:rPr>
              <a:t>mewakili </a:t>
            </a:r>
            <a:r>
              <a:rPr sz="2700" spc="204" dirty="0">
                <a:latin typeface="Arial"/>
                <a:cs typeface="Arial"/>
              </a:rPr>
              <a:t>1 </a:t>
            </a:r>
            <a:r>
              <a:rPr sz="2700" spc="130" dirty="0">
                <a:latin typeface="Arial"/>
                <a:cs typeface="Arial"/>
              </a:rPr>
              <a:t>buah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layar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90" dirty="0">
                <a:latin typeface="Arial"/>
                <a:cs typeface="Arial"/>
              </a:rPr>
              <a:t>Pemilihan </a:t>
            </a:r>
            <a:r>
              <a:rPr sz="2700" spc="-30" dirty="0">
                <a:latin typeface="Arial"/>
                <a:cs typeface="Arial"/>
              </a:rPr>
              <a:t>UI </a:t>
            </a:r>
            <a:r>
              <a:rPr sz="2700" spc="20" dirty="0">
                <a:latin typeface="Arial"/>
                <a:cs typeface="Arial"/>
              </a:rPr>
              <a:t>(User </a:t>
            </a:r>
            <a:r>
              <a:rPr sz="2700" spc="85" dirty="0">
                <a:latin typeface="Arial"/>
                <a:cs typeface="Arial"/>
              </a:rPr>
              <a:t>Interface) </a:t>
            </a:r>
            <a:r>
              <a:rPr sz="2700" spc="145" dirty="0">
                <a:latin typeface="Arial"/>
                <a:cs typeface="Arial"/>
              </a:rPr>
              <a:t>dilakukan </a:t>
            </a:r>
            <a:r>
              <a:rPr sz="2700" spc="90" dirty="0">
                <a:latin typeface="Arial"/>
                <a:cs typeface="Arial"/>
              </a:rPr>
              <a:t>pada  </a:t>
            </a:r>
            <a:r>
              <a:rPr sz="2700" spc="175" dirty="0">
                <a:latin typeface="Arial"/>
                <a:cs typeface="Arial"/>
              </a:rPr>
              <a:t>method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60" dirty="0">
                <a:solidFill>
                  <a:srgbClr val="FF0000"/>
                </a:solidFill>
                <a:latin typeface="Arial"/>
                <a:cs typeface="Arial"/>
              </a:rPr>
              <a:t>onCreate()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-30" dirty="0">
                <a:latin typeface="Arial"/>
                <a:cs typeface="Arial"/>
              </a:rPr>
              <a:t>UI </a:t>
            </a:r>
            <a:r>
              <a:rPr sz="2700" spc="80" dirty="0">
                <a:latin typeface="Arial"/>
                <a:cs typeface="Arial"/>
              </a:rPr>
              <a:t>berasal </a:t>
            </a:r>
            <a:r>
              <a:rPr sz="2700" spc="135" dirty="0">
                <a:latin typeface="Arial"/>
                <a:cs typeface="Arial"/>
              </a:rPr>
              <a:t>dari </a:t>
            </a:r>
            <a:r>
              <a:rPr sz="2700" spc="90" dirty="0">
                <a:latin typeface="Arial"/>
                <a:cs typeface="Arial"/>
              </a:rPr>
              <a:t>Layout</a:t>
            </a:r>
            <a:r>
              <a:rPr sz="2700" spc="16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Resource.</a:t>
            </a:r>
            <a:endParaRPr sz="2700">
              <a:latin typeface="Arial"/>
              <a:cs typeface="Arial"/>
            </a:endParaRPr>
          </a:p>
          <a:p>
            <a:pPr marL="268605" marR="63627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>
                <a:latin typeface="Arial"/>
                <a:cs typeface="Arial"/>
              </a:rPr>
              <a:t>Setiap </a:t>
            </a:r>
            <a:r>
              <a:rPr sz="2700" spc="130" dirty="0">
                <a:latin typeface="Arial"/>
                <a:cs typeface="Arial"/>
              </a:rPr>
              <a:t>Activity </a:t>
            </a:r>
            <a:r>
              <a:rPr sz="2700" spc="110" dirty="0">
                <a:latin typeface="Arial"/>
                <a:cs typeface="Arial"/>
              </a:rPr>
              <a:t>harus dijelaskan </a:t>
            </a:r>
            <a:r>
              <a:rPr sz="2700" spc="90" dirty="0">
                <a:latin typeface="Arial"/>
                <a:cs typeface="Arial"/>
              </a:rPr>
              <a:t>pada </a:t>
            </a:r>
            <a:r>
              <a:rPr sz="2700" spc="150" dirty="0">
                <a:latin typeface="Arial"/>
                <a:cs typeface="Arial"/>
              </a:rPr>
              <a:t>file </a:t>
            </a:r>
            <a:r>
              <a:rPr sz="27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155" dirty="0">
                <a:solidFill>
                  <a:srgbClr val="FF0000"/>
                </a:solidFill>
                <a:latin typeface="Arial"/>
                <a:cs typeface="Arial"/>
              </a:rPr>
              <a:t>AndroidManifest.xml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561975"/>
            <a:ext cx="3352800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561975"/>
            <a:ext cx="534352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1331213"/>
            <a:ext cx="6807834" cy="4577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package</a:t>
            </a:r>
            <a:r>
              <a:rPr sz="2000" b="1" spc="-30" dirty="0">
                <a:solidFill>
                  <a:srgbClr val="7E0054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net.dedinirtadinata.helloword;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import</a:t>
            </a:r>
            <a:r>
              <a:rPr sz="2000" b="1" spc="-30" dirty="0">
                <a:solidFill>
                  <a:srgbClr val="7E0054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android.app.Activity;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import</a:t>
            </a:r>
            <a:r>
              <a:rPr sz="2000" b="1" spc="-30" dirty="0">
                <a:solidFill>
                  <a:srgbClr val="7E0054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android.os.Bundle;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public class </a:t>
            </a:r>
            <a:r>
              <a:rPr sz="2000" spc="-5" dirty="0">
                <a:latin typeface="Arial"/>
                <a:cs typeface="Arial"/>
              </a:rPr>
              <a:t>HelloWorldActivity </a:t>
            </a: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extends </a:t>
            </a:r>
            <a:r>
              <a:rPr sz="2000" spc="-5" dirty="0">
                <a:latin typeface="Arial"/>
                <a:cs typeface="Arial"/>
              </a:rPr>
              <a:t>Activity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926465" marR="912494">
              <a:lnSpc>
                <a:spcPct val="100000"/>
              </a:lnSpc>
            </a:pPr>
            <a:r>
              <a:rPr sz="2000" dirty="0">
                <a:solidFill>
                  <a:srgbClr val="3E5FC0"/>
                </a:solidFill>
                <a:latin typeface="Arial"/>
                <a:cs typeface="Arial"/>
              </a:rPr>
              <a:t>/** Called when the activity is first created.</a:t>
            </a:r>
            <a:r>
              <a:rPr sz="2000" spc="-204" dirty="0">
                <a:solidFill>
                  <a:srgbClr val="3E5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E5FC0"/>
                </a:solidFill>
                <a:latin typeface="Arial"/>
                <a:cs typeface="Arial"/>
              </a:rPr>
              <a:t>*/  </a:t>
            </a:r>
            <a:r>
              <a:rPr sz="2000" dirty="0">
                <a:solidFill>
                  <a:srgbClr val="636363"/>
                </a:solidFill>
                <a:latin typeface="Arial"/>
                <a:cs typeface="Arial"/>
              </a:rPr>
              <a:t>@Override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b="1" dirty="0">
                <a:solidFill>
                  <a:srgbClr val="7E0054"/>
                </a:solidFill>
                <a:latin typeface="Arial"/>
                <a:cs typeface="Arial"/>
              </a:rPr>
              <a:t>public </a:t>
            </a:r>
            <a:r>
              <a:rPr sz="2000" b="1" spc="-5" dirty="0">
                <a:solidFill>
                  <a:srgbClr val="7E0054"/>
                </a:solidFill>
                <a:latin typeface="Arial"/>
                <a:cs typeface="Arial"/>
              </a:rPr>
              <a:t>void </a:t>
            </a:r>
            <a:r>
              <a:rPr sz="2000" dirty="0">
                <a:latin typeface="Arial"/>
                <a:cs typeface="Arial"/>
              </a:rPr>
              <a:t>onCreate(Bundle savedInstanceState)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b="1" spc="-5" dirty="0">
                <a:solidFill>
                  <a:srgbClr val="7E0054"/>
                </a:solidFill>
                <a:latin typeface="Arial"/>
                <a:cs typeface="Arial"/>
              </a:rPr>
              <a:t>super</a:t>
            </a:r>
            <a:r>
              <a:rPr sz="2000" spc="-5" dirty="0">
                <a:latin typeface="Arial"/>
                <a:cs typeface="Arial"/>
              </a:rPr>
              <a:t>.onCreate(savedInstanceState);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926465" marR="16192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// Create UI using Layout resource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file  setContentView(R.layout.</a:t>
            </a:r>
            <a:r>
              <a:rPr sz="2000" i="1" spc="-5" dirty="0">
                <a:solidFill>
                  <a:srgbClr val="0000C1"/>
                </a:solidFill>
                <a:latin typeface="Arial"/>
                <a:cs typeface="Arial"/>
              </a:rPr>
              <a:t>main</a:t>
            </a:r>
            <a:r>
              <a:rPr sz="2000" spc="-5" dirty="0"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429895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475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Office Theme</vt:lpstr>
      <vt:lpstr>PowerPoint Presentation</vt:lpstr>
      <vt:lpstr>PowerPoint Presentation</vt:lpstr>
      <vt:lpstr> JDK (Java Development Kit)</vt:lpstr>
      <vt:lpstr> Di Eclipse, pilih File &gt; New &gt; Android Project</vt:lpstr>
      <vt:lpstr> Pada kolom yang  tersedia, isikan:</vt:lpstr>
      <vt:lpstr>PowerPoint Presentation</vt:lpstr>
      <vt:lpstr>PowerPoint Presentation</vt:lpstr>
      <vt:lpstr>PowerPoint Presentation</vt:lpstr>
      <vt:lpstr>PowerPoint Presentation</vt:lpstr>
      <vt:lpstr>Setiap tampilan pada layar berhubungan  dengan file layout resource File layout resource yang akan ditampilkan  pada layar ditentukan oleh Activity class  menggunakan perintah</vt:lpstr>
      <vt:lpstr>PowerPoint Presentation</vt:lpstr>
      <vt:lpstr> File yang menyimpan definisi dari teks yang  digunakan pada aplikasi Android</vt:lpstr>
      <vt:lpstr>PowerPoint Presentation</vt:lpstr>
      <vt:lpstr>PowerPoint Presentation</vt:lpstr>
      <vt:lpstr> Paket java untuk aplikasi</vt:lpstr>
      <vt:lpstr>PowerPoint Presentation</vt:lpstr>
      <vt:lpstr> File ini otomatis dibuat oleh sistem Android  untuk setiap resource yang telah  didefinisikan</vt:lpstr>
      <vt:lpstr>PowerPoint Presentation</vt:lpstr>
      <vt:lpstr>PowerPoint Presentation</vt:lpstr>
      <vt:lpstr>http://developer.android.com http://www.javapassion.com/codecamps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2020-05-01T01:16:50Z</dcterms:created>
  <dcterms:modified xsi:type="dcterms:W3CDTF">2020-05-01T01:21:26Z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2020-05-01T00:00:00Z</vt:filetime>
  </property>
</Properties>
</file>