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0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25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5384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6772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938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14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3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82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60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1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9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8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2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1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EDDDE-7226-4D3D-91D9-FD7EAF0801EF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CEB6716-5D6B-4E9D-8A40-D977F4465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29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2727" y="2404534"/>
            <a:ext cx="9351818" cy="1646302"/>
          </a:xfrm>
        </p:spPr>
        <p:txBody>
          <a:bodyPr>
            <a:normAutofit/>
          </a:bodyPr>
          <a:lstStyle/>
          <a:p>
            <a:r>
              <a:rPr lang="en-US" sz="4000" dirty="0" err="1" smtClean="0"/>
              <a:t>Materi</a:t>
            </a:r>
            <a:r>
              <a:rPr lang="en-US" sz="4000" dirty="0" smtClean="0"/>
              <a:t> </a:t>
            </a:r>
            <a:r>
              <a:rPr lang="en-US" sz="4000" dirty="0" err="1" smtClean="0"/>
              <a:t>Pembelajaran</a:t>
            </a:r>
            <a:r>
              <a:rPr lang="en-US" sz="4000" dirty="0" smtClean="0"/>
              <a:t> </a:t>
            </a:r>
            <a:r>
              <a:rPr lang="en-US" sz="4000" dirty="0" err="1" smtClean="0"/>
              <a:t>Kebijakan</a:t>
            </a:r>
            <a:r>
              <a:rPr lang="en-US" sz="4000" dirty="0" smtClean="0"/>
              <a:t> </a:t>
            </a:r>
            <a:r>
              <a:rPr lang="en-US" sz="4000" dirty="0" err="1" smtClean="0"/>
              <a:t>Pariwisata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1800" dirty="0" err="1" smtClean="0"/>
              <a:t>Minggu</a:t>
            </a:r>
            <a:r>
              <a:rPr lang="en-US" sz="1800" dirty="0" smtClean="0"/>
              <a:t> ke-3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6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Kebijakan</a:t>
            </a:r>
            <a:r>
              <a:rPr lang="en-US" b="1" dirty="0" smtClean="0"/>
              <a:t> Pembangunan </a:t>
            </a:r>
            <a:r>
              <a:rPr lang="en-US" b="1" dirty="0" err="1" smtClean="0"/>
              <a:t>Pariwisata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Pembangunan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/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Nugroho</a:t>
            </a:r>
            <a:r>
              <a:rPr lang="en-US" dirty="0" smtClean="0"/>
              <a:t> (2011)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revisi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reformulasi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implementasinya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(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ide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) yang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dievaluasi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disikapi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demi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555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Kebijakan</a:t>
            </a:r>
            <a:r>
              <a:rPr lang="en-US" b="1" dirty="0" smtClean="0"/>
              <a:t> Pembangunan </a:t>
            </a:r>
            <a:r>
              <a:rPr lang="en-US" b="1" dirty="0" err="1" smtClean="0"/>
              <a:t>Pariwisata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Mengacu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kategorisasi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Anderson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bias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irisan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prosedural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distributif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public goods.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prosedural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tahapan-tahapan</a:t>
            </a:r>
            <a:r>
              <a:rPr lang="en-US" dirty="0" smtClean="0"/>
              <a:t> </a:t>
            </a:r>
            <a:r>
              <a:rPr lang="en-US" dirty="0" err="1" smtClean="0"/>
              <a:t>implementasinya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217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r>
              <a:rPr lang="en-US" dirty="0" smtClean="0"/>
              <a:t> </a:t>
            </a:r>
            <a:r>
              <a:rPr lang="en-US" dirty="0" err="1" smtClean="0"/>
              <a:t>destinasi</a:t>
            </a:r>
            <a:r>
              <a:rPr lang="en-US" dirty="0" smtClean="0"/>
              <a:t>,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 yang optimal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pengunjung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, hotel,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destinasi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media digital.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797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52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10177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196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Materi Pembelajaran Kebijakan Pariwisata  Minggu ke-3</vt:lpstr>
      <vt:lpstr>1. Kebijakan Pembangunan Pariwisata</vt:lpstr>
      <vt:lpstr>1. Kebijakan Pembangunan Pariwisata</vt:lpstr>
      <vt:lpstr>2. Kebijakan Pengembangan Pariwisata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Pembelajaran Kebijakan Pariwisata  Minggu ke-3</dc:title>
  <dc:creator>User</dc:creator>
  <cp:lastModifiedBy>User</cp:lastModifiedBy>
  <cp:revision>1</cp:revision>
  <dcterms:created xsi:type="dcterms:W3CDTF">2024-10-12T04:46:43Z</dcterms:created>
  <dcterms:modified xsi:type="dcterms:W3CDTF">2024-10-12T04:52:21Z</dcterms:modified>
</cp:coreProperties>
</file>