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4"/>
  </p:notesMasterIdLst>
  <p:sldIdLst>
    <p:sldId id="262" r:id="rId2"/>
    <p:sldId id="420" r:id="rId3"/>
    <p:sldId id="422" r:id="rId4"/>
    <p:sldId id="421" r:id="rId5"/>
    <p:sldId id="263" r:id="rId6"/>
    <p:sldId id="377" r:id="rId7"/>
    <p:sldId id="423" r:id="rId8"/>
    <p:sldId id="424" r:id="rId9"/>
    <p:sldId id="425" r:id="rId10"/>
    <p:sldId id="426" r:id="rId11"/>
    <p:sldId id="427" r:id="rId12"/>
    <p:sldId id="346" r:id="rId13"/>
    <p:sldId id="347" r:id="rId14"/>
    <p:sldId id="348" r:id="rId15"/>
    <p:sldId id="349" r:id="rId16"/>
    <p:sldId id="428" r:id="rId17"/>
    <p:sldId id="429" r:id="rId18"/>
    <p:sldId id="430" r:id="rId19"/>
    <p:sldId id="431" r:id="rId20"/>
    <p:sldId id="432" r:id="rId21"/>
    <p:sldId id="433" r:id="rId22"/>
    <p:sldId id="434" r:id="rId23"/>
    <p:sldId id="435" r:id="rId24"/>
    <p:sldId id="436" r:id="rId25"/>
    <p:sldId id="437" r:id="rId26"/>
    <p:sldId id="438" r:id="rId27"/>
    <p:sldId id="439" r:id="rId28"/>
    <p:sldId id="440" r:id="rId29"/>
    <p:sldId id="441" r:id="rId30"/>
    <p:sldId id="442" r:id="rId31"/>
    <p:sldId id="443" r:id="rId32"/>
    <p:sldId id="444" r:id="rId33"/>
    <p:sldId id="445" r:id="rId34"/>
    <p:sldId id="446" r:id="rId35"/>
    <p:sldId id="447" r:id="rId36"/>
    <p:sldId id="448" r:id="rId37"/>
    <p:sldId id="449" r:id="rId38"/>
    <p:sldId id="450" r:id="rId39"/>
    <p:sldId id="451" r:id="rId40"/>
    <p:sldId id="373" r:id="rId41"/>
    <p:sldId id="452" r:id="rId42"/>
    <p:sldId id="331"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D4C14-DBA2-4D2D-B666-9D67D44F2118}"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id-ID"/>
        </a:p>
      </dgm:t>
    </dgm:pt>
    <dgm:pt modelId="{CC640137-4195-42ED-AC70-D47E07969AE2}">
      <dgm:prSet phldrT="[Text]"/>
      <dgm:spPr/>
      <dgm:t>
        <a:bodyPr/>
        <a:lstStyle/>
        <a:p>
          <a:r>
            <a:rPr lang="en-US" altLang="id-ID" dirty="0" smtClean="0">
              <a:effectLst>
                <a:outerShdw blurRad="38100" dist="38100" dir="2700000" algn="tl">
                  <a:srgbClr val="000000"/>
                </a:outerShdw>
              </a:effectLst>
              <a:latin typeface="Garamond" pitchFamily="18" charset="0"/>
            </a:rPr>
            <a:t>Four </a:t>
          </a:r>
          <a:r>
            <a:rPr lang="en-US" altLang="id-ID" i="1" dirty="0" err="1" smtClean="0">
              <a:effectLst>
                <a:outerShdw blurRad="38100" dist="38100" dir="2700000" algn="tl">
                  <a:srgbClr val="000000"/>
                </a:outerShdw>
              </a:effectLst>
              <a:latin typeface="Garamond" pitchFamily="18" charset="0"/>
            </a:rPr>
            <a:t>Ms</a:t>
          </a:r>
          <a:r>
            <a:rPr lang="en-US" altLang="id-ID" dirty="0" smtClean="0">
              <a:effectLst>
                <a:outerShdw blurRad="38100" dist="38100" dir="2700000" algn="tl">
                  <a:srgbClr val="000000"/>
                </a:outerShdw>
              </a:effectLst>
              <a:latin typeface="Garamond" pitchFamily="18" charset="0"/>
            </a:rPr>
            <a:t> Plus</a:t>
          </a:r>
          <a:endParaRPr lang="id-ID" dirty="0"/>
        </a:p>
      </dgm:t>
    </dgm:pt>
    <dgm:pt modelId="{54C94782-4DB1-4CC0-82FE-72115F5475EB}" type="parTrans" cxnId="{8AADFC4B-6A71-4722-8EDD-26EF5AE14566}">
      <dgm:prSet/>
      <dgm:spPr/>
      <dgm:t>
        <a:bodyPr/>
        <a:lstStyle/>
        <a:p>
          <a:endParaRPr lang="id-ID"/>
        </a:p>
      </dgm:t>
    </dgm:pt>
    <dgm:pt modelId="{D0786E00-E7BF-4D2A-92DB-799F2DAABC63}" type="sibTrans" cxnId="{8AADFC4B-6A71-4722-8EDD-26EF5AE14566}">
      <dgm:prSet/>
      <dgm:spPr/>
      <dgm:t>
        <a:bodyPr/>
        <a:lstStyle/>
        <a:p>
          <a:endParaRPr lang="id-ID"/>
        </a:p>
      </dgm:t>
    </dgm:pt>
    <dgm:pt modelId="{4B91C2FC-FC7F-4DC9-A0D4-625AE80F477A}">
      <dgm:prSet phldrT="[Text]"/>
      <dgm:spPr/>
      <dgm:t>
        <a:bodyPr/>
        <a:lstStyle/>
        <a:p>
          <a:r>
            <a:rPr lang="en-US" altLang="id-ID" smtClean="0">
              <a:latin typeface="Garamond" pitchFamily="18" charset="0"/>
            </a:rPr>
            <a:t>Materials</a:t>
          </a:r>
          <a:endParaRPr lang="id-ID" dirty="0"/>
        </a:p>
      </dgm:t>
    </dgm:pt>
    <dgm:pt modelId="{056138D8-5F97-4322-ADB6-7734B9314F5F}" type="parTrans" cxnId="{F61DC404-4145-4C45-9FD6-07E0F42FF245}">
      <dgm:prSet/>
      <dgm:spPr/>
      <dgm:t>
        <a:bodyPr/>
        <a:lstStyle/>
        <a:p>
          <a:endParaRPr lang="id-ID"/>
        </a:p>
      </dgm:t>
    </dgm:pt>
    <dgm:pt modelId="{06421801-FCE6-4D84-8162-76C69E8D1422}" type="sibTrans" cxnId="{F61DC404-4145-4C45-9FD6-07E0F42FF245}">
      <dgm:prSet/>
      <dgm:spPr/>
      <dgm:t>
        <a:bodyPr/>
        <a:lstStyle/>
        <a:p>
          <a:endParaRPr lang="id-ID"/>
        </a:p>
      </dgm:t>
    </dgm:pt>
    <dgm:pt modelId="{F9AF0E03-E27C-436D-8716-078FFEC153CD}">
      <dgm:prSet phldrT="[Text]"/>
      <dgm:spPr/>
      <dgm:t>
        <a:bodyPr/>
        <a:lstStyle/>
        <a:p>
          <a:r>
            <a:rPr lang="en-US" dirty="0" smtClean="0"/>
            <a:t>Money</a:t>
          </a:r>
          <a:endParaRPr lang="id-ID" dirty="0"/>
        </a:p>
      </dgm:t>
    </dgm:pt>
    <dgm:pt modelId="{D6458540-6021-412B-A8CB-CA3E4A48DCB1}" type="parTrans" cxnId="{D4B2203D-3510-4C1B-AB46-5AEEDC9DAE34}">
      <dgm:prSet/>
      <dgm:spPr/>
      <dgm:t>
        <a:bodyPr/>
        <a:lstStyle/>
        <a:p>
          <a:endParaRPr lang="id-ID"/>
        </a:p>
      </dgm:t>
    </dgm:pt>
    <dgm:pt modelId="{1D53B0B9-28A0-4E62-B65E-C8153CA9124C}" type="sibTrans" cxnId="{D4B2203D-3510-4C1B-AB46-5AEEDC9DAE34}">
      <dgm:prSet/>
      <dgm:spPr/>
      <dgm:t>
        <a:bodyPr/>
        <a:lstStyle/>
        <a:p>
          <a:endParaRPr lang="id-ID"/>
        </a:p>
      </dgm:t>
    </dgm:pt>
    <dgm:pt modelId="{4468DA75-04E5-4871-AFA1-675397DCDC4A}">
      <dgm:prSet phldrT="[Text]"/>
      <dgm:spPr/>
      <dgm:t>
        <a:bodyPr/>
        <a:lstStyle/>
        <a:p>
          <a:r>
            <a:rPr lang="en-US" dirty="0" smtClean="0"/>
            <a:t>Man</a:t>
          </a:r>
          <a:endParaRPr lang="id-ID" dirty="0"/>
        </a:p>
      </dgm:t>
    </dgm:pt>
    <dgm:pt modelId="{38A80175-AA2D-40DF-BA9F-E6179BCDB166}" type="parTrans" cxnId="{97CE521B-01B6-49C1-B295-8BE225B82568}">
      <dgm:prSet/>
      <dgm:spPr/>
      <dgm:t>
        <a:bodyPr/>
        <a:lstStyle/>
        <a:p>
          <a:endParaRPr lang="id-ID"/>
        </a:p>
      </dgm:t>
    </dgm:pt>
    <dgm:pt modelId="{13BB1797-65A3-4F74-A19E-369F869E7238}" type="sibTrans" cxnId="{97CE521B-01B6-49C1-B295-8BE225B82568}">
      <dgm:prSet/>
      <dgm:spPr/>
      <dgm:t>
        <a:bodyPr/>
        <a:lstStyle/>
        <a:p>
          <a:endParaRPr lang="id-ID"/>
        </a:p>
      </dgm:t>
    </dgm:pt>
    <dgm:pt modelId="{89175115-544E-4CCA-87B9-25CEA3BA7651}">
      <dgm:prSet phldrT="[Text]"/>
      <dgm:spPr/>
      <dgm:t>
        <a:bodyPr/>
        <a:lstStyle/>
        <a:p>
          <a:r>
            <a:rPr lang="en-US" dirty="0" smtClean="0"/>
            <a:t>Machines</a:t>
          </a:r>
          <a:endParaRPr lang="id-ID" dirty="0"/>
        </a:p>
      </dgm:t>
    </dgm:pt>
    <dgm:pt modelId="{0EE5AF75-24C8-4353-BB6A-B2CCAFCB3E16}" type="parTrans" cxnId="{0D333E3E-FC52-405B-BAB4-AD9712DBCFDB}">
      <dgm:prSet/>
      <dgm:spPr/>
      <dgm:t>
        <a:bodyPr/>
        <a:lstStyle/>
        <a:p>
          <a:endParaRPr lang="id-ID"/>
        </a:p>
      </dgm:t>
    </dgm:pt>
    <dgm:pt modelId="{9381EFB1-C7C6-456B-99CB-A54A5B8DEF71}" type="sibTrans" cxnId="{0D333E3E-FC52-405B-BAB4-AD9712DBCFDB}">
      <dgm:prSet/>
      <dgm:spPr/>
      <dgm:t>
        <a:bodyPr/>
        <a:lstStyle/>
        <a:p>
          <a:endParaRPr lang="id-ID"/>
        </a:p>
      </dgm:t>
    </dgm:pt>
    <dgm:pt modelId="{D27D2740-9D27-4B15-9AD6-73886FD15E7A}">
      <dgm:prSet custT="1"/>
      <dgm:spPr/>
      <dgm:t>
        <a:bodyPr/>
        <a:lstStyle/>
        <a:p>
          <a:r>
            <a:rPr lang="en-US" sz="1400" b="1" dirty="0" smtClean="0">
              <a:solidFill>
                <a:srgbClr val="C00000"/>
              </a:solidFill>
            </a:rPr>
            <a:t>Information</a:t>
          </a:r>
          <a:endParaRPr lang="id-ID" sz="1400" b="1" dirty="0">
            <a:solidFill>
              <a:srgbClr val="C00000"/>
            </a:solidFill>
          </a:endParaRPr>
        </a:p>
      </dgm:t>
    </dgm:pt>
    <dgm:pt modelId="{52552A5C-CF2D-4A72-81A7-D9C6FC6CCEA4}" type="parTrans" cxnId="{C7DDCFAD-1CAC-4CE9-8A51-1E47C559FAFE}">
      <dgm:prSet/>
      <dgm:spPr/>
      <dgm:t>
        <a:bodyPr/>
        <a:lstStyle/>
        <a:p>
          <a:endParaRPr lang="id-ID"/>
        </a:p>
      </dgm:t>
    </dgm:pt>
    <dgm:pt modelId="{C6E07A8F-9BE7-45CB-8E72-A9A595340BCC}" type="sibTrans" cxnId="{C7DDCFAD-1CAC-4CE9-8A51-1E47C559FAFE}">
      <dgm:prSet/>
      <dgm:spPr/>
      <dgm:t>
        <a:bodyPr/>
        <a:lstStyle/>
        <a:p>
          <a:endParaRPr lang="id-ID"/>
        </a:p>
      </dgm:t>
    </dgm:pt>
    <dgm:pt modelId="{F93B30F6-6D41-4533-88F8-A21D1BA829AC}" type="pres">
      <dgm:prSet presAssocID="{F95D4C14-DBA2-4D2D-B666-9D67D44F2118}" presName="composite" presStyleCnt="0">
        <dgm:presLayoutVars>
          <dgm:chMax val="1"/>
          <dgm:dir/>
          <dgm:resizeHandles val="exact"/>
        </dgm:presLayoutVars>
      </dgm:prSet>
      <dgm:spPr/>
    </dgm:pt>
    <dgm:pt modelId="{A9149937-AC86-4FAC-9F72-EDA60C76DE92}" type="pres">
      <dgm:prSet presAssocID="{F95D4C14-DBA2-4D2D-B666-9D67D44F2118}" presName="radial" presStyleCnt="0">
        <dgm:presLayoutVars>
          <dgm:animLvl val="ctr"/>
        </dgm:presLayoutVars>
      </dgm:prSet>
      <dgm:spPr/>
    </dgm:pt>
    <dgm:pt modelId="{0ED60097-6FC8-4373-822C-4146EE90F6A4}" type="pres">
      <dgm:prSet presAssocID="{CC640137-4195-42ED-AC70-D47E07969AE2}" presName="centerShape" presStyleLbl="vennNode1" presStyleIdx="0" presStyleCnt="6"/>
      <dgm:spPr/>
      <dgm:t>
        <a:bodyPr/>
        <a:lstStyle/>
        <a:p>
          <a:endParaRPr lang="id-ID"/>
        </a:p>
      </dgm:t>
    </dgm:pt>
    <dgm:pt modelId="{76138AC4-1C3E-498A-BD78-CC150354E1D2}" type="pres">
      <dgm:prSet presAssocID="{4B91C2FC-FC7F-4DC9-A0D4-625AE80F477A}" presName="node" presStyleLbl="vennNode1" presStyleIdx="1" presStyleCnt="6">
        <dgm:presLayoutVars>
          <dgm:bulletEnabled val="1"/>
        </dgm:presLayoutVars>
      </dgm:prSet>
      <dgm:spPr/>
      <dgm:t>
        <a:bodyPr/>
        <a:lstStyle/>
        <a:p>
          <a:endParaRPr lang="id-ID"/>
        </a:p>
      </dgm:t>
    </dgm:pt>
    <dgm:pt modelId="{23563809-8BF6-4562-B02F-2397BDCDF33A}" type="pres">
      <dgm:prSet presAssocID="{F9AF0E03-E27C-436D-8716-078FFEC153CD}" presName="node" presStyleLbl="vennNode1" presStyleIdx="2" presStyleCnt="6">
        <dgm:presLayoutVars>
          <dgm:bulletEnabled val="1"/>
        </dgm:presLayoutVars>
      </dgm:prSet>
      <dgm:spPr/>
    </dgm:pt>
    <dgm:pt modelId="{033387E5-73CC-49F3-A86C-18364FE4E7E8}" type="pres">
      <dgm:prSet presAssocID="{D27D2740-9D27-4B15-9AD6-73886FD15E7A}" presName="node" presStyleLbl="vennNode1" presStyleIdx="3" presStyleCnt="6" custScaleX="135058" custScaleY="113729">
        <dgm:presLayoutVars>
          <dgm:bulletEnabled val="1"/>
        </dgm:presLayoutVars>
      </dgm:prSet>
      <dgm:spPr/>
    </dgm:pt>
    <dgm:pt modelId="{587AD821-72D5-42CB-A1B9-AF5B79AD7EBA}" type="pres">
      <dgm:prSet presAssocID="{4468DA75-04E5-4871-AFA1-675397DCDC4A}" presName="node" presStyleLbl="vennNode1" presStyleIdx="4" presStyleCnt="6">
        <dgm:presLayoutVars>
          <dgm:bulletEnabled val="1"/>
        </dgm:presLayoutVars>
      </dgm:prSet>
      <dgm:spPr/>
    </dgm:pt>
    <dgm:pt modelId="{72348892-E15C-4D9E-851C-460D000D6C12}" type="pres">
      <dgm:prSet presAssocID="{89175115-544E-4CCA-87B9-25CEA3BA7651}" presName="node" presStyleLbl="vennNode1" presStyleIdx="5" presStyleCnt="6">
        <dgm:presLayoutVars>
          <dgm:bulletEnabled val="1"/>
        </dgm:presLayoutVars>
      </dgm:prSet>
      <dgm:spPr/>
    </dgm:pt>
  </dgm:ptLst>
  <dgm:cxnLst>
    <dgm:cxn modelId="{F61DC404-4145-4C45-9FD6-07E0F42FF245}" srcId="{CC640137-4195-42ED-AC70-D47E07969AE2}" destId="{4B91C2FC-FC7F-4DC9-A0D4-625AE80F477A}" srcOrd="0" destOrd="0" parTransId="{056138D8-5F97-4322-ADB6-7734B9314F5F}" sibTransId="{06421801-FCE6-4D84-8162-76C69E8D1422}"/>
    <dgm:cxn modelId="{C7DDCFAD-1CAC-4CE9-8A51-1E47C559FAFE}" srcId="{CC640137-4195-42ED-AC70-D47E07969AE2}" destId="{D27D2740-9D27-4B15-9AD6-73886FD15E7A}" srcOrd="2" destOrd="0" parTransId="{52552A5C-CF2D-4A72-81A7-D9C6FC6CCEA4}" sibTransId="{C6E07A8F-9BE7-45CB-8E72-A9A595340BCC}"/>
    <dgm:cxn modelId="{C3586268-6AEE-4BA6-B432-FE256DC3E187}" type="presOf" srcId="{D27D2740-9D27-4B15-9AD6-73886FD15E7A}" destId="{033387E5-73CC-49F3-A86C-18364FE4E7E8}" srcOrd="0" destOrd="0" presId="urn:microsoft.com/office/officeart/2005/8/layout/radial3"/>
    <dgm:cxn modelId="{E76F42F8-CA8A-461B-902D-62D4D3D5BEF1}" type="presOf" srcId="{F95D4C14-DBA2-4D2D-B666-9D67D44F2118}" destId="{F93B30F6-6D41-4533-88F8-A21D1BA829AC}" srcOrd="0" destOrd="0" presId="urn:microsoft.com/office/officeart/2005/8/layout/radial3"/>
    <dgm:cxn modelId="{B3943835-A0FB-427E-9F6B-43B8EE668468}" type="presOf" srcId="{4B91C2FC-FC7F-4DC9-A0D4-625AE80F477A}" destId="{76138AC4-1C3E-498A-BD78-CC150354E1D2}" srcOrd="0" destOrd="0" presId="urn:microsoft.com/office/officeart/2005/8/layout/radial3"/>
    <dgm:cxn modelId="{D4B2203D-3510-4C1B-AB46-5AEEDC9DAE34}" srcId="{CC640137-4195-42ED-AC70-D47E07969AE2}" destId="{F9AF0E03-E27C-436D-8716-078FFEC153CD}" srcOrd="1" destOrd="0" parTransId="{D6458540-6021-412B-A8CB-CA3E4A48DCB1}" sibTransId="{1D53B0B9-28A0-4E62-B65E-C8153CA9124C}"/>
    <dgm:cxn modelId="{A4730B39-B6C4-4074-BA0F-33FB1DFB2CAF}" type="presOf" srcId="{CC640137-4195-42ED-AC70-D47E07969AE2}" destId="{0ED60097-6FC8-4373-822C-4146EE90F6A4}" srcOrd="0" destOrd="0" presId="urn:microsoft.com/office/officeart/2005/8/layout/radial3"/>
    <dgm:cxn modelId="{0D333E3E-FC52-405B-BAB4-AD9712DBCFDB}" srcId="{CC640137-4195-42ED-AC70-D47E07969AE2}" destId="{89175115-544E-4CCA-87B9-25CEA3BA7651}" srcOrd="4" destOrd="0" parTransId="{0EE5AF75-24C8-4353-BB6A-B2CCAFCB3E16}" sibTransId="{9381EFB1-C7C6-456B-99CB-A54A5B8DEF71}"/>
    <dgm:cxn modelId="{AD70E849-AB9C-4EB0-A627-BD312BABCE2C}" type="presOf" srcId="{89175115-544E-4CCA-87B9-25CEA3BA7651}" destId="{72348892-E15C-4D9E-851C-460D000D6C12}" srcOrd="0" destOrd="0" presId="urn:microsoft.com/office/officeart/2005/8/layout/radial3"/>
    <dgm:cxn modelId="{8AADFC4B-6A71-4722-8EDD-26EF5AE14566}" srcId="{F95D4C14-DBA2-4D2D-B666-9D67D44F2118}" destId="{CC640137-4195-42ED-AC70-D47E07969AE2}" srcOrd="0" destOrd="0" parTransId="{54C94782-4DB1-4CC0-82FE-72115F5475EB}" sibTransId="{D0786E00-E7BF-4D2A-92DB-799F2DAABC63}"/>
    <dgm:cxn modelId="{97CE521B-01B6-49C1-B295-8BE225B82568}" srcId="{CC640137-4195-42ED-AC70-D47E07969AE2}" destId="{4468DA75-04E5-4871-AFA1-675397DCDC4A}" srcOrd="3" destOrd="0" parTransId="{38A80175-AA2D-40DF-BA9F-E6179BCDB166}" sibTransId="{13BB1797-65A3-4F74-A19E-369F869E7238}"/>
    <dgm:cxn modelId="{D0E38AEE-69A2-4D28-BF16-E49DAF08BC98}" type="presOf" srcId="{4468DA75-04E5-4871-AFA1-675397DCDC4A}" destId="{587AD821-72D5-42CB-A1B9-AF5B79AD7EBA}" srcOrd="0" destOrd="0" presId="urn:microsoft.com/office/officeart/2005/8/layout/radial3"/>
    <dgm:cxn modelId="{261ACD10-C926-4F71-8C8B-70CDDAA55C58}" type="presOf" srcId="{F9AF0E03-E27C-436D-8716-078FFEC153CD}" destId="{23563809-8BF6-4562-B02F-2397BDCDF33A}" srcOrd="0" destOrd="0" presId="urn:microsoft.com/office/officeart/2005/8/layout/radial3"/>
    <dgm:cxn modelId="{0B0877AF-CCD5-404E-B13F-3F7693778822}" type="presParOf" srcId="{F93B30F6-6D41-4533-88F8-A21D1BA829AC}" destId="{A9149937-AC86-4FAC-9F72-EDA60C76DE92}" srcOrd="0" destOrd="0" presId="urn:microsoft.com/office/officeart/2005/8/layout/radial3"/>
    <dgm:cxn modelId="{51FADE33-AE96-4B3D-BC9A-402447849DE9}" type="presParOf" srcId="{A9149937-AC86-4FAC-9F72-EDA60C76DE92}" destId="{0ED60097-6FC8-4373-822C-4146EE90F6A4}" srcOrd="0" destOrd="0" presId="urn:microsoft.com/office/officeart/2005/8/layout/radial3"/>
    <dgm:cxn modelId="{44B4B337-4F8B-4290-8E7F-4A505ED977F4}" type="presParOf" srcId="{A9149937-AC86-4FAC-9F72-EDA60C76DE92}" destId="{76138AC4-1C3E-498A-BD78-CC150354E1D2}" srcOrd="1" destOrd="0" presId="urn:microsoft.com/office/officeart/2005/8/layout/radial3"/>
    <dgm:cxn modelId="{10857660-450B-4AB3-8975-DE5198FF553F}" type="presParOf" srcId="{A9149937-AC86-4FAC-9F72-EDA60C76DE92}" destId="{23563809-8BF6-4562-B02F-2397BDCDF33A}" srcOrd="2" destOrd="0" presId="urn:microsoft.com/office/officeart/2005/8/layout/radial3"/>
    <dgm:cxn modelId="{0B0CA412-AEE5-4678-BC73-239816AAB707}" type="presParOf" srcId="{A9149937-AC86-4FAC-9F72-EDA60C76DE92}" destId="{033387E5-73CC-49F3-A86C-18364FE4E7E8}" srcOrd="3" destOrd="0" presId="urn:microsoft.com/office/officeart/2005/8/layout/radial3"/>
    <dgm:cxn modelId="{71500276-152A-417E-B08F-1ED35B4B7E61}" type="presParOf" srcId="{A9149937-AC86-4FAC-9F72-EDA60C76DE92}" destId="{587AD821-72D5-42CB-A1B9-AF5B79AD7EBA}" srcOrd="4" destOrd="0" presId="urn:microsoft.com/office/officeart/2005/8/layout/radial3"/>
    <dgm:cxn modelId="{96C311FF-DDF1-4C25-BF98-BFC6E6B9FAF8}" type="presParOf" srcId="{A9149937-AC86-4FAC-9F72-EDA60C76DE92}" destId="{72348892-E15C-4D9E-851C-460D000D6C12}"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60097-6FC8-4373-822C-4146EE90F6A4}">
      <dsp:nvSpPr>
        <dsp:cNvPr id="0" name=""/>
        <dsp:cNvSpPr/>
      </dsp:nvSpPr>
      <dsp:spPr>
        <a:xfrm>
          <a:off x="1930920" y="1053026"/>
          <a:ext cx="2542133" cy="2542133"/>
        </a:xfrm>
        <a:prstGeom prst="ellipse">
          <a:avLst/>
        </a:prstGeom>
        <a:solidFill>
          <a:schemeClr val="accent2">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altLang="id-ID" sz="4400" kern="1200" dirty="0" smtClean="0">
              <a:effectLst>
                <a:outerShdw blurRad="38100" dist="38100" dir="2700000" algn="tl">
                  <a:srgbClr val="000000"/>
                </a:outerShdw>
              </a:effectLst>
              <a:latin typeface="Garamond" pitchFamily="18" charset="0"/>
            </a:rPr>
            <a:t>Four </a:t>
          </a:r>
          <a:r>
            <a:rPr lang="en-US" altLang="id-ID" sz="4400" i="1" kern="1200" dirty="0" err="1" smtClean="0">
              <a:effectLst>
                <a:outerShdw blurRad="38100" dist="38100" dir="2700000" algn="tl">
                  <a:srgbClr val="000000"/>
                </a:outerShdw>
              </a:effectLst>
              <a:latin typeface="Garamond" pitchFamily="18" charset="0"/>
            </a:rPr>
            <a:t>Ms</a:t>
          </a:r>
          <a:r>
            <a:rPr lang="en-US" altLang="id-ID" sz="4400" kern="1200" dirty="0" smtClean="0">
              <a:effectLst>
                <a:outerShdw blurRad="38100" dist="38100" dir="2700000" algn="tl">
                  <a:srgbClr val="000000"/>
                </a:outerShdw>
              </a:effectLst>
              <a:latin typeface="Garamond" pitchFamily="18" charset="0"/>
            </a:rPr>
            <a:t> Plus</a:t>
          </a:r>
          <a:endParaRPr lang="id-ID" sz="4400" kern="1200" dirty="0"/>
        </a:p>
      </dsp:txBody>
      <dsp:txXfrm>
        <a:off x="2303207" y="1425313"/>
        <a:ext cx="1797559" cy="1797559"/>
      </dsp:txXfrm>
    </dsp:sp>
    <dsp:sp modelId="{76138AC4-1C3E-498A-BD78-CC150354E1D2}">
      <dsp:nvSpPr>
        <dsp:cNvPr id="0" name=""/>
        <dsp:cNvSpPr/>
      </dsp:nvSpPr>
      <dsp:spPr>
        <a:xfrm>
          <a:off x="2566454" y="34804"/>
          <a:ext cx="1271066" cy="1271066"/>
        </a:xfrm>
        <a:prstGeom prst="ellipse">
          <a:avLst/>
        </a:prstGeom>
        <a:solidFill>
          <a:schemeClr val="accent3">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altLang="id-ID" sz="1500" kern="1200" smtClean="0">
              <a:latin typeface="Garamond" pitchFamily="18" charset="0"/>
            </a:rPr>
            <a:t>Materials</a:t>
          </a:r>
          <a:endParaRPr lang="id-ID" sz="1500" kern="1200" dirty="0"/>
        </a:p>
      </dsp:txBody>
      <dsp:txXfrm>
        <a:off x="2752597" y="220947"/>
        <a:ext cx="898780" cy="898780"/>
      </dsp:txXfrm>
    </dsp:sp>
    <dsp:sp modelId="{23563809-8BF6-4562-B02F-2397BDCDF33A}">
      <dsp:nvSpPr>
        <dsp:cNvPr id="0" name=""/>
        <dsp:cNvSpPr/>
      </dsp:nvSpPr>
      <dsp:spPr>
        <a:xfrm>
          <a:off x="4139269" y="1177521"/>
          <a:ext cx="1271066" cy="1271066"/>
        </a:xfrm>
        <a:prstGeom prst="ellipse">
          <a:avLst/>
        </a:prstGeom>
        <a:solidFill>
          <a:schemeClr val="accent4">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Money</a:t>
          </a:r>
          <a:endParaRPr lang="id-ID" sz="1500" kern="1200" dirty="0"/>
        </a:p>
      </dsp:txBody>
      <dsp:txXfrm>
        <a:off x="4325412" y="1363664"/>
        <a:ext cx="898780" cy="898780"/>
      </dsp:txXfrm>
    </dsp:sp>
    <dsp:sp modelId="{033387E5-73CC-49F3-A86C-18364FE4E7E8}">
      <dsp:nvSpPr>
        <dsp:cNvPr id="0" name=""/>
        <dsp:cNvSpPr/>
      </dsp:nvSpPr>
      <dsp:spPr>
        <a:xfrm>
          <a:off x="3315701" y="2939224"/>
          <a:ext cx="1716677" cy="1445571"/>
        </a:xfrm>
        <a:prstGeom prst="ellipse">
          <a:avLst/>
        </a:prstGeom>
        <a:solidFill>
          <a:schemeClr val="accent5">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C00000"/>
              </a:solidFill>
            </a:rPr>
            <a:t>Information</a:t>
          </a:r>
          <a:endParaRPr lang="id-ID" sz="1400" b="1" kern="1200" dirty="0">
            <a:solidFill>
              <a:srgbClr val="C00000"/>
            </a:solidFill>
          </a:endParaRPr>
        </a:p>
      </dsp:txBody>
      <dsp:txXfrm>
        <a:off x="3567103" y="3150923"/>
        <a:ext cx="1213873" cy="1022173"/>
      </dsp:txXfrm>
    </dsp:sp>
    <dsp:sp modelId="{587AD821-72D5-42CB-A1B9-AF5B79AD7EBA}">
      <dsp:nvSpPr>
        <dsp:cNvPr id="0" name=""/>
        <dsp:cNvSpPr/>
      </dsp:nvSpPr>
      <dsp:spPr>
        <a:xfrm>
          <a:off x="1594401" y="3026476"/>
          <a:ext cx="1271066" cy="1271066"/>
        </a:xfrm>
        <a:prstGeom prst="ellipse">
          <a:avLst/>
        </a:prstGeom>
        <a:solidFill>
          <a:schemeClr val="accent6">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Man</a:t>
          </a:r>
          <a:endParaRPr lang="id-ID" sz="1500" kern="1200" dirty="0"/>
        </a:p>
      </dsp:txBody>
      <dsp:txXfrm>
        <a:off x="1780544" y="3212619"/>
        <a:ext cx="898780" cy="898780"/>
      </dsp:txXfrm>
    </dsp:sp>
    <dsp:sp modelId="{72348892-E15C-4D9E-851C-460D000D6C12}">
      <dsp:nvSpPr>
        <dsp:cNvPr id="0" name=""/>
        <dsp:cNvSpPr/>
      </dsp:nvSpPr>
      <dsp:spPr>
        <a:xfrm>
          <a:off x="993639" y="1177521"/>
          <a:ext cx="1271066" cy="1271066"/>
        </a:xfrm>
        <a:prstGeom prst="ellipse">
          <a:avLst/>
        </a:prstGeom>
        <a:solidFill>
          <a:schemeClr val="accent2">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Machines</a:t>
          </a:r>
          <a:endParaRPr lang="id-ID" sz="1500" kern="1200" dirty="0"/>
        </a:p>
      </dsp:txBody>
      <dsp:txXfrm>
        <a:off x="1179782" y="1363664"/>
        <a:ext cx="898780" cy="89878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id-ID"/>
          </a:p>
        </p:txBody>
      </p:sp>
      <p:sp>
        <p:nvSpPr>
          <p:cNvPr id="27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id-ID"/>
          </a:p>
        </p:txBody>
      </p:sp>
      <p:sp>
        <p:nvSpPr>
          <p:cNvPr id="870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d-ID" noProof="0" smtClean="0"/>
              <a:t>Click to edit Master text styles</a:t>
            </a:r>
          </a:p>
          <a:p>
            <a:pPr lvl="1"/>
            <a:r>
              <a:rPr lang="en-US" altLang="id-ID" noProof="0" smtClean="0"/>
              <a:t>Second level</a:t>
            </a:r>
          </a:p>
          <a:p>
            <a:pPr lvl="2"/>
            <a:r>
              <a:rPr lang="en-US" altLang="id-ID" noProof="0" smtClean="0"/>
              <a:t>Third level</a:t>
            </a:r>
          </a:p>
          <a:p>
            <a:pPr lvl="3"/>
            <a:r>
              <a:rPr lang="en-US" altLang="id-ID" noProof="0" smtClean="0"/>
              <a:t>Fourth level</a:t>
            </a:r>
          </a:p>
          <a:p>
            <a:pPr lvl="4"/>
            <a:r>
              <a:rPr lang="en-US" altLang="id-ID"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id-ID"/>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02D94AF-072A-4D3A-A7AE-866575EE0DDA}" type="slidenum">
              <a:rPr lang="en-US" altLang="id-ID"/>
              <a:pPr>
                <a:defRPr/>
              </a:pPr>
              <a:t>‹#›</a:t>
            </a:fld>
            <a:endParaRPr lang="en-US" altLang="id-ID"/>
          </a:p>
        </p:txBody>
      </p:sp>
    </p:spTree>
    <p:extLst>
      <p:ext uri="{BB962C8B-B14F-4D97-AF65-F5344CB8AC3E}">
        <p14:creationId xmlns:p14="http://schemas.microsoft.com/office/powerpoint/2010/main" val="8334499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4CC6DFB-ABC1-4C85-AC85-2D40668393C9}" type="slidenum">
              <a:rPr lang="en-US" altLang="id-ID" smtClean="0"/>
              <a:pPr eaLnBrk="1" hangingPunct="1">
                <a:spcBef>
                  <a:spcPct val="0"/>
                </a:spcBef>
              </a:pPr>
              <a:t>1</a:t>
            </a:fld>
            <a:endParaRPr lang="en-US" altLang="id-ID"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id-ID" alt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xfrm>
            <a:off x="1143000" y="685800"/>
            <a:ext cx="4572000" cy="3429000"/>
          </a:xfrm>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d-ID" smtClean="0"/>
              <a:t>This slide examines the value of using SCM systems to businesses. Ask students how increases in sales can result from a more efficient supply chain.</a:t>
            </a:r>
          </a:p>
          <a:p>
            <a:endParaRPr lang="en-US" altLang="id-ID" smtClean="0"/>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F9F402A-EB55-4B82-938A-06A63061D5A3}" type="slidenum">
              <a:rPr lang="en-US" altLang="id-ID" sz="1200">
                <a:latin typeface="Times New Roman" pitchFamily="18" charset="0"/>
              </a:rPr>
              <a:pPr eaLnBrk="1" hangingPunct="1"/>
              <a:t>32</a:t>
            </a:fld>
            <a:endParaRPr lang="en-US" altLang="id-ID"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xfrm>
            <a:off x="1143000" y="685800"/>
            <a:ext cx="4572000" cy="3429000"/>
          </a:xfrm>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d-ID" smtClean="0"/>
              <a:t>This slide introduces the concept of customer relationship management as a key function of the business and the use of CRM systems to provide a single place to consolidate and analyze data about the customer. Ask students to provide examples of the different types of customer data that would be captured by a firm. What is a touch point (ask students to give examples of touch points)?  What types of valuable information does the firm need to know about its customers (most profitable, loyal customers)?  Have students directly interacted with a CRM?  They probably do not know it, but anytime they call into a call center for help they are dealing with some kind of CRM that tracks some or all of their interactions with a firm. </a:t>
            </a:r>
          </a:p>
          <a:p>
            <a:endParaRPr lang="en-US" altLang="id-ID" smtClean="0"/>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754430F-B77C-46FA-81B4-6EF18F52FDC9}" type="slidenum">
              <a:rPr lang="en-US" altLang="id-ID" sz="1200">
                <a:latin typeface="Times New Roman" pitchFamily="18" charset="0"/>
              </a:rPr>
              <a:pPr eaLnBrk="1" hangingPunct="1"/>
              <a:t>33</a:t>
            </a:fld>
            <a:endParaRPr lang="en-US" altLang="id-ID"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xfrm>
            <a:off x="1143000" y="685800"/>
            <a:ext cx="4572000" cy="3429000"/>
          </a:xfrm>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d-ID" smtClean="0"/>
              <a:t>This graphic illustrates the functions found in the integrated applications of a typical CRM system. </a:t>
            </a:r>
          </a:p>
          <a:p>
            <a:endParaRPr lang="en-US" altLang="id-ID" smtClean="0"/>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F17F085-4899-4762-9843-662E4A9A890D}" type="slidenum">
              <a:rPr lang="en-US" altLang="id-ID" sz="1200">
                <a:latin typeface="Times New Roman" pitchFamily="18" charset="0"/>
              </a:rPr>
              <a:pPr eaLnBrk="1" hangingPunct="1"/>
              <a:t>34</a:t>
            </a:fld>
            <a:endParaRPr lang="en-US" altLang="id-ID"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xfrm>
            <a:off x="1143000" y="685800"/>
            <a:ext cx="4572000" cy="3429000"/>
          </a:xfrm>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id-ID" smtClean="0"/>
              <a:t>This slide discusses the types of CRM software available, which ranges from niche tools to full-scale enterprise-wide applications. Ask students for examples of PRM functions (</a:t>
            </a:r>
            <a:r>
              <a:rPr lang="en-US" altLang="id-ID" sz="1800" smtClean="0"/>
              <a:t>integrating lead generation, pricing, promotions, order configurations, and availability, tools to assess partners</a:t>
            </a:r>
            <a:r>
              <a:rPr lang="ja-JP" altLang="en-US" sz="1800" smtClean="0"/>
              <a:t>’</a:t>
            </a:r>
            <a:r>
              <a:rPr lang="en-US" altLang="ja-JP" sz="1800" smtClean="0"/>
              <a:t> performances) and ERM functions (</a:t>
            </a:r>
            <a:r>
              <a:rPr lang="en-US" altLang="ja-JP" sz="1800" smtClean="0">
                <a:cs typeface="Times New Roman" pitchFamily="18" charset="0"/>
              </a:rPr>
              <a:t>s</a:t>
            </a:r>
            <a:r>
              <a:rPr lang="en-US" altLang="ja-JP" smtClean="0"/>
              <a:t>etting objectives, employee performance management, performance-based compensation, employee training.)</a:t>
            </a:r>
            <a:endParaRPr lang="en-US" altLang="ja-JP" sz="2000" b="1" smtClean="0">
              <a:cs typeface="Times New Roman" pitchFamily="18" charset="0"/>
            </a:endParaRPr>
          </a:p>
          <a:p>
            <a:endParaRPr lang="en-US" altLang="id-ID" smtClean="0"/>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42BC3808-7D3E-4C23-A79F-326BC7E0AD45}" type="slidenum">
              <a:rPr lang="en-US" altLang="id-ID" sz="1200">
                <a:latin typeface="Times New Roman" pitchFamily="18" charset="0"/>
              </a:rPr>
              <a:pPr eaLnBrk="1" hangingPunct="1"/>
              <a:t>35</a:t>
            </a:fld>
            <a:endParaRPr lang="en-US" altLang="id-ID"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xfrm>
            <a:off x="1143000" y="685800"/>
            <a:ext cx="4572000" cy="3429000"/>
          </a:xfrm>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d-ID" smtClean="0"/>
              <a:t>This slide discusses the value to businesses of implementing a CRM system. How would marketing be made more effective by using a CRM system?</a:t>
            </a:r>
          </a:p>
          <a:p>
            <a:endParaRPr lang="en-US" altLang="id-ID" smtClean="0"/>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B603C81-7550-42CE-849B-2B15E883DB0D}" type="slidenum">
              <a:rPr lang="en-US" altLang="id-ID" sz="1200">
                <a:latin typeface="Times New Roman" pitchFamily="18" charset="0"/>
              </a:rPr>
              <a:pPr eaLnBrk="1" hangingPunct="1"/>
              <a:t>36</a:t>
            </a:fld>
            <a:endParaRPr lang="en-US" altLang="id-ID"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xfrm>
            <a:off x="1143000" y="685800"/>
            <a:ext cx="4572000" cy="3429000"/>
          </a:xfrm>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d-ID" smtClean="0"/>
              <a:t>This slide discusses the value to businesses of implementing a CRM system. How would marketing be made more effective by using a CRM system?</a:t>
            </a:r>
          </a:p>
          <a:p>
            <a:endParaRPr lang="en-US" altLang="id-ID" smtClean="0"/>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B603C81-7550-42CE-849B-2B15E883DB0D}" type="slidenum">
              <a:rPr lang="en-US" altLang="id-ID" sz="1200">
                <a:latin typeface="Times New Roman" pitchFamily="18" charset="0"/>
              </a:rPr>
              <a:pPr eaLnBrk="1" hangingPunct="1"/>
              <a:t>37</a:t>
            </a:fld>
            <a:endParaRPr lang="en-US" altLang="id-ID"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43000" y="685800"/>
            <a:ext cx="4572000" cy="342900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mtClean="0"/>
              <a:t>This graphic illustrates the continuing growth of e-commerce. From the text: </a:t>
            </a:r>
            <a:r>
              <a:rPr lang="ja-JP" altLang="en-US" smtClean="0"/>
              <a:t>“</a:t>
            </a:r>
            <a:r>
              <a:rPr lang="en-US" altLang="ja-JP" smtClean="0"/>
              <a:t>E-commerce grew at double-digit rates until the recession of 2008–2009 when growth slowed to a crawl. In 2009, e-commerce revenues were flat, not bad considering that traditional retail sales were shrinking by 5 percent annually. In fact, e-commerce during the recession was the only stable segment in retail.  Despite the recession, in 2010, the number of online buyers increased by 6 percent to 133 million, and the average annual purchase is up 5 percent to $1,139. Amazon</a:t>
            </a:r>
            <a:r>
              <a:rPr lang="ja-JP" altLang="en-US" smtClean="0"/>
              <a:t>’</a:t>
            </a:r>
            <a:r>
              <a:rPr lang="en-US" altLang="ja-JP" smtClean="0"/>
              <a:t>s sales grew by 28 percent in the year.</a:t>
            </a:r>
          </a:p>
          <a:p>
            <a:endParaRPr lang="en-US" altLang="fr-FR"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C035C2DB-0B4E-4CDB-B191-6DBE659D8566}" type="slidenum">
              <a:rPr lang="en-US" altLang="fr-FR"/>
              <a:pPr>
                <a:spcBef>
                  <a:spcPct val="0"/>
                </a:spcBef>
              </a:pPr>
              <a:t>39</a:t>
            </a:fld>
            <a:endParaRPr lang="en-US"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F27409-1232-46EE-B310-A0BE25A85BFA}" type="slidenum">
              <a:rPr lang="en-US" altLang="id-ID" smtClean="0"/>
              <a:pPr eaLnBrk="1" hangingPunct="1">
                <a:spcBef>
                  <a:spcPct val="0"/>
                </a:spcBef>
              </a:pPr>
              <a:t>40</a:t>
            </a:fld>
            <a:endParaRPr lang="en-US" altLang="id-ID"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id-ID" altLang="id-ID"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F27409-1232-46EE-B310-A0BE25A85BFA}" type="slidenum">
              <a:rPr lang="en-US" altLang="id-ID" smtClean="0"/>
              <a:pPr eaLnBrk="1" hangingPunct="1">
                <a:spcBef>
                  <a:spcPct val="0"/>
                </a:spcBef>
              </a:pPr>
              <a:t>41</a:t>
            </a:fld>
            <a:endParaRPr lang="en-US" altLang="id-ID"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id-ID" altLang="id-ID"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5CCD57E-D852-4DA7-8A69-83D430B67A63}" type="slidenum">
              <a:rPr lang="en-US" altLang="id-ID" smtClean="0"/>
              <a:pPr eaLnBrk="1" hangingPunct="1">
                <a:spcBef>
                  <a:spcPct val="0"/>
                </a:spcBef>
              </a:pPr>
              <a:t>42</a:t>
            </a:fld>
            <a:endParaRPr lang="en-US" altLang="id-ID" smtClean="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id-ID" alt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E823DE1-1002-4DE4-BE88-C9822566989C}" type="slidenum">
              <a:rPr lang="en-US" altLang="id-ID" smtClean="0"/>
              <a:pPr eaLnBrk="1" hangingPunct="1">
                <a:spcBef>
                  <a:spcPct val="0"/>
                </a:spcBef>
              </a:pPr>
              <a:t>5</a:t>
            </a:fld>
            <a:endParaRPr lang="en-US" altLang="id-ID"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id-ID" alt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1F8F5E9-9998-417D-9B55-C15BE35454D9}" type="slidenum">
              <a:rPr lang="en-US" altLang="id-ID" smtClean="0"/>
              <a:pPr eaLnBrk="1" hangingPunct="1">
                <a:spcBef>
                  <a:spcPct val="0"/>
                </a:spcBef>
              </a:pPr>
              <a:t>6</a:t>
            </a:fld>
            <a:endParaRPr lang="en-US" altLang="id-ID"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id-ID" alt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A6F29F5-1F0B-434C-B839-4AC64E1EF105}" type="slidenum">
              <a:rPr lang="en-US" altLang="id-ID" smtClean="0"/>
              <a:pPr eaLnBrk="1" hangingPunct="1">
                <a:spcBef>
                  <a:spcPct val="0"/>
                </a:spcBef>
              </a:pPr>
              <a:t>12</a:t>
            </a:fld>
            <a:endParaRPr lang="en-US" altLang="id-ID"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id-ID" alt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C70971C-8EAF-45C8-85AB-42CF9C5041EE}" type="slidenum">
              <a:rPr lang="en-US" altLang="id-ID" smtClean="0"/>
              <a:pPr eaLnBrk="1" hangingPunct="1">
                <a:spcBef>
                  <a:spcPct val="0"/>
                </a:spcBef>
              </a:pPr>
              <a:t>13</a:t>
            </a:fld>
            <a:endParaRPr lang="en-US" altLang="id-ID"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id-ID" alt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929441-172E-4AF4-AABE-79F00EE23A0A}" type="slidenum">
              <a:rPr lang="en-US" altLang="id-ID" smtClean="0"/>
              <a:pPr eaLnBrk="1" hangingPunct="1">
                <a:spcBef>
                  <a:spcPct val="0"/>
                </a:spcBef>
              </a:pPr>
              <a:t>14</a:t>
            </a:fld>
            <a:endParaRPr lang="en-US" altLang="id-ID"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id-ID" alt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0F90F9-47E4-4334-AA9F-157F980889D9}" type="slidenum">
              <a:rPr lang="en-US" altLang="id-ID" smtClean="0"/>
              <a:pPr eaLnBrk="1" hangingPunct="1">
                <a:spcBef>
                  <a:spcPct val="0"/>
                </a:spcBef>
              </a:pPr>
              <a:t>15</a:t>
            </a:fld>
            <a:endParaRPr lang="en-US" altLang="id-ID"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id-ID" alt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1143000" y="685800"/>
            <a:ext cx="4572000" cy="3429000"/>
          </a:xfrm>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d-ID" smtClean="0"/>
              <a:t>This graphic illustrates the difference between the earlier, push-based model of supply chains to the pull-based model.  Ask students if there are some industries uniquely suited to the pull-based model.  How about automobiles, appliances and consumer durables?  What are the draw backs of a pull-based model? </a:t>
            </a:r>
          </a:p>
          <a:p>
            <a:pPr eaLnBrk="1" hangingPunct="1"/>
            <a:endParaRPr lang="en-US" altLang="id-ID" smtClean="0"/>
          </a:p>
          <a:p>
            <a:endParaRPr lang="en-US" altLang="id-ID" smtClean="0"/>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C17ED6B-7D4E-463D-A2B1-A7207AD067A1}" type="slidenum">
              <a:rPr lang="en-US" altLang="id-ID" sz="1200">
                <a:latin typeface="Times New Roman" pitchFamily="18" charset="0"/>
              </a:rPr>
              <a:pPr eaLnBrk="1" hangingPunct="1"/>
              <a:t>30</a:t>
            </a:fld>
            <a:endParaRPr lang="en-US" altLang="id-ID"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xfrm>
            <a:off x="1143000" y="685800"/>
            <a:ext cx="4572000" cy="3429000"/>
          </a:xfrm>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d-ID" smtClean="0"/>
              <a:t>This graphic illustrates the multidirectional communications within a future supply chain driven by the Internet. Private industrial networks and net marketplaces are discussed in Chapter 10 (E-commerce). Private industrial networks are typically a large firm using an extranet to link to its suppliers and other key business partners. Net marketplaces are digital marketplaces based on Internet technology for many different buyers and sellers.</a:t>
            </a:r>
          </a:p>
          <a:p>
            <a:pPr eaLnBrk="1" hangingPunct="1"/>
            <a:endParaRPr lang="en-US" altLang="id-ID" smtClean="0"/>
          </a:p>
          <a:p>
            <a:endParaRPr lang="en-US" altLang="id-ID" smtClean="0"/>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22DEBFEA-0E0C-4A49-8D7D-D41495E216C1}" type="slidenum">
              <a:rPr lang="en-US" altLang="id-ID" sz="1200">
                <a:latin typeface="Times New Roman" pitchFamily="18" charset="0"/>
              </a:rPr>
              <a:pPr eaLnBrk="1" hangingPunct="1"/>
              <a:t>31</a:t>
            </a:fld>
            <a:endParaRPr lang="en-US" altLang="id-ID"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2DEA3E1-D639-465A-B08B-CA89A2D24058}" type="slidenum">
              <a:rPr lang="en-US" altLang="en-US"/>
              <a:pPr>
                <a:defRPr/>
              </a:pPr>
              <a:t>‹#›</a:t>
            </a:fld>
            <a:endParaRPr lang="en-US" altLang="en-US"/>
          </a:p>
        </p:txBody>
      </p:sp>
    </p:spTree>
    <p:extLst>
      <p:ext uri="{BB962C8B-B14F-4D97-AF65-F5344CB8AC3E}">
        <p14:creationId xmlns:p14="http://schemas.microsoft.com/office/powerpoint/2010/main" val="137937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204E3E3-443E-4783-B358-2252B2877E68}" type="slidenum">
              <a:rPr lang="en-US" altLang="en-US"/>
              <a:pPr>
                <a:defRPr/>
              </a:pPr>
              <a:t>‹#›</a:t>
            </a:fld>
            <a:endParaRPr lang="en-US" altLang="en-US"/>
          </a:p>
        </p:txBody>
      </p:sp>
    </p:spTree>
    <p:extLst>
      <p:ext uri="{BB962C8B-B14F-4D97-AF65-F5344CB8AC3E}">
        <p14:creationId xmlns:p14="http://schemas.microsoft.com/office/powerpoint/2010/main" val="2824961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4530E7E-D7CA-486B-90BC-A6D2E012CA69}" type="slidenum">
              <a:rPr lang="en-US" altLang="en-US"/>
              <a:pPr>
                <a:defRPr/>
              </a:pPr>
              <a:t>‹#›</a:t>
            </a:fld>
            <a:endParaRPr lang="en-US" altLang="en-US"/>
          </a:p>
        </p:txBody>
      </p:sp>
    </p:spTree>
    <p:extLst>
      <p:ext uri="{BB962C8B-B14F-4D97-AF65-F5344CB8AC3E}">
        <p14:creationId xmlns:p14="http://schemas.microsoft.com/office/powerpoint/2010/main" val="1999480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Image with Bottom Caption">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
            <a:ext cx="9144000" cy="523875"/>
          </a:xfrm>
          <a:prstGeom prst="rect">
            <a:avLst/>
          </a:prstGeom>
          <a:noFill/>
          <a:ln w="12700">
            <a:noFill/>
            <a:miter lim="800000"/>
            <a:headEnd/>
            <a:tailEnd/>
          </a:ln>
          <a:effectLst/>
        </p:spPr>
        <p:txBody>
          <a:bodyPr lIns="90479" tIns="44446" rIns="90479" bIns="44446" anchor="ctr"/>
          <a:lstStyle/>
          <a:p>
            <a:pPr algn="ctr" eaLnBrk="0" hangingPunct="0">
              <a:defRPr/>
            </a:pPr>
            <a:r>
              <a:rPr lang="en-US" b="1">
                <a:solidFill>
                  <a:srgbClr val="9F0F10"/>
                </a:solidFill>
                <a:effectLst>
                  <a:outerShdw blurRad="38100" dist="38100" dir="2700000" algn="tl">
                    <a:srgbClr val="C0C0C0"/>
                  </a:outerShdw>
                </a:effectLst>
                <a:latin typeface="Cambria" pitchFamily="-111" charset="0"/>
                <a:ea typeface="ＭＳ Ｐゴシック" pitchFamily="-111" charset="-128"/>
              </a:rPr>
              <a:t>Management Information Systems</a:t>
            </a:r>
            <a:endParaRPr lang="en-US" sz="1800" b="1">
              <a:solidFill>
                <a:srgbClr val="9F0F10"/>
              </a:solidFill>
              <a:effectLst>
                <a:outerShdw blurRad="38100" dist="38100" dir="2700000" algn="tl">
                  <a:srgbClr val="C0C0C0"/>
                </a:outerShdw>
              </a:effectLst>
              <a:latin typeface="Cambria" pitchFamily="-111" charset="0"/>
              <a:ea typeface="ＭＳ Ｐゴシック" pitchFamily="-111" charset="-128"/>
            </a:endParaRPr>
          </a:p>
        </p:txBody>
      </p:sp>
      <p:sp>
        <p:nvSpPr>
          <p:cNvPr id="12" name="Text Placeholder 11"/>
          <p:cNvSpPr>
            <a:spLocks noGrp="1"/>
          </p:cNvSpPr>
          <p:nvPr>
            <p:ph type="body" sz="quarter" idx="12"/>
          </p:nvPr>
        </p:nvSpPr>
        <p:spPr>
          <a:xfrm>
            <a:off x="0" y="1066800"/>
            <a:ext cx="9144000" cy="381000"/>
          </a:xfrm>
          <a:prstGeom prst="rect">
            <a:avLst/>
          </a:prstGeom>
        </p:spPr>
        <p:txBody>
          <a:bodyPr lIns="91430" tIns="45716" rIns="91430" bIns="45716"/>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9" name="Picture Placeholder 8"/>
          <p:cNvSpPr>
            <a:spLocks noGrp="1"/>
          </p:cNvSpPr>
          <p:nvPr>
            <p:ph type="pic" sz="quarter" idx="15"/>
          </p:nvPr>
        </p:nvSpPr>
        <p:spPr>
          <a:xfrm>
            <a:off x="381000" y="2209800"/>
            <a:ext cx="8382000" cy="3211794"/>
          </a:xfrm>
          <a:prstGeom prst="rect">
            <a:avLst/>
          </a:prstGeom>
          <a:ln w="19050">
            <a:solidFill>
              <a:schemeClr val="accent4"/>
            </a:solidFill>
          </a:ln>
        </p:spPr>
        <p:txBody>
          <a:bodyPr lIns="91430" tIns="45716" rIns="91430" bIns="45716"/>
          <a:lstStyle/>
          <a:p>
            <a:pPr lvl="0"/>
            <a:endParaRPr lang="en-US" noProof="0" dirty="0"/>
          </a:p>
        </p:txBody>
      </p:sp>
      <p:sp>
        <p:nvSpPr>
          <p:cNvPr id="11" name="Text Placeholder 10"/>
          <p:cNvSpPr>
            <a:spLocks noGrp="1"/>
          </p:cNvSpPr>
          <p:nvPr>
            <p:ph type="body" sz="quarter" idx="16"/>
          </p:nvPr>
        </p:nvSpPr>
        <p:spPr>
          <a:xfrm>
            <a:off x="0" y="1600200"/>
            <a:ext cx="9144000" cy="381000"/>
          </a:xfrm>
          <a:prstGeom prst="rect">
            <a:avLst/>
          </a:prstGeom>
        </p:spPr>
        <p:txBody>
          <a:bodyPr lIns="91430" tIns="45716" rIns="91430" bIns="45716"/>
          <a:lstStyle>
            <a:lvl1pPr marL="0" indent="0" algn="ctr">
              <a:spcBef>
                <a:spcPts val="0"/>
              </a:spcBef>
              <a:buFont typeface="Arial" pitchFamily="34" charset="0"/>
              <a:buNone/>
              <a:defRPr sz="1800" b="1"/>
            </a:lvl1pPr>
            <a:lvl2pPr>
              <a:defRPr sz="1600"/>
            </a:lvl2pPr>
            <a:lvl3pPr>
              <a:defRPr sz="1400"/>
            </a:lvl3pPr>
            <a:lvl4pPr>
              <a:defRPr sz="1200"/>
            </a:lvl4pPr>
            <a:lvl5pPr>
              <a:defRPr sz="1200"/>
            </a:lvl5pPr>
          </a:lstStyle>
          <a:p>
            <a:pPr lvl="0"/>
            <a:r>
              <a:rPr lang="en-US" dirty="0" smtClean="0"/>
              <a:t>Click to edit Master text styles</a:t>
            </a:r>
          </a:p>
        </p:txBody>
      </p:sp>
      <p:sp>
        <p:nvSpPr>
          <p:cNvPr id="13" name="Text Placeholder 10"/>
          <p:cNvSpPr>
            <a:spLocks noGrp="1"/>
          </p:cNvSpPr>
          <p:nvPr>
            <p:ph type="body" sz="quarter" idx="17"/>
          </p:nvPr>
        </p:nvSpPr>
        <p:spPr>
          <a:xfrm>
            <a:off x="1828800" y="5791200"/>
            <a:ext cx="6858000" cy="457200"/>
          </a:xfrm>
          <a:prstGeom prst="rect">
            <a:avLst/>
          </a:prstGeom>
        </p:spPr>
        <p:txBody>
          <a:bodyPr lIns="91430" tIns="45716" rIns="91430" bIns="45716"/>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dirty="0" smtClean="0"/>
              <a:t>Click to edit Master text styles</a:t>
            </a:r>
          </a:p>
        </p:txBody>
      </p:sp>
      <p:sp>
        <p:nvSpPr>
          <p:cNvPr id="14" name="Text Placeholder 10"/>
          <p:cNvSpPr>
            <a:spLocks noGrp="1"/>
          </p:cNvSpPr>
          <p:nvPr>
            <p:ph type="body" sz="quarter" idx="18"/>
          </p:nvPr>
        </p:nvSpPr>
        <p:spPr>
          <a:xfrm>
            <a:off x="533400" y="5791201"/>
            <a:ext cx="914400" cy="228600"/>
          </a:xfrm>
          <a:prstGeom prst="rect">
            <a:avLst/>
          </a:prstGeom>
        </p:spPr>
        <p:txBody>
          <a:bodyPr lIns="91430" tIns="45716" rIns="91430" bIns="45716"/>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dirty="0" smtClean="0"/>
              <a:t>Click to edit Master text styles</a:t>
            </a:r>
          </a:p>
        </p:txBody>
      </p:sp>
      <p:sp>
        <p:nvSpPr>
          <p:cNvPr id="18" name="Title 1"/>
          <p:cNvSpPr>
            <a:spLocks noGrp="1"/>
          </p:cNvSpPr>
          <p:nvPr>
            <p:ph type="title"/>
          </p:nvPr>
        </p:nvSpPr>
        <p:spPr>
          <a:xfrm>
            <a:off x="0" y="457200"/>
            <a:ext cx="9144000" cy="533400"/>
          </a:xfrm>
          <a:prstGeom prst="rect">
            <a:avLst/>
          </a:prstGeom>
        </p:spPr>
        <p:txBody>
          <a:bodyPr lIns="91430" tIns="45716" rIns="91430" bIns="45716"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10" name="Footer Placeholder 4"/>
          <p:cNvSpPr>
            <a:spLocks noGrp="1"/>
          </p:cNvSpPr>
          <p:nvPr>
            <p:ph type="ftr" sz="quarter" idx="19"/>
          </p:nvPr>
        </p:nvSpPr>
        <p:spPr>
          <a:xfrm>
            <a:off x="5791200" y="6569075"/>
            <a:ext cx="2895600" cy="288925"/>
          </a:xfrm>
          <a:prstGeom prst="rect">
            <a:avLst/>
          </a:prstGeom>
        </p:spPr>
        <p:txBody>
          <a:bodyPr vert="horz" wrap="square" lIns="91430" tIns="45716" rIns="91430" bIns="45716" numCol="1" anchor="t" anchorCtr="0" compatLnSpc="1">
            <a:prstTxWarp prst="textNoShape">
              <a:avLst/>
            </a:prstTxWarp>
          </a:bodyPr>
          <a:lstStyle>
            <a:lvl1pPr algn="r">
              <a:defRPr sz="1400" b="1">
                <a:solidFill>
                  <a:schemeClr val="bg1"/>
                </a:solidFill>
              </a:defRPr>
            </a:lvl1pPr>
          </a:lstStyle>
          <a:p>
            <a:r>
              <a:rPr lang="en-US" altLang="id-ID"/>
              <a:t>©  Pearson Education 2012</a:t>
            </a:r>
          </a:p>
        </p:txBody>
      </p:sp>
      <p:sp>
        <p:nvSpPr>
          <p:cNvPr id="15" name="Slide Number Placeholder 5"/>
          <p:cNvSpPr>
            <a:spLocks noGrp="1"/>
          </p:cNvSpPr>
          <p:nvPr>
            <p:ph type="sldNum" sz="quarter" idx="20"/>
          </p:nvPr>
        </p:nvSpPr>
        <p:spPr>
          <a:xfrm>
            <a:off x="457200" y="6569075"/>
            <a:ext cx="2133600" cy="288925"/>
          </a:xfrm>
          <a:prstGeom prst="rect">
            <a:avLst/>
          </a:prstGeom>
        </p:spPr>
        <p:txBody>
          <a:bodyPr vert="horz" wrap="square" lIns="91430" tIns="45716" rIns="91430" bIns="45716" numCol="1" anchor="t" anchorCtr="0" compatLnSpc="1">
            <a:prstTxWarp prst="textNoShape">
              <a:avLst/>
            </a:prstTxWarp>
          </a:bodyPr>
          <a:lstStyle>
            <a:lvl1pPr>
              <a:defRPr sz="1400" b="1">
                <a:solidFill>
                  <a:schemeClr val="bg1"/>
                </a:solidFill>
              </a:defRPr>
            </a:lvl1pPr>
          </a:lstStyle>
          <a:p>
            <a:fld id="{BD0AFE14-BED0-473B-A157-B898E23A9E2E}" type="slidenum">
              <a:rPr lang="en-US" altLang="id-ID"/>
              <a:pPr/>
              <a:t>‹#›</a:t>
            </a:fld>
            <a:endParaRPr lang="en-US" altLang="id-ID"/>
          </a:p>
        </p:txBody>
      </p:sp>
    </p:spTree>
    <p:extLst>
      <p:ext uri="{BB962C8B-B14F-4D97-AF65-F5344CB8AC3E}">
        <p14:creationId xmlns:p14="http://schemas.microsoft.com/office/powerpoint/2010/main" val="12006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Image with lefthand caption">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
            <a:ext cx="9144000" cy="523875"/>
          </a:xfrm>
          <a:prstGeom prst="rect">
            <a:avLst/>
          </a:prstGeom>
          <a:noFill/>
          <a:ln w="12700">
            <a:noFill/>
            <a:miter lim="800000"/>
            <a:headEnd/>
            <a:tailEnd/>
          </a:ln>
          <a:effectLst/>
        </p:spPr>
        <p:txBody>
          <a:bodyPr lIns="90479" tIns="44446" rIns="90479" bIns="44446" anchor="ctr"/>
          <a:lstStyle/>
          <a:p>
            <a:pPr algn="ctr" eaLnBrk="0" hangingPunct="0">
              <a:defRPr/>
            </a:pPr>
            <a:r>
              <a:rPr lang="en-US" b="1">
                <a:solidFill>
                  <a:srgbClr val="9F0F10"/>
                </a:solidFill>
                <a:effectLst>
                  <a:outerShdw blurRad="38100" dist="38100" dir="2700000" algn="tl">
                    <a:srgbClr val="C0C0C0"/>
                  </a:outerShdw>
                </a:effectLst>
                <a:latin typeface="Cambria" pitchFamily="-111" charset="0"/>
                <a:ea typeface="ＭＳ Ｐゴシック" pitchFamily="-111" charset="-128"/>
              </a:rPr>
              <a:t>Management Information Systems</a:t>
            </a:r>
            <a:endParaRPr lang="en-US" sz="1800" b="1">
              <a:solidFill>
                <a:srgbClr val="9F0F10"/>
              </a:solidFill>
              <a:effectLst>
                <a:outerShdw blurRad="38100" dist="38100" dir="2700000" algn="tl">
                  <a:srgbClr val="C0C0C0"/>
                </a:outerShdw>
              </a:effectLst>
              <a:latin typeface="Cambria" pitchFamily="-111" charset="0"/>
              <a:ea typeface="ＭＳ Ｐゴシック" pitchFamily="-111" charset="-128"/>
            </a:endParaRPr>
          </a:p>
        </p:txBody>
      </p:sp>
      <p:sp>
        <p:nvSpPr>
          <p:cNvPr id="12" name="Text Placeholder 11"/>
          <p:cNvSpPr>
            <a:spLocks noGrp="1"/>
          </p:cNvSpPr>
          <p:nvPr>
            <p:ph type="body" sz="quarter" idx="12"/>
          </p:nvPr>
        </p:nvSpPr>
        <p:spPr>
          <a:xfrm>
            <a:off x="0" y="1066800"/>
            <a:ext cx="9144000" cy="381000"/>
          </a:xfrm>
          <a:prstGeom prst="rect">
            <a:avLst/>
          </a:prstGeom>
        </p:spPr>
        <p:txBody>
          <a:bodyPr lIns="91430" tIns="45716" rIns="91430" bIns="45716"/>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9" name="Picture Placeholder 8"/>
          <p:cNvSpPr>
            <a:spLocks noGrp="1"/>
          </p:cNvSpPr>
          <p:nvPr>
            <p:ph type="pic" sz="quarter" idx="15"/>
          </p:nvPr>
        </p:nvSpPr>
        <p:spPr>
          <a:xfrm>
            <a:off x="2743201" y="1752601"/>
            <a:ext cx="6019800" cy="4695568"/>
          </a:xfrm>
          <a:prstGeom prst="rect">
            <a:avLst/>
          </a:prstGeom>
          <a:ln w="19050">
            <a:solidFill>
              <a:schemeClr val="accent4"/>
            </a:solidFill>
          </a:ln>
        </p:spPr>
        <p:txBody>
          <a:bodyPr lIns="91430" tIns="45716" rIns="91430" bIns="45716"/>
          <a:lstStyle/>
          <a:p>
            <a:pPr lvl="0"/>
            <a:endParaRPr lang="en-US" noProof="0" dirty="0"/>
          </a:p>
        </p:txBody>
      </p:sp>
      <p:sp>
        <p:nvSpPr>
          <p:cNvPr id="11" name="Text Placeholder 10"/>
          <p:cNvSpPr>
            <a:spLocks noGrp="1"/>
          </p:cNvSpPr>
          <p:nvPr>
            <p:ph type="body" sz="quarter" idx="16"/>
          </p:nvPr>
        </p:nvSpPr>
        <p:spPr>
          <a:xfrm>
            <a:off x="457200" y="1752600"/>
            <a:ext cx="2133600" cy="1143000"/>
          </a:xfrm>
          <a:prstGeom prst="rect">
            <a:avLst/>
          </a:prstGeom>
        </p:spPr>
        <p:txBody>
          <a:bodyPr lIns="91430" tIns="45716" rIns="91430" bIns="45716"/>
          <a:lstStyle>
            <a:lvl1pPr marL="0" indent="0" algn="l">
              <a:spcBef>
                <a:spcPts val="0"/>
              </a:spcBef>
              <a:buFont typeface="Arial" pitchFamily="34" charset="0"/>
              <a:buNone/>
              <a:defRPr sz="1800" b="1"/>
            </a:lvl1pPr>
            <a:lvl2pPr>
              <a:defRPr sz="1600"/>
            </a:lvl2pPr>
            <a:lvl3pPr>
              <a:defRPr sz="1400"/>
            </a:lvl3pPr>
            <a:lvl4pPr>
              <a:defRPr sz="1200"/>
            </a:lvl4pPr>
            <a:lvl5pPr>
              <a:defRPr sz="1200"/>
            </a:lvl5pPr>
          </a:lstStyle>
          <a:p>
            <a:pPr lvl="0"/>
            <a:r>
              <a:rPr lang="en-US" dirty="0" smtClean="0"/>
              <a:t>Click to edit Master text styles</a:t>
            </a:r>
          </a:p>
        </p:txBody>
      </p:sp>
      <p:sp>
        <p:nvSpPr>
          <p:cNvPr id="13" name="Text Placeholder 10"/>
          <p:cNvSpPr>
            <a:spLocks noGrp="1"/>
          </p:cNvSpPr>
          <p:nvPr>
            <p:ph type="body" sz="quarter" idx="17"/>
          </p:nvPr>
        </p:nvSpPr>
        <p:spPr>
          <a:xfrm>
            <a:off x="457200" y="2971800"/>
            <a:ext cx="2133600" cy="2057400"/>
          </a:xfrm>
          <a:prstGeom prst="rect">
            <a:avLst/>
          </a:prstGeom>
        </p:spPr>
        <p:txBody>
          <a:bodyPr lIns="91430" tIns="45716" rIns="91430" bIns="45716"/>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dirty="0" smtClean="0"/>
              <a:t>Click to edit Master text styles</a:t>
            </a:r>
          </a:p>
        </p:txBody>
      </p:sp>
      <p:sp>
        <p:nvSpPr>
          <p:cNvPr id="14" name="Text Placeholder 10"/>
          <p:cNvSpPr>
            <a:spLocks noGrp="1"/>
          </p:cNvSpPr>
          <p:nvPr>
            <p:ph type="body" sz="quarter" idx="18"/>
          </p:nvPr>
        </p:nvSpPr>
        <p:spPr>
          <a:xfrm>
            <a:off x="457200" y="5257801"/>
            <a:ext cx="2133600" cy="228600"/>
          </a:xfrm>
          <a:prstGeom prst="rect">
            <a:avLst/>
          </a:prstGeom>
        </p:spPr>
        <p:txBody>
          <a:bodyPr lIns="91430" tIns="45716" rIns="91430" bIns="45716"/>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dirty="0" smtClean="0"/>
              <a:t>Click to edit Master text styles</a:t>
            </a:r>
          </a:p>
        </p:txBody>
      </p:sp>
      <p:sp>
        <p:nvSpPr>
          <p:cNvPr id="18" name="Title 1"/>
          <p:cNvSpPr>
            <a:spLocks noGrp="1"/>
          </p:cNvSpPr>
          <p:nvPr>
            <p:ph type="title"/>
          </p:nvPr>
        </p:nvSpPr>
        <p:spPr>
          <a:xfrm>
            <a:off x="0" y="457200"/>
            <a:ext cx="9144000" cy="533400"/>
          </a:xfrm>
          <a:prstGeom prst="rect">
            <a:avLst/>
          </a:prstGeom>
        </p:spPr>
        <p:txBody>
          <a:bodyPr lIns="91430" tIns="45716" rIns="91430" bIns="45716"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10" name="Footer Placeholder 4"/>
          <p:cNvSpPr>
            <a:spLocks noGrp="1"/>
          </p:cNvSpPr>
          <p:nvPr>
            <p:ph type="ftr" sz="quarter" idx="19"/>
          </p:nvPr>
        </p:nvSpPr>
        <p:spPr>
          <a:xfrm>
            <a:off x="5791200" y="6569075"/>
            <a:ext cx="2895600" cy="288925"/>
          </a:xfrm>
          <a:prstGeom prst="rect">
            <a:avLst/>
          </a:prstGeom>
        </p:spPr>
        <p:txBody>
          <a:bodyPr vert="horz" wrap="square" lIns="91430" tIns="45716" rIns="91430" bIns="45716" numCol="1" anchor="t" anchorCtr="0" compatLnSpc="1">
            <a:prstTxWarp prst="textNoShape">
              <a:avLst/>
            </a:prstTxWarp>
          </a:bodyPr>
          <a:lstStyle>
            <a:lvl1pPr algn="r">
              <a:defRPr sz="1400" b="1">
                <a:solidFill>
                  <a:schemeClr val="bg1"/>
                </a:solidFill>
              </a:defRPr>
            </a:lvl1pPr>
          </a:lstStyle>
          <a:p>
            <a:r>
              <a:rPr lang="en-US" altLang="id-ID"/>
              <a:t>©  Pearson Education 2012</a:t>
            </a:r>
          </a:p>
        </p:txBody>
      </p:sp>
      <p:sp>
        <p:nvSpPr>
          <p:cNvPr id="15" name="Slide Number Placeholder 5"/>
          <p:cNvSpPr>
            <a:spLocks noGrp="1"/>
          </p:cNvSpPr>
          <p:nvPr>
            <p:ph type="sldNum" sz="quarter" idx="20"/>
          </p:nvPr>
        </p:nvSpPr>
        <p:spPr>
          <a:xfrm>
            <a:off x="457200" y="6569075"/>
            <a:ext cx="2133600" cy="288925"/>
          </a:xfrm>
          <a:prstGeom prst="rect">
            <a:avLst/>
          </a:prstGeom>
        </p:spPr>
        <p:txBody>
          <a:bodyPr vert="horz" wrap="square" lIns="91430" tIns="45716" rIns="91430" bIns="45716" numCol="1" anchor="t" anchorCtr="0" compatLnSpc="1">
            <a:prstTxWarp prst="textNoShape">
              <a:avLst/>
            </a:prstTxWarp>
          </a:bodyPr>
          <a:lstStyle>
            <a:lvl1pPr>
              <a:defRPr sz="1400" b="1">
                <a:solidFill>
                  <a:schemeClr val="bg1"/>
                </a:solidFill>
              </a:defRPr>
            </a:lvl1pPr>
          </a:lstStyle>
          <a:p>
            <a:fld id="{697EE20F-6C1D-4124-8788-27124343E7BE}" type="slidenum">
              <a:rPr lang="en-US" altLang="id-ID"/>
              <a:pPr/>
              <a:t>‹#›</a:t>
            </a:fld>
            <a:endParaRPr lang="en-US" altLang="id-ID"/>
          </a:p>
        </p:txBody>
      </p:sp>
    </p:spTree>
    <p:extLst>
      <p:ext uri="{BB962C8B-B14F-4D97-AF65-F5344CB8AC3E}">
        <p14:creationId xmlns:p14="http://schemas.microsoft.com/office/powerpoint/2010/main" val="2646283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tandard pag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1"/>
            <a:ext cx="9144000" cy="523875"/>
          </a:xfrm>
          <a:prstGeom prst="rect">
            <a:avLst/>
          </a:prstGeom>
          <a:noFill/>
          <a:ln w="12700">
            <a:noFill/>
            <a:miter lim="800000"/>
            <a:headEnd/>
            <a:tailEnd/>
          </a:ln>
          <a:effectLst/>
        </p:spPr>
        <p:txBody>
          <a:bodyPr lIns="90479" tIns="44446" rIns="90479" bIns="44446" anchor="ctr"/>
          <a:lstStyle/>
          <a:p>
            <a:pPr algn="ctr" eaLnBrk="0" hangingPunct="0">
              <a:defRPr/>
            </a:pPr>
            <a:r>
              <a:rPr lang="en-US" b="1">
                <a:solidFill>
                  <a:srgbClr val="9F0F10"/>
                </a:solidFill>
                <a:effectLst>
                  <a:outerShdw blurRad="38100" dist="38100" dir="2700000" algn="tl">
                    <a:srgbClr val="C0C0C0"/>
                  </a:outerShdw>
                </a:effectLst>
                <a:latin typeface="Cambria" pitchFamily="-111" charset="0"/>
                <a:ea typeface="ＭＳ Ｐゴシック" pitchFamily="-111" charset="-128"/>
              </a:rPr>
              <a:t>Management Information Systems</a:t>
            </a:r>
            <a:endParaRPr lang="en-US" sz="1800" b="1">
              <a:solidFill>
                <a:srgbClr val="9F0F10"/>
              </a:solidFill>
              <a:effectLst>
                <a:outerShdw blurRad="38100" dist="38100" dir="2700000" algn="tl">
                  <a:srgbClr val="C0C0C0"/>
                </a:outerShdw>
              </a:effectLst>
              <a:latin typeface="Cambria" pitchFamily="-111" charset="0"/>
              <a:ea typeface="ＭＳ Ｐゴシック" pitchFamily="-111" charset="-128"/>
            </a:endParaRPr>
          </a:p>
        </p:txBody>
      </p:sp>
      <p:sp>
        <p:nvSpPr>
          <p:cNvPr id="3" name="Content Placeholder 2"/>
          <p:cNvSpPr>
            <a:spLocks noGrp="1"/>
          </p:cNvSpPr>
          <p:nvPr>
            <p:ph idx="1"/>
          </p:nvPr>
        </p:nvSpPr>
        <p:spPr>
          <a:xfrm>
            <a:off x="457200" y="1828800"/>
            <a:ext cx="8229600" cy="4495800"/>
          </a:xfrm>
          <a:prstGeom prst="rect">
            <a:avLst/>
          </a:prstGeom>
        </p:spPr>
        <p:txBody>
          <a:bodyPr lIns="91430" tIns="45716" rIns="91430" bIns="45716"/>
          <a:lstStyle>
            <a:lvl1pPr>
              <a:lnSpc>
                <a:spcPct val="90000"/>
              </a:lnSpc>
              <a:spcBef>
                <a:spcPts val="800"/>
              </a:spcBef>
              <a:spcAft>
                <a:spcPts val="800"/>
              </a:spcAft>
              <a:defRPr sz="28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2"/>
          </p:nvPr>
        </p:nvSpPr>
        <p:spPr>
          <a:xfrm>
            <a:off x="0" y="1066800"/>
            <a:ext cx="9144000" cy="381000"/>
          </a:xfrm>
          <a:prstGeom prst="rect">
            <a:avLst/>
          </a:prstGeom>
        </p:spPr>
        <p:txBody>
          <a:bodyPr lIns="91430" tIns="45716" rIns="91430" bIns="45716"/>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8" name="Title 1"/>
          <p:cNvSpPr>
            <a:spLocks noGrp="1"/>
          </p:cNvSpPr>
          <p:nvPr>
            <p:ph type="title"/>
          </p:nvPr>
        </p:nvSpPr>
        <p:spPr>
          <a:xfrm>
            <a:off x="0" y="457200"/>
            <a:ext cx="9144000" cy="533400"/>
          </a:xfrm>
          <a:prstGeom prst="rect">
            <a:avLst/>
          </a:prstGeom>
        </p:spPr>
        <p:txBody>
          <a:bodyPr lIns="91430" tIns="45716" rIns="91430" bIns="45716"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6" name="Footer Placeholder 4"/>
          <p:cNvSpPr>
            <a:spLocks noGrp="1"/>
          </p:cNvSpPr>
          <p:nvPr>
            <p:ph type="ftr" sz="quarter" idx="13"/>
          </p:nvPr>
        </p:nvSpPr>
        <p:spPr>
          <a:xfrm>
            <a:off x="5791200" y="6569075"/>
            <a:ext cx="2895600" cy="288925"/>
          </a:xfrm>
          <a:prstGeom prst="rect">
            <a:avLst/>
          </a:prstGeom>
        </p:spPr>
        <p:txBody>
          <a:bodyPr vert="horz" wrap="square" lIns="91430" tIns="45716" rIns="91430" bIns="45716" numCol="1" anchor="t" anchorCtr="0" compatLnSpc="1">
            <a:prstTxWarp prst="textNoShape">
              <a:avLst/>
            </a:prstTxWarp>
          </a:bodyPr>
          <a:lstStyle>
            <a:lvl1pPr algn="r">
              <a:defRPr sz="1400" b="1">
                <a:solidFill>
                  <a:schemeClr val="bg1"/>
                </a:solidFill>
              </a:defRPr>
            </a:lvl1pPr>
          </a:lstStyle>
          <a:p>
            <a:r>
              <a:rPr lang="en-US" altLang="id-ID"/>
              <a:t>© Pearson Education 2012</a:t>
            </a:r>
          </a:p>
        </p:txBody>
      </p:sp>
      <p:sp>
        <p:nvSpPr>
          <p:cNvPr id="7" name="Slide Number Placeholder 5"/>
          <p:cNvSpPr>
            <a:spLocks noGrp="1"/>
          </p:cNvSpPr>
          <p:nvPr>
            <p:ph type="sldNum" sz="quarter" idx="14"/>
          </p:nvPr>
        </p:nvSpPr>
        <p:spPr>
          <a:xfrm>
            <a:off x="457200" y="6569075"/>
            <a:ext cx="2133600" cy="288925"/>
          </a:xfrm>
          <a:prstGeom prst="rect">
            <a:avLst/>
          </a:prstGeom>
        </p:spPr>
        <p:txBody>
          <a:bodyPr vert="horz" wrap="square" lIns="91430" tIns="45716" rIns="91430" bIns="45716" numCol="1" anchor="t" anchorCtr="0" compatLnSpc="1">
            <a:prstTxWarp prst="textNoShape">
              <a:avLst/>
            </a:prstTxWarp>
          </a:bodyPr>
          <a:lstStyle>
            <a:lvl1pPr>
              <a:defRPr sz="1400" b="1">
                <a:solidFill>
                  <a:schemeClr val="bg1"/>
                </a:solidFill>
              </a:defRPr>
            </a:lvl1pPr>
          </a:lstStyle>
          <a:p>
            <a:fld id="{31B5D346-4B8C-47C1-A1C5-95448B919CF0}" type="slidenum">
              <a:rPr lang="en-US" altLang="id-ID"/>
              <a:pPr/>
              <a:t>‹#›</a:t>
            </a:fld>
            <a:endParaRPr lang="en-US" altLang="id-ID"/>
          </a:p>
        </p:txBody>
      </p:sp>
    </p:spTree>
    <p:extLst>
      <p:ext uri="{BB962C8B-B14F-4D97-AF65-F5344CB8AC3E}">
        <p14:creationId xmlns:p14="http://schemas.microsoft.com/office/powerpoint/2010/main" val="416081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91FDE80-CE66-43B3-9FA1-4E1689562841}" type="slidenum">
              <a:rPr lang="en-US" altLang="en-US"/>
              <a:pPr>
                <a:defRPr/>
              </a:pPr>
              <a:t>‹#›</a:t>
            </a:fld>
            <a:endParaRPr lang="en-US" altLang="en-US"/>
          </a:p>
        </p:txBody>
      </p:sp>
    </p:spTree>
    <p:extLst>
      <p:ext uri="{BB962C8B-B14F-4D97-AF65-F5344CB8AC3E}">
        <p14:creationId xmlns:p14="http://schemas.microsoft.com/office/powerpoint/2010/main" val="70824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1572F30F-1CB2-4D5C-8193-A1DDFE87FE87}" type="slidenum">
              <a:rPr lang="en-US" altLang="en-US"/>
              <a:pPr>
                <a:defRPr/>
              </a:pPr>
              <a:t>‹#›</a:t>
            </a:fld>
            <a:endParaRPr lang="en-US" altLang="en-US"/>
          </a:p>
        </p:txBody>
      </p:sp>
    </p:spTree>
    <p:extLst>
      <p:ext uri="{BB962C8B-B14F-4D97-AF65-F5344CB8AC3E}">
        <p14:creationId xmlns:p14="http://schemas.microsoft.com/office/powerpoint/2010/main" val="383487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p:txBody>
          <a:bodyPr/>
          <a:lstStyle>
            <a:lvl1pPr>
              <a:defRPr/>
            </a:lvl1pPr>
          </a:lstStyle>
          <a:p>
            <a:pPr>
              <a:defRPr/>
            </a:pPr>
            <a:fld id="{E6F0FDF6-1F96-4BDF-93F8-214B3B14CFCF}" type="slidenum">
              <a:rPr lang="en-US" altLang="en-US"/>
              <a:pPr>
                <a:defRPr/>
              </a:pPr>
              <a:t>‹#›</a:t>
            </a:fld>
            <a:endParaRPr lang="en-US" altLang="en-US"/>
          </a:p>
        </p:txBody>
      </p:sp>
    </p:spTree>
    <p:extLst>
      <p:ext uri="{BB962C8B-B14F-4D97-AF65-F5344CB8AC3E}">
        <p14:creationId xmlns:p14="http://schemas.microsoft.com/office/powerpoint/2010/main" val="244559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ltLang="en-US"/>
          </a:p>
        </p:txBody>
      </p:sp>
      <p:sp>
        <p:nvSpPr>
          <p:cNvPr id="9" name="Slide Number Placeholder 5"/>
          <p:cNvSpPr>
            <a:spLocks noGrp="1"/>
          </p:cNvSpPr>
          <p:nvPr>
            <p:ph type="sldNum" sz="quarter" idx="17"/>
          </p:nvPr>
        </p:nvSpPr>
        <p:spPr/>
        <p:txBody>
          <a:bodyPr/>
          <a:lstStyle>
            <a:lvl1pPr>
              <a:defRPr/>
            </a:lvl1pPr>
          </a:lstStyle>
          <a:p>
            <a:pPr>
              <a:defRPr/>
            </a:pPr>
            <a:fld id="{8D6AFD7A-D68E-4EAC-A4E7-C026910C83B5}" type="slidenum">
              <a:rPr lang="en-US" altLang="en-US"/>
              <a:pPr>
                <a:defRPr/>
              </a:pPr>
              <a:t>‹#›</a:t>
            </a:fld>
            <a:endParaRPr lang="en-US" altLang="en-US"/>
          </a:p>
        </p:txBody>
      </p:sp>
    </p:spTree>
    <p:extLst>
      <p:ext uri="{BB962C8B-B14F-4D97-AF65-F5344CB8AC3E}">
        <p14:creationId xmlns:p14="http://schemas.microsoft.com/office/powerpoint/2010/main" val="11479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01A2FC74-8E0F-45D3-A327-54D7918CD7FE}" type="slidenum">
              <a:rPr lang="en-US" altLang="en-US"/>
              <a:pPr>
                <a:defRPr/>
              </a:pPr>
              <a:t>‹#›</a:t>
            </a:fld>
            <a:endParaRPr lang="en-US" altLang="en-US"/>
          </a:p>
        </p:txBody>
      </p:sp>
    </p:spTree>
    <p:extLst>
      <p:ext uri="{BB962C8B-B14F-4D97-AF65-F5344CB8AC3E}">
        <p14:creationId xmlns:p14="http://schemas.microsoft.com/office/powerpoint/2010/main" val="85889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D7EAED1F-3CB8-4A50-AA7F-74C9405720FD}" type="slidenum">
              <a:rPr lang="en-US" altLang="en-US"/>
              <a:pPr>
                <a:defRPr/>
              </a:pPr>
              <a:t>‹#›</a:t>
            </a:fld>
            <a:endParaRPr lang="en-US" altLang="en-US"/>
          </a:p>
        </p:txBody>
      </p:sp>
    </p:spTree>
    <p:extLst>
      <p:ext uri="{BB962C8B-B14F-4D97-AF65-F5344CB8AC3E}">
        <p14:creationId xmlns:p14="http://schemas.microsoft.com/office/powerpoint/2010/main" val="37934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D34136F-060A-4788-A705-AB13F944B8A8}" type="slidenum">
              <a:rPr lang="en-US" altLang="en-US"/>
              <a:pPr>
                <a:defRPr/>
              </a:pPr>
              <a:t>‹#›</a:t>
            </a:fld>
            <a:endParaRPr lang="en-US" altLang="en-US"/>
          </a:p>
        </p:txBody>
      </p:sp>
    </p:spTree>
    <p:extLst>
      <p:ext uri="{BB962C8B-B14F-4D97-AF65-F5344CB8AC3E}">
        <p14:creationId xmlns:p14="http://schemas.microsoft.com/office/powerpoint/2010/main" val="397645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F449DF7-7664-467A-A469-3E3775819BED}" type="slidenum">
              <a:rPr lang="en-US" altLang="en-US"/>
              <a:pPr>
                <a:defRPr/>
              </a:pPr>
              <a:t>‹#›</a:t>
            </a:fld>
            <a:endParaRPr lang="en-US" altLang="en-US"/>
          </a:p>
        </p:txBody>
      </p:sp>
    </p:spTree>
    <p:extLst>
      <p:ext uri="{BB962C8B-B14F-4D97-AF65-F5344CB8AC3E}">
        <p14:creationId xmlns:p14="http://schemas.microsoft.com/office/powerpoint/2010/main" val="415820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lum/>
          </a:blip>
          <a:srcRect/>
          <a:stretch>
            <a:fillRect l="-4000" r="-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alt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alt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smtClean="0">
                <a:solidFill>
                  <a:schemeClr val="tx1">
                    <a:lumMod val="65000"/>
                    <a:lumOff val="35000"/>
                  </a:schemeClr>
                </a:solidFill>
                <a:latin typeface="Century Gothic" pitchFamily="34" charset="0"/>
              </a:defRPr>
            </a:lvl1pPr>
          </a:lstStyle>
          <a:p>
            <a:pPr>
              <a:defRPr/>
            </a:pPr>
            <a:fld id="{EB576890-1E5C-493C-A476-76D5838D3110}" type="slidenum">
              <a:rPr lang="en-US" altLang="en-US"/>
              <a:pPr>
                <a:defRPr/>
              </a:pPr>
              <a:t>‹#›</a:t>
            </a:fld>
            <a:endParaRPr lang="en-US" alt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803"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4" r:id="rId12"/>
    <p:sldLayoutId id="2147483805" r:id="rId13"/>
    <p:sldLayoutId id="2147483806" r:id="rId14"/>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8" name="Picture 6" descr="Definisi Sistem Informasi Manajemen, Fungsi, Kategori, dan Manfaatn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8855982" cy="3381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p:nvPr/>
        </p:nvSpPr>
        <p:spPr>
          <a:xfrm>
            <a:off x="-640080" y="4800600"/>
            <a:ext cx="3840479" cy="2606040"/>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txBox="1"/>
          <p:nvPr/>
        </p:nvSpPr>
        <p:spPr>
          <a:xfrm>
            <a:off x="459740" y="479425"/>
            <a:ext cx="5712460" cy="584707"/>
          </a:xfrm>
          <a:prstGeom prst="rect">
            <a:avLst/>
          </a:prstGeom>
        </p:spPr>
        <p:txBody>
          <a:bodyPr wrap="square" lIns="0" tIns="0" rIns="0" bIns="0" rtlCol="0">
            <a:noAutofit/>
          </a:bodyPr>
          <a:lstStyle/>
          <a:p>
            <a:pPr marL="12700">
              <a:lnSpc>
                <a:spcPts val="4585"/>
              </a:lnSpc>
              <a:spcBef>
                <a:spcPts val="229"/>
              </a:spcBef>
            </a:pPr>
            <a:r>
              <a:rPr sz="6600" b="1" cap="small" spc="0" baseline="3000" dirty="0" smtClean="0">
                <a:solidFill>
                  <a:srgbClr val="C00000"/>
                </a:solidFill>
                <a:latin typeface="Calibri"/>
                <a:cs typeface="Calibri"/>
              </a:rPr>
              <a:t>Bu</a:t>
            </a:r>
            <a:r>
              <a:rPr sz="6600" b="1" cap="small" spc="4" baseline="3000" dirty="0" smtClean="0">
                <a:solidFill>
                  <a:srgbClr val="C00000"/>
                </a:solidFill>
                <a:latin typeface="Calibri"/>
                <a:cs typeface="Calibri"/>
              </a:rPr>
              <a:t>s</a:t>
            </a:r>
            <a:r>
              <a:rPr sz="6600" b="1" cap="small" spc="0" baseline="3000" dirty="0" smtClean="0">
                <a:solidFill>
                  <a:srgbClr val="C00000"/>
                </a:solidFill>
                <a:latin typeface="Calibri"/>
                <a:cs typeface="Calibri"/>
              </a:rPr>
              <a:t>iness</a:t>
            </a:r>
            <a:r>
              <a:rPr sz="6600" b="1" cap="small" spc="-9" baseline="3000" dirty="0" smtClean="0">
                <a:solidFill>
                  <a:srgbClr val="C00000"/>
                </a:solidFill>
                <a:latin typeface="Calibri"/>
                <a:cs typeface="Calibri"/>
              </a:rPr>
              <a:t> </a:t>
            </a:r>
            <a:r>
              <a:rPr sz="6600" b="1" cap="small" spc="0" baseline="3000" dirty="0" smtClean="0">
                <a:solidFill>
                  <a:srgbClr val="C00000"/>
                </a:solidFill>
                <a:latin typeface="Calibri"/>
                <a:cs typeface="Calibri"/>
              </a:rPr>
              <a:t>P</a:t>
            </a:r>
            <a:r>
              <a:rPr sz="6600" b="1" cap="small" spc="-64" baseline="3000" dirty="0" smtClean="0">
                <a:solidFill>
                  <a:srgbClr val="C00000"/>
                </a:solidFill>
                <a:latin typeface="Calibri"/>
                <a:cs typeface="Calibri"/>
              </a:rPr>
              <a:t>r</a:t>
            </a:r>
            <a:r>
              <a:rPr sz="6600" b="1" cap="small" spc="0" baseline="3000" dirty="0" smtClean="0">
                <a:solidFill>
                  <a:srgbClr val="C00000"/>
                </a:solidFill>
                <a:latin typeface="Calibri"/>
                <a:cs typeface="Calibri"/>
              </a:rPr>
              <a:t>oces</a:t>
            </a:r>
            <a:r>
              <a:rPr sz="6600" b="1" cap="small" spc="14" baseline="3000" dirty="0" smtClean="0">
                <a:solidFill>
                  <a:srgbClr val="C00000"/>
                </a:solidFill>
                <a:latin typeface="Calibri"/>
                <a:cs typeface="Calibri"/>
              </a:rPr>
              <a:t>s</a:t>
            </a:r>
            <a:r>
              <a:rPr sz="6600" b="1" cap="small" spc="0" baseline="3000" dirty="0" smtClean="0">
                <a:solidFill>
                  <a:srgbClr val="C00000"/>
                </a:solidFill>
                <a:latin typeface="Calibri"/>
                <a:cs typeface="Calibri"/>
              </a:rPr>
              <a:t>es</a:t>
            </a:r>
            <a:endParaRPr sz="4400" b="1" cap="small" baseline="3000" dirty="0">
              <a:solidFill>
                <a:srgbClr val="C00000"/>
              </a:solidFill>
              <a:latin typeface="Calibri"/>
              <a:cs typeface="Calibri"/>
            </a:endParaRPr>
          </a:p>
        </p:txBody>
      </p:sp>
      <p:sp>
        <p:nvSpPr>
          <p:cNvPr id="13" name="Rectangle 12"/>
          <p:cNvSpPr/>
          <p:nvPr/>
        </p:nvSpPr>
        <p:spPr>
          <a:xfrm>
            <a:off x="432701" y="1752600"/>
            <a:ext cx="8379460" cy="4201150"/>
          </a:xfrm>
          <a:prstGeom prst="rect">
            <a:avLst/>
          </a:prstGeom>
          <a:solidFill>
            <a:schemeClr val="bg2"/>
          </a:solidFill>
        </p:spPr>
        <p:txBody>
          <a:bodyPr wrap="square">
            <a:spAutoFit/>
          </a:bodyPr>
          <a:lstStyle/>
          <a:p>
            <a:pPr>
              <a:spcBef>
                <a:spcPts val="600"/>
              </a:spcBef>
            </a:pPr>
            <a:r>
              <a:rPr lang="id-ID" sz="2800" dirty="0" smtClean="0"/>
              <a:t>In the order fulfillment,</a:t>
            </a:r>
            <a:endParaRPr lang="en-US" sz="2800" dirty="0" smtClean="0"/>
          </a:p>
          <a:p>
            <a:pPr marL="457200" indent="-457200">
              <a:spcBef>
                <a:spcPts val="600"/>
              </a:spcBef>
              <a:buFont typeface="Wingdings" panose="05000000000000000000" pitchFamily="2" charset="2"/>
              <a:buChar char="q"/>
            </a:pPr>
            <a:r>
              <a:rPr lang="en-US" sz="2800" dirty="0" smtClean="0"/>
              <a:t>To efficiently perform all these steps requires a great deal of information. </a:t>
            </a:r>
          </a:p>
          <a:p>
            <a:pPr marL="457200" indent="-457200">
              <a:spcBef>
                <a:spcPts val="600"/>
              </a:spcBef>
              <a:buFont typeface="Wingdings" panose="05000000000000000000" pitchFamily="2" charset="2"/>
              <a:buChar char="q"/>
            </a:pPr>
            <a:r>
              <a:rPr lang="en-US" sz="2800" dirty="0" smtClean="0"/>
              <a:t>The required information must flow rapidly both within the firm from one decision maker to another; with business partners, such as delivery firms; and with the customer.</a:t>
            </a:r>
          </a:p>
          <a:p>
            <a:pPr marL="457200" indent="-457200">
              <a:spcBef>
                <a:spcPts val="600"/>
              </a:spcBef>
              <a:buFont typeface="Wingdings" panose="05000000000000000000" pitchFamily="2" charset="2"/>
              <a:buChar char="q"/>
            </a:pPr>
            <a:r>
              <a:rPr lang="en-US" sz="2800" dirty="0" smtClean="0"/>
              <a:t>Computer-based information systems make this possible.</a:t>
            </a:r>
            <a:endParaRPr lang="id-ID" sz="2800" dirty="0"/>
          </a:p>
        </p:txBody>
      </p:sp>
    </p:spTree>
    <p:extLst>
      <p:ext uri="{BB962C8B-B14F-4D97-AF65-F5344CB8AC3E}">
        <p14:creationId xmlns:p14="http://schemas.microsoft.com/office/powerpoint/2010/main" val="3580251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640080" y="4800600"/>
            <a:ext cx="3840479" cy="2606040"/>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txBox="1"/>
          <p:nvPr/>
        </p:nvSpPr>
        <p:spPr>
          <a:xfrm>
            <a:off x="459740" y="143662"/>
            <a:ext cx="5393085" cy="1255750"/>
          </a:xfrm>
          <a:prstGeom prst="rect">
            <a:avLst/>
          </a:prstGeom>
          <a:solidFill>
            <a:schemeClr val="accent3">
              <a:lumMod val="20000"/>
              <a:lumOff val="80000"/>
            </a:schemeClr>
          </a:solidFill>
        </p:spPr>
        <p:txBody>
          <a:bodyPr wrap="square" lIns="0" tIns="0" rIns="0" bIns="0" rtlCol="0">
            <a:noAutofit/>
          </a:bodyPr>
          <a:lstStyle/>
          <a:p>
            <a:pPr marL="12700">
              <a:lnSpc>
                <a:spcPts val="4585"/>
              </a:lnSpc>
              <a:spcBef>
                <a:spcPts val="229"/>
              </a:spcBef>
            </a:pPr>
            <a:r>
              <a:rPr sz="6600" b="1" spc="0" baseline="3103" dirty="0" smtClean="0">
                <a:solidFill>
                  <a:srgbClr val="C00000"/>
                </a:solidFill>
                <a:latin typeface="Calibri"/>
                <a:cs typeface="Calibri"/>
              </a:rPr>
              <a:t>Busine</a:t>
            </a:r>
            <a:r>
              <a:rPr sz="6600" b="1" spc="9" baseline="3103" dirty="0" smtClean="0">
                <a:solidFill>
                  <a:srgbClr val="C00000"/>
                </a:solidFill>
                <a:latin typeface="Calibri"/>
                <a:cs typeface="Calibri"/>
              </a:rPr>
              <a:t>s</a:t>
            </a:r>
            <a:r>
              <a:rPr sz="6600" b="1" spc="0" baseline="3103" dirty="0" smtClean="0">
                <a:solidFill>
                  <a:srgbClr val="C00000"/>
                </a:solidFill>
                <a:latin typeface="Calibri"/>
                <a:cs typeface="Calibri"/>
              </a:rPr>
              <a:t>s</a:t>
            </a:r>
            <a:r>
              <a:rPr sz="6600" b="1" spc="-14" baseline="3103" dirty="0" smtClean="0">
                <a:solidFill>
                  <a:srgbClr val="C00000"/>
                </a:solidFill>
                <a:latin typeface="Calibri"/>
                <a:cs typeface="Calibri"/>
              </a:rPr>
              <a:t> </a:t>
            </a:r>
            <a:r>
              <a:rPr sz="6600" b="1" spc="0" baseline="3103" dirty="0" smtClean="0">
                <a:solidFill>
                  <a:srgbClr val="C00000"/>
                </a:solidFill>
                <a:latin typeface="Calibri"/>
                <a:cs typeface="Calibri"/>
              </a:rPr>
              <a:t>P</a:t>
            </a:r>
            <a:r>
              <a:rPr sz="6600" b="1" spc="-64" baseline="3103" dirty="0" smtClean="0">
                <a:solidFill>
                  <a:srgbClr val="C00000"/>
                </a:solidFill>
                <a:latin typeface="Calibri"/>
                <a:cs typeface="Calibri"/>
              </a:rPr>
              <a:t>r</a:t>
            </a:r>
            <a:r>
              <a:rPr sz="6600" b="1" spc="0" baseline="3103" dirty="0" smtClean="0">
                <a:solidFill>
                  <a:srgbClr val="C00000"/>
                </a:solidFill>
                <a:latin typeface="Calibri"/>
                <a:cs typeface="Calibri"/>
              </a:rPr>
              <a:t>oces</a:t>
            </a:r>
            <a:r>
              <a:rPr sz="6600" b="1" spc="9" baseline="3103" dirty="0" smtClean="0">
                <a:solidFill>
                  <a:srgbClr val="C00000"/>
                </a:solidFill>
                <a:latin typeface="Calibri"/>
                <a:cs typeface="Calibri"/>
              </a:rPr>
              <a:t>s</a:t>
            </a:r>
            <a:r>
              <a:rPr sz="6600" b="1" spc="0" baseline="3103" dirty="0" smtClean="0">
                <a:solidFill>
                  <a:srgbClr val="C00000"/>
                </a:solidFill>
                <a:latin typeface="Calibri"/>
                <a:cs typeface="Calibri"/>
              </a:rPr>
              <a:t>es</a:t>
            </a:r>
            <a:r>
              <a:rPr sz="6600" b="1" spc="-14" baseline="3103" dirty="0" smtClean="0">
                <a:solidFill>
                  <a:srgbClr val="C00000"/>
                </a:solidFill>
                <a:latin typeface="Calibri"/>
                <a:cs typeface="Calibri"/>
              </a:rPr>
              <a:t> </a:t>
            </a:r>
            <a:r>
              <a:rPr sz="6600" b="1" spc="0" baseline="3103" dirty="0" smtClean="0">
                <a:solidFill>
                  <a:srgbClr val="C00000"/>
                </a:solidFill>
                <a:latin typeface="Calibri"/>
                <a:cs typeface="Calibri"/>
              </a:rPr>
              <a:t>and</a:t>
            </a:r>
            <a:endParaRPr sz="4400" b="1" dirty="0">
              <a:solidFill>
                <a:srgbClr val="C00000"/>
              </a:solidFill>
              <a:latin typeface="Calibri"/>
              <a:cs typeface="Calibri"/>
            </a:endParaRPr>
          </a:p>
          <a:p>
            <a:pPr marL="12700" marR="83941">
              <a:lnSpc>
                <a:spcPts val="5280"/>
              </a:lnSpc>
              <a:spcBef>
                <a:spcPts val="34"/>
              </a:spcBef>
            </a:pPr>
            <a:r>
              <a:rPr sz="6600" b="1" spc="0" baseline="1861" dirty="0" smtClean="0">
                <a:solidFill>
                  <a:srgbClr val="C00000"/>
                </a:solidFill>
                <a:latin typeface="Calibri"/>
                <a:cs typeface="Calibri"/>
              </a:rPr>
              <a:t>I</a:t>
            </a:r>
            <a:r>
              <a:rPr sz="6600" b="1" spc="-29" baseline="1861" dirty="0" smtClean="0">
                <a:solidFill>
                  <a:srgbClr val="C00000"/>
                </a:solidFill>
                <a:latin typeface="Calibri"/>
                <a:cs typeface="Calibri"/>
              </a:rPr>
              <a:t>n</a:t>
            </a:r>
            <a:r>
              <a:rPr sz="6600" b="1" spc="-100" baseline="1861" dirty="0" smtClean="0">
                <a:solidFill>
                  <a:srgbClr val="C00000"/>
                </a:solidFill>
                <a:latin typeface="Calibri"/>
                <a:cs typeface="Calibri"/>
              </a:rPr>
              <a:t>f</a:t>
            </a:r>
            <a:r>
              <a:rPr sz="6600" b="1" spc="0" baseline="1861" dirty="0" smtClean="0">
                <a:solidFill>
                  <a:srgbClr val="C00000"/>
                </a:solidFill>
                <a:latin typeface="Calibri"/>
                <a:cs typeface="Calibri"/>
              </a:rPr>
              <a:t>orm</a:t>
            </a:r>
            <a:r>
              <a:rPr sz="6600" b="1" spc="-29" baseline="1861" dirty="0" smtClean="0">
                <a:solidFill>
                  <a:srgbClr val="C00000"/>
                </a:solidFill>
                <a:latin typeface="Calibri"/>
                <a:cs typeface="Calibri"/>
              </a:rPr>
              <a:t>a</a:t>
            </a:r>
            <a:r>
              <a:rPr sz="6600" b="1" spc="0" baseline="1861" dirty="0" smtClean="0">
                <a:solidFill>
                  <a:srgbClr val="C00000"/>
                </a:solidFill>
                <a:latin typeface="Calibri"/>
                <a:cs typeface="Calibri"/>
              </a:rPr>
              <a:t>tion </a:t>
            </a:r>
            <a:r>
              <a:rPr sz="6600" b="1" spc="-44" baseline="1861" dirty="0" smtClean="0">
                <a:solidFill>
                  <a:srgbClr val="C00000"/>
                </a:solidFill>
                <a:latin typeface="Calibri"/>
                <a:cs typeface="Calibri"/>
              </a:rPr>
              <a:t>S</a:t>
            </a:r>
            <a:r>
              <a:rPr sz="6600" b="1" spc="-39" baseline="1861" dirty="0" smtClean="0">
                <a:solidFill>
                  <a:srgbClr val="C00000"/>
                </a:solidFill>
                <a:latin typeface="Calibri"/>
                <a:cs typeface="Calibri"/>
              </a:rPr>
              <a:t>y</a:t>
            </a:r>
            <a:r>
              <a:rPr sz="6600" b="1" spc="-44" baseline="1861" dirty="0" smtClean="0">
                <a:solidFill>
                  <a:srgbClr val="C00000"/>
                </a:solidFill>
                <a:latin typeface="Calibri"/>
                <a:cs typeface="Calibri"/>
              </a:rPr>
              <a:t>s</a:t>
            </a:r>
            <a:r>
              <a:rPr sz="6600" b="1" spc="-50" baseline="1861" dirty="0" smtClean="0">
                <a:solidFill>
                  <a:srgbClr val="C00000"/>
                </a:solidFill>
                <a:latin typeface="Calibri"/>
                <a:cs typeface="Calibri"/>
              </a:rPr>
              <a:t>t</a:t>
            </a:r>
            <a:r>
              <a:rPr sz="6600" b="1" spc="0" baseline="1861" dirty="0" smtClean="0">
                <a:solidFill>
                  <a:srgbClr val="C00000"/>
                </a:solidFill>
                <a:latin typeface="Calibri"/>
                <a:cs typeface="Calibri"/>
              </a:rPr>
              <a:t>ems</a:t>
            </a:r>
            <a:endParaRPr sz="4400" b="1" dirty="0">
              <a:solidFill>
                <a:srgbClr val="C00000"/>
              </a:solidFill>
              <a:latin typeface="Calibri"/>
              <a:cs typeface="Calibri"/>
            </a:endParaRPr>
          </a:p>
        </p:txBody>
      </p:sp>
      <p:sp>
        <p:nvSpPr>
          <p:cNvPr id="14" name="Rectangle 13"/>
          <p:cNvSpPr/>
          <p:nvPr/>
        </p:nvSpPr>
        <p:spPr>
          <a:xfrm>
            <a:off x="609600" y="1905001"/>
            <a:ext cx="8229600" cy="4324261"/>
          </a:xfrm>
          <a:prstGeom prst="rect">
            <a:avLst/>
          </a:prstGeom>
          <a:solidFill>
            <a:schemeClr val="bg2"/>
          </a:solidFill>
        </p:spPr>
        <p:txBody>
          <a:bodyPr wrap="square">
            <a:spAutoFit/>
          </a:bodyPr>
          <a:lstStyle/>
          <a:p>
            <a:pPr>
              <a:spcBef>
                <a:spcPts val="600"/>
              </a:spcBef>
            </a:pPr>
            <a:r>
              <a:rPr lang="en-US" sz="2400" dirty="0" smtClean="0"/>
              <a:t>Information technology enhances business processes by:</a:t>
            </a:r>
          </a:p>
          <a:p>
            <a:pPr marL="457200" indent="-457200">
              <a:spcBef>
                <a:spcPts val="600"/>
              </a:spcBef>
              <a:buFont typeface="Wingdings" panose="05000000000000000000" pitchFamily="2" charset="2"/>
              <a:buChar char="q"/>
            </a:pPr>
            <a:r>
              <a:rPr lang="en-US" sz="2400" dirty="0" smtClean="0"/>
              <a:t>Increasing efficiency of existing processes</a:t>
            </a:r>
          </a:p>
          <a:p>
            <a:pPr marL="914400" lvl="1" indent="-457200">
              <a:spcBef>
                <a:spcPts val="600"/>
              </a:spcBef>
              <a:buFont typeface="Wingdings" panose="05000000000000000000" pitchFamily="2" charset="2"/>
              <a:buChar char="Ø"/>
            </a:pPr>
            <a:r>
              <a:rPr lang="en-US" sz="2400" dirty="0" smtClean="0"/>
              <a:t>Automating steps that were manual </a:t>
            </a:r>
          </a:p>
          <a:p>
            <a:pPr marL="914400" lvl="1" indent="-457200">
              <a:spcBef>
                <a:spcPts val="600"/>
              </a:spcBef>
              <a:buFont typeface="Wingdings" panose="05000000000000000000" pitchFamily="2" charset="2"/>
              <a:buChar char="Ø"/>
            </a:pPr>
            <a:r>
              <a:rPr lang="en-US" sz="2400" dirty="0" smtClean="0"/>
              <a:t>e.g. checking a client’s credit, or generating an invoice and shipping order</a:t>
            </a:r>
          </a:p>
          <a:p>
            <a:pPr marL="457200" indent="-457200">
              <a:spcBef>
                <a:spcPts val="600"/>
              </a:spcBef>
              <a:buFont typeface="Wingdings" panose="05000000000000000000" pitchFamily="2" charset="2"/>
              <a:buChar char="q"/>
            </a:pPr>
            <a:r>
              <a:rPr lang="en-US" sz="2400" dirty="0" smtClean="0"/>
              <a:t>Making it possible for many more people to access and share information</a:t>
            </a:r>
          </a:p>
          <a:p>
            <a:pPr marL="457200" indent="-457200">
              <a:spcBef>
                <a:spcPts val="600"/>
              </a:spcBef>
              <a:buFont typeface="Wingdings" panose="05000000000000000000" pitchFamily="2" charset="2"/>
              <a:buChar char="q"/>
            </a:pPr>
            <a:r>
              <a:rPr lang="en-US" sz="2400" dirty="0" smtClean="0"/>
              <a:t>Replace sequential steps with parallel steps </a:t>
            </a:r>
          </a:p>
          <a:p>
            <a:pPr marL="457200" indent="-457200">
              <a:spcBef>
                <a:spcPts val="600"/>
              </a:spcBef>
              <a:buFont typeface="Wingdings" panose="05000000000000000000" pitchFamily="2" charset="2"/>
              <a:buChar char="q"/>
            </a:pPr>
            <a:r>
              <a:rPr lang="en-US" sz="2400" dirty="0" smtClean="0"/>
              <a:t>Eliminate delays in decision making</a:t>
            </a:r>
          </a:p>
          <a:p>
            <a:pPr marL="457200" indent="-457200">
              <a:spcBef>
                <a:spcPts val="600"/>
              </a:spcBef>
              <a:buFont typeface="Wingdings" panose="05000000000000000000" pitchFamily="2" charset="2"/>
              <a:buChar char="q"/>
            </a:pPr>
            <a:r>
              <a:rPr lang="en-US" sz="2400" dirty="0" smtClean="0"/>
              <a:t>Support new business models</a:t>
            </a:r>
            <a:endParaRPr lang="id-ID" sz="2400" dirty="0"/>
          </a:p>
        </p:txBody>
      </p:sp>
    </p:spTree>
    <p:extLst>
      <p:ext uri="{BB962C8B-B14F-4D97-AF65-F5344CB8AC3E}">
        <p14:creationId xmlns:p14="http://schemas.microsoft.com/office/powerpoint/2010/main" val="1644195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381000"/>
            <a:ext cx="5484194" cy="584775"/>
          </a:xfrm>
          <a:prstGeom prst="rect">
            <a:avLst/>
          </a:prstGeom>
          <a:solidFill>
            <a:schemeClr val="accent5">
              <a:lumMod val="20000"/>
              <a:lumOff val="80000"/>
            </a:schemeClr>
          </a:solidFill>
        </p:spPr>
        <p:txBody>
          <a:bodyPr wrap="none" rtlCol="0">
            <a:spAutoFit/>
          </a:bodyPr>
          <a:lstStyle/>
          <a:p>
            <a:r>
              <a:rPr lang="en-US" sz="3200" dirty="0" err="1" smtClean="0">
                <a:latin typeface="+mn-lt"/>
              </a:rPr>
              <a:t>Sistem</a:t>
            </a:r>
            <a:r>
              <a:rPr lang="en-US" sz="3200" dirty="0" smtClean="0">
                <a:latin typeface="+mn-lt"/>
              </a:rPr>
              <a:t> </a:t>
            </a:r>
            <a:r>
              <a:rPr lang="en-US" sz="3200" dirty="0" err="1">
                <a:latin typeface="+mn-lt"/>
              </a:rPr>
              <a:t>I</a:t>
            </a:r>
            <a:r>
              <a:rPr lang="en-US" sz="3200" dirty="0" err="1" smtClean="0">
                <a:latin typeface="+mn-lt"/>
              </a:rPr>
              <a:t>nformasi</a:t>
            </a:r>
            <a:r>
              <a:rPr lang="en-US" sz="3200" dirty="0" smtClean="0">
                <a:latin typeface="+mn-lt"/>
              </a:rPr>
              <a:t> </a:t>
            </a:r>
            <a:r>
              <a:rPr lang="en-US" sz="3200" dirty="0" err="1" smtClean="0">
                <a:latin typeface="+mn-lt"/>
              </a:rPr>
              <a:t>Manajemen</a:t>
            </a:r>
            <a:endParaRPr lang="id-ID" sz="3200" dirty="0">
              <a:latin typeface="+mn-lt"/>
            </a:endParaRPr>
          </a:p>
        </p:txBody>
      </p:sp>
      <p:sp>
        <p:nvSpPr>
          <p:cNvPr id="3" name="TextBox 2"/>
          <p:cNvSpPr txBox="1"/>
          <p:nvPr/>
        </p:nvSpPr>
        <p:spPr>
          <a:xfrm>
            <a:off x="304800" y="1676400"/>
            <a:ext cx="8534400" cy="3693319"/>
          </a:xfrm>
          <a:prstGeom prst="rect">
            <a:avLst/>
          </a:prstGeom>
          <a:solidFill>
            <a:schemeClr val="bg1"/>
          </a:solidFill>
          <a:ln>
            <a:solidFill>
              <a:schemeClr val="bg2">
                <a:lumMod val="25000"/>
              </a:schemeClr>
            </a:solidFill>
          </a:ln>
        </p:spPr>
        <p:txBody>
          <a:bodyPr wrap="square" rtlCol="0">
            <a:spAutoFit/>
          </a:bodyPr>
          <a:lstStyle/>
          <a:p>
            <a:pPr marL="285750" indent="-285750">
              <a:buFont typeface="Wingdings" panose="05000000000000000000" pitchFamily="2" charset="2"/>
              <a:buChar char="§"/>
            </a:pPr>
            <a:r>
              <a:rPr lang="en-US" sz="2800" b="1" dirty="0" err="1">
                <a:latin typeface="+mn-lt"/>
              </a:rPr>
              <a:t>Sistem</a:t>
            </a:r>
            <a:r>
              <a:rPr lang="en-US" sz="2800" b="1" dirty="0">
                <a:latin typeface="+mn-lt"/>
              </a:rPr>
              <a:t> </a:t>
            </a:r>
            <a:r>
              <a:rPr lang="en-US" sz="2800" b="1" dirty="0" err="1">
                <a:latin typeface="+mn-lt"/>
              </a:rPr>
              <a:t>Informasi</a:t>
            </a:r>
            <a:r>
              <a:rPr lang="en-US" sz="2800" b="1" dirty="0">
                <a:latin typeface="+mn-lt"/>
              </a:rPr>
              <a:t> </a:t>
            </a:r>
            <a:r>
              <a:rPr lang="en-US" sz="2800" b="1" dirty="0" err="1">
                <a:latin typeface="+mn-lt"/>
              </a:rPr>
              <a:t>Manajemen</a:t>
            </a:r>
            <a:endParaRPr lang="id-ID" sz="2800" b="1" dirty="0">
              <a:latin typeface="+mn-lt"/>
            </a:endParaRPr>
          </a:p>
          <a:p>
            <a:pPr marL="742950" lvl="1" indent="-285750">
              <a:buFont typeface="Wingdings" panose="05000000000000000000" pitchFamily="2" charset="2"/>
              <a:buChar char="Ø"/>
            </a:pPr>
            <a:r>
              <a:rPr lang="en-US" sz="2800" dirty="0" err="1" smtClean="0">
                <a:latin typeface="+mn-lt"/>
              </a:rPr>
              <a:t>Studi</a:t>
            </a:r>
            <a:r>
              <a:rPr lang="en-US" sz="2800" dirty="0" smtClean="0">
                <a:latin typeface="+mn-lt"/>
              </a:rPr>
              <a:t> </a:t>
            </a:r>
            <a:r>
              <a:rPr lang="en-US" sz="2800" dirty="0" err="1" smtClean="0">
                <a:latin typeface="+mn-lt"/>
              </a:rPr>
              <a:t>sistem</a:t>
            </a:r>
            <a:r>
              <a:rPr lang="en-US" sz="2800" dirty="0" smtClean="0">
                <a:latin typeface="+mn-lt"/>
              </a:rPr>
              <a:t> </a:t>
            </a:r>
            <a:r>
              <a:rPr lang="en-US" sz="2800" dirty="0" err="1" smtClean="0">
                <a:latin typeface="+mn-lt"/>
              </a:rPr>
              <a:t>informasi</a:t>
            </a:r>
            <a:r>
              <a:rPr lang="en-US" sz="2800" dirty="0" smtClean="0">
                <a:latin typeface="+mn-lt"/>
              </a:rPr>
              <a:t> </a:t>
            </a:r>
            <a:r>
              <a:rPr lang="en-US" sz="2800" dirty="0" err="1" smtClean="0">
                <a:latin typeface="+mn-lt"/>
              </a:rPr>
              <a:t>dengan</a:t>
            </a:r>
            <a:r>
              <a:rPr lang="en-US" sz="2800" dirty="0" smtClean="0">
                <a:latin typeface="+mn-lt"/>
              </a:rPr>
              <a:t> </a:t>
            </a:r>
            <a:r>
              <a:rPr lang="en-US" sz="2800" dirty="0" err="1" smtClean="0">
                <a:latin typeface="+mn-lt"/>
              </a:rPr>
              <a:t>fokus</a:t>
            </a:r>
            <a:r>
              <a:rPr lang="en-US" sz="2800" dirty="0" smtClean="0">
                <a:latin typeface="+mn-lt"/>
              </a:rPr>
              <a:t> </a:t>
            </a:r>
            <a:r>
              <a:rPr lang="en-US" sz="2800" dirty="0" err="1" smtClean="0">
                <a:latin typeface="+mn-lt"/>
              </a:rPr>
              <a:t>pada</a:t>
            </a:r>
            <a:r>
              <a:rPr lang="en-US" sz="2800" dirty="0" smtClean="0">
                <a:latin typeface="+mn-lt"/>
              </a:rPr>
              <a:t> </a:t>
            </a:r>
            <a:r>
              <a:rPr lang="en-US" sz="2800" dirty="0" err="1" smtClean="0">
                <a:latin typeface="+mn-lt"/>
              </a:rPr>
              <a:t>penggunaan</a:t>
            </a:r>
            <a:r>
              <a:rPr lang="en-US" sz="2800" dirty="0" smtClean="0">
                <a:latin typeface="+mn-lt"/>
              </a:rPr>
              <a:t> </a:t>
            </a:r>
            <a:r>
              <a:rPr lang="en-US" sz="2800" dirty="0" err="1" smtClean="0">
                <a:latin typeface="+mn-lt"/>
              </a:rPr>
              <a:t>informasi</a:t>
            </a:r>
            <a:r>
              <a:rPr lang="en-US" sz="2800" dirty="0" smtClean="0">
                <a:latin typeface="+mn-lt"/>
              </a:rPr>
              <a:t> </a:t>
            </a:r>
            <a:r>
              <a:rPr lang="en-US" sz="2800" dirty="0" err="1" smtClean="0">
                <a:latin typeface="+mn-lt"/>
              </a:rPr>
              <a:t>untuk</a:t>
            </a:r>
            <a:r>
              <a:rPr lang="en-US" sz="2800" dirty="0" smtClean="0">
                <a:latin typeface="+mn-lt"/>
              </a:rPr>
              <a:t> </a:t>
            </a:r>
            <a:r>
              <a:rPr lang="en-US" sz="2800" dirty="0" err="1" smtClean="0">
                <a:latin typeface="+mn-lt"/>
              </a:rPr>
              <a:t>manajemen</a:t>
            </a:r>
            <a:r>
              <a:rPr lang="en-US" sz="2800" dirty="0" smtClean="0">
                <a:latin typeface="+mn-lt"/>
              </a:rPr>
              <a:t> </a:t>
            </a:r>
            <a:r>
              <a:rPr lang="en-US" sz="2800" dirty="0" err="1" smtClean="0">
                <a:latin typeface="+mn-lt"/>
              </a:rPr>
              <a:t>dan</a:t>
            </a:r>
            <a:r>
              <a:rPr lang="en-US" sz="2800" dirty="0" smtClean="0">
                <a:latin typeface="+mn-lt"/>
              </a:rPr>
              <a:t> </a:t>
            </a:r>
            <a:r>
              <a:rPr lang="en-US" sz="2800" dirty="0" err="1" smtClean="0">
                <a:latin typeface="+mn-lt"/>
              </a:rPr>
              <a:t>bisnis</a:t>
            </a:r>
            <a:endParaRPr lang="en-US" sz="2800" dirty="0" smtClean="0">
              <a:latin typeface="+mn-lt"/>
            </a:endParaRPr>
          </a:p>
          <a:p>
            <a:pPr marL="285750" indent="-285750">
              <a:spcBef>
                <a:spcPts val="1200"/>
              </a:spcBef>
              <a:buFont typeface="Wingdings" panose="05000000000000000000" pitchFamily="2" charset="2"/>
              <a:buChar char="§"/>
            </a:pPr>
            <a:r>
              <a:rPr lang="en-US" sz="2800" b="1" dirty="0" err="1" smtClean="0">
                <a:latin typeface="+mn-lt"/>
              </a:rPr>
              <a:t>Pendekatan</a:t>
            </a:r>
            <a:endParaRPr lang="en-US" sz="2800" b="1" dirty="0" smtClean="0">
              <a:latin typeface="+mn-lt"/>
            </a:endParaRPr>
          </a:p>
          <a:p>
            <a:pPr marL="742950" lvl="1" indent="-285750">
              <a:buFont typeface="Wingdings" panose="05000000000000000000" pitchFamily="2" charset="2"/>
              <a:buChar char="Ø"/>
            </a:pPr>
            <a:r>
              <a:rPr lang="en-US" sz="2800" dirty="0" err="1" smtClean="0">
                <a:latin typeface="+mn-lt"/>
              </a:rPr>
              <a:t>Teknis</a:t>
            </a:r>
            <a:endParaRPr lang="en-US" sz="2800" dirty="0" smtClean="0">
              <a:latin typeface="+mn-lt"/>
            </a:endParaRPr>
          </a:p>
          <a:p>
            <a:pPr marL="742950" lvl="1" indent="-285750">
              <a:buFont typeface="Wingdings" panose="05000000000000000000" pitchFamily="2" charset="2"/>
              <a:buChar char="Ø"/>
            </a:pPr>
            <a:r>
              <a:rPr lang="en-US" sz="2800" dirty="0" err="1" smtClean="0">
                <a:latin typeface="+mn-lt"/>
              </a:rPr>
              <a:t>Lingkungan</a:t>
            </a:r>
            <a:endParaRPr lang="en-US" sz="2800" dirty="0" smtClean="0">
              <a:latin typeface="+mn-lt"/>
            </a:endParaRPr>
          </a:p>
          <a:p>
            <a:pPr marL="742950" lvl="1" indent="-285750">
              <a:buFont typeface="Wingdings" panose="05000000000000000000" pitchFamily="2" charset="2"/>
              <a:buChar char="Ø"/>
            </a:pPr>
            <a:r>
              <a:rPr lang="en-US" sz="2800" dirty="0" smtClean="0">
                <a:latin typeface="+mn-lt"/>
              </a:rPr>
              <a:t>Sociotechnical</a:t>
            </a:r>
            <a:endParaRPr lang="id-ID" sz="28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3628" y="1524000"/>
            <a:ext cx="8379372" cy="4001095"/>
          </a:xfrm>
          <a:prstGeom prst="rect">
            <a:avLst/>
          </a:prstGeom>
          <a:solidFill>
            <a:schemeClr val="accent6">
              <a:lumMod val="20000"/>
              <a:lumOff val="80000"/>
            </a:schemeClr>
          </a:solidFill>
        </p:spPr>
        <p:txBody>
          <a:bodyPr wrap="square" rtlCol="0">
            <a:spAutoFit/>
          </a:bodyPr>
          <a:lstStyle/>
          <a:p>
            <a:pPr>
              <a:spcBef>
                <a:spcPts val="1200"/>
              </a:spcBef>
            </a:pPr>
            <a:r>
              <a:rPr lang="en-US" sz="2800" dirty="0" err="1" smtClean="0">
                <a:latin typeface="Calibri Light" panose="020F0302020204030204" pitchFamily="34" charset="0"/>
                <a:cs typeface="Calibri Light" panose="020F0302020204030204" pitchFamily="34" charset="0"/>
              </a:rPr>
              <a:t>Untuk</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mempertahankan</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dan</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mengembangkan</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suatu</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organisasi</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memerlukan</a:t>
            </a:r>
            <a:r>
              <a:rPr lang="en-US" sz="2800" dirty="0" smtClean="0">
                <a:latin typeface="Calibri Light" panose="020F0302020204030204" pitchFamily="34" charset="0"/>
                <a:cs typeface="Calibri Light" panose="020F0302020204030204" pitchFamily="34" charset="0"/>
              </a:rPr>
              <a:t>:</a:t>
            </a:r>
          </a:p>
          <a:p>
            <a:pPr marL="630238" indent="-630238">
              <a:spcBef>
                <a:spcPts val="1200"/>
              </a:spcBef>
              <a:buFont typeface="Wingdings" panose="05000000000000000000" pitchFamily="2" charset="2"/>
              <a:buChar char="q"/>
            </a:pPr>
            <a:r>
              <a:rPr lang="en-US" sz="2800" dirty="0" err="1" smtClean="0">
                <a:latin typeface="Calibri Light" panose="020F0302020204030204" pitchFamily="34" charset="0"/>
                <a:cs typeface="Calibri Light" panose="020F0302020204030204" pitchFamily="34" charset="0"/>
              </a:rPr>
              <a:t>Lokasi</a:t>
            </a:r>
            <a:r>
              <a:rPr lang="en-US" sz="2800" dirty="0" smtClean="0">
                <a:latin typeface="Calibri Light" panose="020F0302020204030204" pitchFamily="34" charset="0"/>
                <a:cs typeface="Calibri Light" panose="020F0302020204030204" pitchFamily="34" charset="0"/>
              </a:rPr>
              <a:t> yang </a:t>
            </a:r>
            <a:r>
              <a:rPr lang="en-US" sz="2800" dirty="0" err="1" smtClean="0">
                <a:latin typeface="Calibri Light" panose="020F0302020204030204" pitchFamily="34" charset="0"/>
                <a:cs typeface="Calibri Light" panose="020F0302020204030204" pitchFamily="34" charset="0"/>
              </a:rPr>
              <a:t>beragam</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Perlu</a:t>
            </a:r>
            <a:r>
              <a:rPr lang="en-US" sz="2800" dirty="0" smtClean="0">
                <a:latin typeface="Calibri Light" panose="020F0302020204030204" pitchFamily="34" charset="0"/>
                <a:cs typeface="Calibri Light" panose="020F0302020204030204" pitchFamily="34" charset="0"/>
              </a:rPr>
              <a:t> networking, internet)</a:t>
            </a:r>
          </a:p>
          <a:p>
            <a:pPr marL="630238" indent="-630238">
              <a:spcBef>
                <a:spcPts val="1200"/>
              </a:spcBef>
              <a:buFont typeface="Wingdings" panose="05000000000000000000" pitchFamily="2" charset="2"/>
              <a:buChar char="q"/>
            </a:pPr>
            <a:r>
              <a:rPr lang="en-US" sz="2800" dirty="0" err="1" smtClean="0">
                <a:latin typeface="Calibri Light" panose="020F0302020204030204" pitchFamily="34" charset="0"/>
                <a:cs typeface="Calibri Light" panose="020F0302020204030204" pitchFamily="34" charset="0"/>
              </a:rPr>
              <a:t>Produk</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dan</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Layanan</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baru</a:t>
            </a:r>
            <a:endParaRPr lang="en-US" sz="2800" dirty="0" smtClean="0">
              <a:latin typeface="Calibri Light" panose="020F0302020204030204" pitchFamily="34" charset="0"/>
              <a:cs typeface="Calibri Light" panose="020F0302020204030204" pitchFamily="34" charset="0"/>
            </a:endParaRPr>
          </a:p>
          <a:p>
            <a:pPr marL="630238" indent="-630238">
              <a:spcBef>
                <a:spcPts val="1200"/>
              </a:spcBef>
              <a:buFont typeface="Wingdings" panose="05000000000000000000" pitchFamily="2" charset="2"/>
              <a:buChar char="q"/>
            </a:pPr>
            <a:r>
              <a:rPr lang="en-US" sz="2800" dirty="0" err="1" smtClean="0">
                <a:latin typeface="Calibri Light" panose="020F0302020204030204" pitchFamily="34" charset="0"/>
                <a:cs typeface="Calibri Light" panose="020F0302020204030204" pitchFamily="34" charset="0"/>
              </a:rPr>
              <a:t>Meningkatkan</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pekerjaan</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dan</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alur</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kerja</a:t>
            </a:r>
            <a:r>
              <a:rPr lang="en-US" sz="2800" dirty="0" smtClean="0">
                <a:latin typeface="Calibri Light" panose="020F0302020204030204" pitchFamily="34" charset="0"/>
                <a:cs typeface="Calibri Light" panose="020F0302020204030204" pitchFamily="34" charset="0"/>
              </a:rPr>
              <a:t>:</a:t>
            </a:r>
          </a:p>
          <a:p>
            <a:pPr marL="1371600" lvl="2" indent="-457200">
              <a:buFont typeface="Wingdings" panose="05000000000000000000" pitchFamily="2" charset="2"/>
              <a:buChar char="Ø"/>
            </a:pPr>
            <a:r>
              <a:rPr lang="en-US" sz="2800" dirty="0" err="1" smtClean="0">
                <a:latin typeface="Calibri Light" panose="020F0302020204030204" pitchFamily="34" charset="0"/>
                <a:cs typeface="Calibri Light" panose="020F0302020204030204" pitchFamily="34" charset="0"/>
              </a:rPr>
              <a:t>Efisiensi</a:t>
            </a:r>
            <a:endParaRPr lang="en-US" sz="2800" dirty="0" smtClean="0">
              <a:latin typeface="Calibri Light" panose="020F0302020204030204" pitchFamily="34" charset="0"/>
              <a:cs typeface="Calibri Light" panose="020F0302020204030204" pitchFamily="34" charset="0"/>
            </a:endParaRPr>
          </a:p>
          <a:p>
            <a:pPr marL="1371600" lvl="2" indent="-457200">
              <a:buFont typeface="Wingdings" panose="05000000000000000000" pitchFamily="2" charset="2"/>
              <a:buChar char="Ø"/>
            </a:pPr>
            <a:r>
              <a:rPr lang="en-US" sz="2800" dirty="0" err="1" smtClean="0">
                <a:latin typeface="Calibri Light" panose="020F0302020204030204" pitchFamily="34" charset="0"/>
                <a:cs typeface="Calibri Light" panose="020F0302020204030204" pitchFamily="34" charset="0"/>
              </a:rPr>
              <a:t>Biaya</a:t>
            </a:r>
            <a:endParaRPr lang="en-US" sz="2800" dirty="0" smtClean="0">
              <a:latin typeface="Calibri Light" panose="020F0302020204030204" pitchFamily="34" charset="0"/>
              <a:cs typeface="Calibri Light" panose="020F0302020204030204" pitchFamily="34" charset="0"/>
            </a:endParaRPr>
          </a:p>
          <a:p>
            <a:pPr marL="1371600" lvl="2" indent="-457200">
              <a:buFont typeface="Wingdings" panose="05000000000000000000" pitchFamily="2" charset="2"/>
              <a:buChar char="Ø"/>
            </a:pPr>
            <a:r>
              <a:rPr lang="en-US" sz="2800" dirty="0" err="1" smtClean="0">
                <a:latin typeface="Calibri Light" panose="020F0302020204030204" pitchFamily="34" charset="0"/>
                <a:cs typeface="Calibri Light" panose="020F0302020204030204" pitchFamily="34" charset="0"/>
              </a:rPr>
              <a:t>Etika</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dan</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isu</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sosial</a:t>
            </a:r>
            <a:endParaRPr lang="id-ID" sz="2800" dirty="0">
              <a:latin typeface="Calibri Light" panose="020F0302020204030204" pitchFamily="34" charset="0"/>
              <a:cs typeface="Calibri Light" panose="020F0302020204030204" pitchFamily="34" charset="0"/>
            </a:endParaRPr>
          </a:p>
        </p:txBody>
      </p:sp>
      <p:sp>
        <p:nvSpPr>
          <p:cNvPr id="3" name="Rectangle 2"/>
          <p:cNvSpPr/>
          <p:nvPr/>
        </p:nvSpPr>
        <p:spPr>
          <a:xfrm>
            <a:off x="381000" y="228710"/>
            <a:ext cx="6419850" cy="646331"/>
          </a:xfrm>
          <a:prstGeom prst="rect">
            <a:avLst/>
          </a:prstGeom>
          <a:solidFill>
            <a:schemeClr val="bg2">
              <a:lumMod val="90000"/>
            </a:schemeClr>
          </a:solidFill>
        </p:spPr>
        <p:txBody>
          <a:bodyPr wrap="square">
            <a:spAutoFit/>
          </a:bodyPr>
          <a:lstStyle/>
          <a:p>
            <a:pPr lvl="0"/>
            <a:r>
              <a:rPr lang="en-US" sz="3600" b="1" dirty="0" err="1">
                <a:solidFill>
                  <a:prstClr val="black"/>
                </a:solidFill>
                <a:latin typeface="+mn-lt"/>
                <a:cs typeface="Calibri Light" panose="020F0302020204030204" pitchFamily="34" charset="0"/>
              </a:rPr>
              <a:t>Pentingnya</a:t>
            </a:r>
            <a:r>
              <a:rPr lang="en-US" sz="3600" b="1" dirty="0">
                <a:solidFill>
                  <a:prstClr val="black"/>
                </a:solidFill>
                <a:latin typeface="+mn-lt"/>
                <a:cs typeface="Calibri Light" panose="020F0302020204030204" pitchFamily="34" charset="0"/>
              </a:rPr>
              <a:t> </a:t>
            </a:r>
            <a:r>
              <a:rPr lang="en-US" sz="3600" b="1" dirty="0" err="1">
                <a:solidFill>
                  <a:prstClr val="black"/>
                </a:solidFill>
                <a:latin typeface="+mn-lt"/>
                <a:cs typeface="Calibri Light" panose="020F0302020204030204" pitchFamily="34" charset="0"/>
              </a:rPr>
              <a:t>Sistem</a:t>
            </a:r>
            <a:r>
              <a:rPr lang="en-US" sz="3600" b="1" dirty="0">
                <a:solidFill>
                  <a:prstClr val="black"/>
                </a:solidFill>
                <a:latin typeface="+mn-lt"/>
                <a:cs typeface="Calibri Light" panose="020F0302020204030204" pitchFamily="34" charset="0"/>
              </a:rPr>
              <a:t> </a:t>
            </a:r>
            <a:r>
              <a:rPr lang="en-US" sz="3600" b="1" dirty="0" err="1">
                <a:solidFill>
                  <a:prstClr val="black"/>
                </a:solidFill>
                <a:latin typeface="+mn-lt"/>
                <a:cs typeface="Calibri Light" panose="020F0302020204030204" pitchFamily="34" charset="0"/>
              </a:rPr>
              <a:t>Informasi</a:t>
            </a:r>
            <a:endParaRPr lang="en-US" sz="3600" b="1" dirty="0">
              <a:solidFill>
                <a:prstClr val="black"/>
              </a:solidFill>
              <a:latin typeface="+mn-lt"/>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1000" y="228710"/>
            <a:ext cx="6419850" cy="646331"/>
          </a:xfrm>
          <a:prstGeom prst="rect">
            <a:avLst/>
          </a:prstGeom>
          <a:solidFill>
            <a:schemeClr val="bg2">
              <a:lumMod val="90000"/>
            </a:schemeClr>
          </a:solidFill>
        </p:spPr>
        <p:txBody>
          <a:bodyPr wrap="square">
            <a:spAutoFit/>
          </a:bodyPr>
          <a:lstStyle/>
          <a:p>
            <a:pPr lvl="0"/>
            <a:r>
              <a:rPr lang="en-US" sz="3600" b="1" dirty="0" err="1">
                <a:solidFill>
                  <a:prstClr val="black"/>
                </a:solidFill>
                <a:latin typeface="+mn-lt"/>
                <a:cs typeface="Calibri Light" panose="020F0302020204030204" pitchFamily="34" charset="0"/>
              </a:rPr>
              <a:t>Pentingnya</a:t>
            </a:r>
            <a:r>
              <a:rPr lang="en-US" sz="3600" b="1" dirty="0">
                <a:solidFill>
                  <a:prstClr val="black"/>
                </a:solidFill>
                <a:latin typeface="+mn-lt"/>
                <a:cs typeface="Calibri Light" panose="020F0302020204030204" pitchFamily="34" charset="0"/>
              </a:rPr>
              <a:t> </a:t>
            </a:r>
            <a:r>
              <a:rPr lang="en-US" sz="3600" b="1" dirty="0" err="1">
                <a:solidFill>
                  <a:prstClr val="black"/>
                </a:solidFill>
                <a:latin typeface="+mn-lt"/>
                <a:cs typeface="Calibri Light" panose="020F0302020204030204" pitchFamily="34" charset="0"/>
              </a:rPr>
              <a:t>Sistem</a:t>
            </a:r>
            <a:r>
              <a:rPr lang="en-US" sz="3600" b="1" dirty="0">
                <a:solidFill>
                  <a:prstClr val="black"/>
                </a:solidFill>
                <a:latin typeface="+mn-lt"/>
                <a:cs typeface="Calibri Light" panose="020F0302020204030204" pitchFamily="34" charset="0"/>
              </a:rPr>
              <a:t> </a:t>
            </a:r>
            <a:r>
              <a:rPr lang="en-US" sz="3600" b="1" dirty="0" err="1">
                <a:solidFill>
                  <a:prstClr val="black"/>
                </a:solidFill>
                <a:latin typeface="+mn-lt"/>
                <a:cs typeface="Calibri Light" panose="020F0302020204030204" pitchFamily="34" charset="0"/>
              </a:rPr>
              <a:t>Informasi</a:t>
            </a:r>
            <a:endParaRPr lang="en-US" sz="3600" b="1" dirty="0">
              <a:solidFill>
                <a:prstClr val="black"/>
              </a:solidFill>
              <a:latin typeface="+mn-lt"/>
              <a:cs typeface="Calibri Light" panose="020F0302020204030204" pitchFamily="34" charset="0"/>
            </a:endParaRPr>
          </a:p>
        </p:txBody>
      </p:sp>
      <p:sp>
        <p:nvSpPr>
          <p:cNvPr id="2" name="TextBox 1"/>
          <p:cNvSpPr txBox="1"/>
          <p:nvPr/>
        </p:nvSpPr>
        <p:spPr>
          <a:xfrm>
            <a:off x="762000" y="2057400"/>
            <a:ext cx="7924800" cy="3293209"/>
          </a:xfrm>
          <a:prstGeom prst="rect">
            <a:avLst/>
          </a:prstGeom>
          <a:solidFill>
            <a:schemeClr val="bg1"/>
          </a:solidFill>
        </p:spPr>
        <p:txBody>
          <a:bodyPr wrap="square" rtlCol="0">
            <a:spAutoFit/>
          </a:bodyPr>
          <a:lstStyle/>
          <a:p>
            <a:pPr marL="457200" indent="-457200">
              <a:spcBef>
                <a:spcPts val="1200"/>
              </a:spcBef>
              <a:buFont typeface="Wingdings" panose="05000000000000000000" pitchFamily="2" charset="2"/>
              <a:buChar char="§"/>
            </a:pPr>
            <a:r>
              <a:rPr lang="en-US" sz="2800" b="1" dirty="0" err="1" smtClean="0">
                <a:latin typeface="Calibri Light" panose="020F0302020204030204" pitchFamily="34" charset="0"/>
                <a:cs typeface="Calibri Light" panose="020F0302020204030204" pitchFamily="34" charset="0"/>
              </a:rPr>
              <a:t>Mengantisipasi</a:t>
            </a:r>
            <a:r>
              <a:rPr lang="en-US" sz="2800" b="1" dirty="0" smtClean="0">
                <a:latin typeface="Calibri Light" panose="020F0302020204030204" pitchFamily="34" charset="0"/>
                <a:cs typeface="Calibri Light" panose="020F0302020204030204" pitchFamily="34" charset="0"/>
              </a:rPr>
              <a:t> </a:t>
            </a:r>
            <a:r>
              <a:rPr lang="en-US" sz="2800" b="1" dirty="0" err="1" smtClean="0">
                <a:latin typeface="Calibri Light" panose="020F0302020204030204" pitchFamily="34" charset="0"/>
                <a:cs typeface="Calibri Light" panose="020F0302020204030204" pitchFamily="34" charset="0"/>
              </a:rPr>
              <a:t>Perubahan</a:t>
            </a:r>
            <a:r>
              <a:rPr lang="en-US" sz="2800" b="1" dirty="0" smtClean="0">
                <a:latin typeface="Calibri Light" panose="020F0302020204030204" pitchFamily="34" charset="0"/>
                <a:cs typeface="Calibri Light" panose="020F0302020204030204" pitchFamily="34" charset="0"/>
              </a:rPr>
              <a:t>:</a:t>
            </a:r>
          </a:p>
          <a:p>
            <a:pPr marL="971550" lvl="1" indent="-514350">
              <a:spcBef>
                <a:spcPts val="1200"/>
              </a:spcBef>
              <a:buFont typeface="Wingdings" panose="05000000000000000000" pitchFamily="2" charset="2"/>
              <a:buChar char="Ø"/>
            </a:pPr>
            <a:r>
              <a:rPr lang="en-US" sz="2800" dirty="0" err="1" smtClean="0">
                <a:latin typeface="Calibri Light" panose="020F0302020204030204" pitchFamily="34" charset="0"/>
                <a:cs typeface="Calibri Light" panose="020F0302020204030204" pitchFamily="34" charset="0"/>
              </a:rPr>
              <a:t>Ekonomi</a:t>
            </a:r>
            <a:r>
              <a:rPr lang="en-US" sz="2800" dirty="0" smtClean="0">
                <a:latin typeface="Calibri Light" panose="020F0302020204030204" pitchFamily="34" charset="0"/>
                <a:cs typeface="Calibri Light" panose="020F0302020204030204" pitchFamily="34" charset="0"/>
              </a:rPr>
              <a:t> Global</a:t>
            </a:r>
          </a:p>
          <a:p>
            <a:pPr marL="971550" lvl="1" indent="-514350">
              <a:spcBef>
                <a:spcPts val="1200"/>
              </a:spcBef>
              <a:buFont typeface="Wingdings" panose="05000000000000000000" pitchFamily="2" charset="2"/>
              <a:buChar char="Ø"/>
            </a:pPr>
            <a:r>
              <a:rPr lang="en-US" sz="2800" dirty="0" err="1" smtClean="0">
                <a:latin typeface="Calibri Light" panose="020F0302020204030204" pitchFamily="34" charset="0"/>
                <a:cs typeface="Calibri Light" panose="020F0302020204030204" pitchFamily="34" charset="0"/>
              </a:rPr>
              <a:t>Masyarakat</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berbasis</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pengetahuan</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atau</a:t>
            </a:r>
            <a:r>
              <a:rPr lang="en-US" sz="2800" dirty="0" smtClean="0">
                <a:latin typeface="Calibri Light" panose="020F0302020204030204" pitchFamily="34" charset="0"/>
                <a:cs typeface="Calibri Light" panose="020F0302020204030204" pitchFamily="34" charset="0"/>
              </a:rPr>
              <a:t> </a:t>
            </a:r>
            <a:r>
              <a:rPr lang="en-US" sz="2800" dirty="0" err="1" smtClean="0">
                <a:latin typeface="Calibri Light" panose="020F0302020204030204" pitchFamily="34" charset="0"/>
                <a:cs typeface="Calibri Light" panose="020F0302020204030204" pitchFamily="34" charset="0"/>
              </a:rPr>
              <a:t>inofrmasi</a:t>
            </a:r>
            <a:endParaRPr lang="en-US" sz="2800" dirty="0" smtClean="0">
              <a:latin typeface="Calibri Light" panose="020F0302020204030204" pitchFamily="34" charset="0"/>
              <a:cs typeface="Calibri Light" panose="020F0302020204030204" pitchFamily="34" charset="0"/>
            </a:endParaRPr>
          </a:p>
          <a:p>
            <a:pPr marL="971550" lvl="1" indent="-514350">
              <a:spcBef>
                <a:spcPts val="1200"/>
              </a:spcBef>
              <a:buFont typeface="Wingdings" panose="05000000000000000000" pitchFamily="2" charset="2"/>
              <a:buChar char="Ø"/>
            </a:pPr>
            <a:r>
              <a:rPr lang="en-US" sz="2800" dirty="0" smtClean="0">
                <a:latin typeface="Calibri Light" panose="020F0302020204030204" pitchFamily="34" charset="0"/>
                <a:cs typeface="Calibri Light" panose="020F0302020204030204" pitchFamily="34" charset="0"/>
              </a:rPr>
              <a:t>Business Enterprise</a:t>
            </a:r>
          </a:p>
          <a:p>
            <a:pPr marL="971550" lvl="1" indent="-514350">
              <a:spcBef>
                <a:spcPts val="1200"/>
              </a:spcBef>
              <a:buFont typeface="Wingdings" panose="05000000000000000000" pitchFamily="2" charset="2"/>
              <a:buChar char="Ø"/>
            </a:pPr>
            <a:r>
              <a:rPr lang="en-US" sz="2800" dirty="0" smtClean="0">
                <a:latin typeface="Calibri Light" panose="020F0302020204030204" pitchFamily="34" charset="0"/>
                <a:cs typeface="Calibri Light" panose="020F0302020204030204" pitchFamily="34" charset="0"/>
              </a:rPr>
              <a:t>Technology</a:t>
            </a:r>
            <a:endParaRPr lang="id-ID" sz="2800"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20" name="Picture 8" descr="Proses Bisnis “Sistem Informasi Manajemen” | selviana's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43607"/>
            <a:ext cx="8239543"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459740" y="1752600"/>
            <a:ext cx="8455660" cy="4191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bject 10"/>
          <p:cNvSpPr/>
          <p:nvPr/>
        </p:nvSpPr>
        <p:spPr>
          <a:xfrm>
            <a:off x="-640080" y="4800600"/>
            <a:ext cx="3840479" cy="2606040"/>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txBox="1"/>
          <p:nvPr/>
        </p:nvSpPr>
        <p:spPr>
          <a:xfrm>
            <a:off x="535940" y="1976659"/>
            <a:ext cx="177800"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t>
            </a:r>
            <a:endParaRPr sz="2400">
              <a:latin typeface="Arial"/>
              <a:cs typeface="Arial"/>
            </a:endParaRPr>
          </a:p>
        </p:txBody>
      </p:sp>
      <p:sp>
        <p:nvSpPr>
          <p:cNvPr id="7" name="object 7"/>
          <p:cNvSpPr txBox="1"/>
          <p:nvPr/>
        </p:nvSpPr>
        <p:spPr>
          <a:xfrm>
            <a:off x="879144" y="1995042"/>
            <a:ext cx="7686232" cy="695960"/>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B</a:t>
            </a:r>
            <a:r>
              <a:rPr sz="3600" spc="4" baseline="3413" dirty="0" smtClean="0">
                <a:latin typeface="Calibri"/>
                <a:cs typeface="Calibri"/>
              </a:rPr>
              <a:t>e</a:t>
            </a:r>
            <a:r>
              <a:rPr sz="3600" spc="-19" baseline="3413" dirty="0" smtClean="0">
                <a:latin typeface="Calibri"/>
                <a:cs typeface="Calibri"/>
              </a:rPr>
              <a:t>c</a:t>
            </a:r>
            <a:r>
              <a:rPr sz="3600" spc="0" baseline="3413" dirty="0" smtClean="0">
                <a:latin typeface="Calibri"/>
                <a:cs typeface="Calibri"/>
              </a:rPr>
              <a:t>ause</a:t>
            </a:r>
            <a:r>
              <a:rPr sz="3600" spc="-9" baseline="3413" dirty="0" smtClean="0">
                <a:latin typeface="Calibri"/>
                <a:cs typeface="Calibri"/>
              </a:rPr>
              <a:t> </a:t>
            </a:r>
            <a:r>
              <a:rPr sz="3600" spc="0" baseline="3413" dirty="0" smtClean="0">
                <a:latin typeface="Calibri"/>
                <a:cs typeface="Calibri"/>
              </a:rPr>
              <a:t>the</a:t>
            </a:r>
            <a:r>
              <a:rPr sz="3600" spc="-29" baseline="3413" dirty="0" smtClean="0">
                <a:latin typeface="Calibri"/>
                <a:cs typeface="Calibri"/>
              </a:rPr>
              <a:t>r</a:t>
            </a:r>
            <a:r>
              <a:rPr sz="3600" spc="0" baseline="3413" dirty="0" smtClean="0">
                <a:latin typeface="Calibri"/>
                <a:cs typeface="Calibri"/>
              </a:rPr>
              <a:t>e</a:t>
            </a:r>
            <a:r>
              <a:rPr sz="3600" spc="9" baseline="3413" dirty="0" smtClean="0">
                <a:latin typeface="Calibri"/>
                <a:cs typeface="Calibri"/>
              </a:rPr>
              <a:t> </a:t>
            </a:r>
            <a:r>
              <a:rPr sz="3600" spc="0" baseline="3413" dirty="0" smtClean="0">
                <a:latin typeface="Calibri"/>
                <a:cs typeface="Calibri"/>
              </a:rPr>
              <a:t>a</a:t>
            </a:r>
            <a:r>
              <a:rPr sz="3600" spc="-29" baseline="3413" dirty="0" smtClean="0">
                <a:latin typeface="Calibri"/>
                <a:cs typeface="Calibri"/>
              </a:rPr>
              <a:t>r</a:t>
            </a:r>
            <a:r>
              <a:rPr sz="3600" spc="0" baseline="3413" dirty="0" smtClean="0">
                <a:latin typeface="Calibri"/>
                <a:cs typeface="Calibri"/>
              </a:rPr>
              <a:t>e di</a:t>
            </a:r>
            <a:r>
              <a:rPr sz="3600" spc="-19" baseline="3413" dirty="0" smtClean="0">
                <a:latin typeface="Calibri"/>
                <a:cs typeface="Calibri"/>
              </a:rPr>
              <a:t>f</a:t>
            </a:r>
            <a:r>
              <a:rPr sz="3600" spc="-59" baseline="3413" dirty="0" smtClean="0">
                <a:latin typeface="Calibri"/>
                <a:cs typeface="Calibri"/>
              </a:rPr>
              <a:t>f</a:t>
            </a:r>
            <a:r>
              <a:rPr sz="3600" spc="0" baseline="3413" dirty="0" smtClean="0">
                <a:latin typeface="Calibri"/>
                <a:cs typeface="Calibri"/>
              </a:rPr>
              <a:t>e</a:t>
            </a:r>
            <a:r>
              <a:rPr sz="3600" spc="-25" baseline="3413" dirty="0" smtClean="0">
                <a:latin typeface="Calibri"/>
                <a:cs typeface="Calibri"/>
              </a:rPr>
              <a:t>r</a:t>
            </a:r>
            <a:r>
              <a:rPr sz="3600" spc="0" baseline="3413" dirty="0" smtClean="0">
                <a:latin typeface="Calibri"/>
                <a:cs typeface="Calibri"/>
              </a:rPr>
              <a:t>e</a:t>
            </a:r>
            <a:r>
              <a:rPr sz="3600" spc="-19" baseline="3413" dirty="0" smtClean="0">
                <a:latin typeface="Calibri"/>
                <a:cs typeface="Calibri"/>
              </a:rPr>
              <a:t>n</a:t>
            </a:r>
            <a:r>
              <a:rPr sz="3600" spc="0" baseline="3413" dirty="0" smtClean="0">
                <a:latin typeface="Calibri"/>
                <a:cs typeface="Calibri"/>
              </a:rPr>
              <a:t>t</a:t>
            </a:r>
            <a:r>
              <a:rPr sz="3600" spc="4" baseline="3413" dirty="0" smtClean="0">
                <a:latin typeface="Calibri"/>
                <a:cs typeface="Calibri"/>
              </a:rPr>
              <a:t> </a:t>
            </a:r>
            <a:r>
              <a:rPr sz="3600" spc="0" baseline="3413" dirty="0" smtClean="0">
                <a:latin typeface="Calibri"/>
                <a:cs typeface="Calibri"/>
              </a:rPr>
              <a:t>i</a:t>
            </a:r>
            <a:r>
              <a:rPr sz="3600" spc="-25" baseline="3413" dirty="0" smtClean="0">
                <a:latin typeface="Calibri"/>
                <a:cs typeface="Calibri"/>
              </a:rPr>
              <a:t>nt</a:t>
            </a:r>
            <a:r>
              <a:rPr sz="3600" spc="0" baseline="3413" dirty="0" smtClean="0">
                <a:latin typeface="Calibri"/>
                <a:cs typeface="Calibri"/>
              </a:rPr>
              <a:t>e</a:t>
            </a:r>
            <a:r>
              <a:rPr sz="3600" spc="-25" baseline="3413" dirty="0" smtClean="0">
                <a:latin typeface="Calibri"/>
                <a:cs typeface="Calibri"/>
              </a:rPr>
              <a:t>r</a:t>
            </a:r>
            <a:r>
              <a:rPr sz="3600" spc="0" baseline="3413" dirty="0" smtClean="0">
                <a:latin typeface="Calibri"/>
                <a:cs typeface="Calibri"/>
              </a:rPr>
              <a:t>e</a:t>
            </a:r>
            <a:r>
              <a:rPr sz="3600" spc="-19" baseline="3413" dirty="0" smtClean="0">
                <a:latin typeface="Calibri"/>
                <a:cs typeface="Calibri"/>
              </a:rPr>
              <a:t>s</a:t>
            </a:r>
            <a:r>
              <a:rPr sz="3600" spc="0" baseline="3413" dirty="0" smtClean="0">
                <a:latin typeface="Calibri"/>
                <a:cs typeface="Calibri"/>
              </a:rPr>
              <a:t>ts,</a:t>
            </a:r>
            <a:r>
              <a:rPr sz="3600" spc="-14" baseline="3413" dirty="0" smtClean="0">
                <a:latin typeface="Calibri"/>
                <a:cs typeface="Calibri"/>
              </a:rPr>
              <a:t> </a:t>
            </a:r>
            <a:r>
              <a:rPr sz="3600" spc="0" baseline="3413" dirty="0" smtClean="0">
                <a:latin typeface="Calibri"/>
                <a:cs typeface="Calibri"/>
              </a:rPr>
              <a:t>spec</a:t>
            </a:r>
            <a:r>
              <a:rPr sz="3600" spc="4" baseline="3413" dirty="0" smtClean="0">
                <a:latin typeface="Calibri"/>
                <a:cs typeface="Calibri"/>
              </a:rPr>
              <a:t>i</a:t>
            </a:r>
            <a:r>
              <a:rPr sz="3600" spc="0" baseline="3413" dirty="0" smtClean="0">
                <a:latin typeface="Calibri"/>
                <a:cs typeface="Calibri"/>
              </a:rPr>
              <a:t>alties, and le</a:t>
            </a:r>
            <a:r>
              <a:rPr sz="3600" spc="-34" baseline="3413" dirty="0" smtClean="0">
                <a:latin typeface="Calibri"/>
                <a:cs typeface="Calibri"/>
              </a:rPr>
              <a:t>v</a:t>
            </a:r>
            <a:r>
              <a:rPr sz="3600" spc="0" baseline="3413" dirty="0" smtClean="0">
                <a:latin typeface="Calibri"/>
                <a:cs typeface="Calibri"/>
              </a:rPr>
              <a:t>els in</a:t>
            </a:r>
            <a:endParaRPr sz="2400">
              <a:latin typeface="Calibri"/>
              <a:cs typeface="Calibri"/>
            </a:endParaRPr>
          </a:p>
          <a:p>
            <a:pPr marL="12700" marR="45720">
              <a:lnSpc>
                <a:spcPts val="2880"/>
              </a:lnSpc>
              <a:spcBef>
                <a:spcPts val="16"/>
              </a:spcBef>
            </a:pPr>
            <a:r>
              <a:rPr sz="3600" spc="0" baseline="1137" dirty="0" smtClean="0">
                <a:latin typeface="Calibri"/>
                <a:cs typeface="Calibri"/>
              </a:rPr>
              <a:t>an o</a:t>
            </a:r>
            <a:r>
              <a:rPr sz="3600" spc="-39" baseline="1137" dirty="0" smtClean="0">
                <a:latin typeface="Calibri"/>
                <a:cs typeface="Calibri"/>
              </a:rPr>
              <a:t>r</a:t>
            </a:r>
            <a:r>
              <a:rPr sz="3600" spc="-50" baseline="1137" dirty="0" smtClean="0">
                <a:latin typeface="Calibri"/>
                <a:cs typeface="Calibri"/>
              </a:rPr>
              <a:t>g</a:t>
            </a:r>
            <a:r>
              <a:rPr sz="3600" spc="0" baseline="1137" dirty="0" smtClean="0">
                <a:latin typeface="Calibri"/>
                <a:cs typeface="Calibri"/>
              </a:rPr>
              <a:t>ani</a:t>
            </a:r>
            <a:r>
              <a:rPr sz="3600" spc="-34" baseline="1137" dirty="0" smtClean="0">
                <a:latin typeface="Calibri"/>
                <a:cs typeface="Calibri"/>
              </a:rPr>
              <a:t>z</a:t>
            </a:r>
            <a:r>
              <a:rPr sz="3600" spc="-19" baseline="1137" dirty="0" smtClean="0">
                <a:latin typeface="Calibri"/>
                <a:cs typeface="Calibri"/>
              </a:rPr>
              <a:t>a</a:t>
            </a:r>
            <a:r>
              <a:rPr sz="3600" spc="0" baseline="1137" dirty="0" smtClean="0">
                <a:latin typeface="Calibri"/>
                <a:cs typeface="Calibri"/>
              </a:rPr>
              <a:t>tion,</a:t>
            </a:r>
            <a:r>
              <a:rPr sz="3600" spc="-4" baseline="1137" dirty="0" smtClean="0">
                <a:latin typeface="Calibri"/>
                <a:cs typeface="Calibri"/>
              </a:rPr>
              <a:t> </a:t>
            </a:r>
            <a:r>
              <a:rPr sz="3600" spc="0" baseline="1137" dirty="0" smtClean="0">
                <a:latin typeface="Calibri"/>
                <a:cs typeface="Calibri"/>
              </a:rPr>
              <a:t>the</a:t>
            </a:r>
            <a:r>
              <a:rPr sz="3600" spc="-29" baseline="1137" dirty="0" smtClean="0">
                <a:latin typeface="Calibri"/>
                <a:cs typeface="Calibri"/>
              </a:rPr>
              <a:t>r</a:t>
            </a:r>
            <a:r>
              <a:rPr sz="3600" spc="0" baseline="1137" dirty="0" smtClean="0">
                <a:latin typeface="Calibri"/>
                <a:cs typeface="Calibri"/>
              </a:rPr>
              <a:t>e</a:t>
            </a:r>
            <a:r>
              <a:rPr sz="3600" spc="-4" baseline="1137" dirty="0" smtClean="0">
                <a:latin typeface="Calibri"/>
                <a:cs typeface="Calibri"/>
              </a:rPr>
              <a:t> </a:t>
            </a:r>
            <a:r>
              <a:rPr sz="3600" spc="0" baseline="1137" dirty="0" smtClean="0">
                <a:latin typeface="Calibri"/>
                <a:cs typeface="Calibri"/>
              </a:rPr>
              <a:t>a</a:t>
            </a:r>
            <a:r>
              <a:rPr sz="3600" spc="-29" baseline="1137" dirty="0" smtClean="0">
                <a:latin typeface="Calibri"/>
                <a:cs typeface="Calibri"/>
              </a:rPr>
              <a:t>r</a:t>
            </a:r>
            <a:r>
              <a:rPr sz="3600" spc="0" baseline="1137" dirty="0" smtClean="0">
                <a:latin typeface="Calibri"/>
                <a:cs typeface="Calibri"/>
              </a:rPr>
              <a:t>e di</a:t>
            </a:r>
            <a:r>
              <a:rPr sz="3600" spc="-19" baseline="1137" dirty="0" smtClean="0">
                <a:latin typeface="Calibri"/>
                <a:cs typeface="Calibri"/>
              </a:rPr>
              <a:t>f</a:t>
            </a:r>
            <a:r>
              <a:rPr sz="3600" spc="-59" baseline="1137" dirty="0" smtClean="0">
                <a:latin typeface="Calibri"/>
                <a:cs typeface="Calibri"/>
              </a:rPr>
              <a:t>f</a:t>
            </a:r>
            <a:r>
              <a:rPr sz="3600" spc="0" baseline="1137" dirty="0" smtClean="0">
                <a:latin typeface="Calibri"/>
                <a:cs typeface="Calibri"/>
              </a:rPr>
              <a:t>e</a:t>
            </a:r>
            <a:r>
              <a:rPr sz="3600" spc="-25" baseline="1137" dirty="0" smtClean="0">
                <a:latin typeface="Calibri"/>
                <a:cs typeface="Calibri"/>
              </a:rPr>
              <a:t>r</a:t>
            </a:r>
            <a:r>
              <a:rPr sz="3600" spc="0" baseline="1137" dirty="0" smtClean="0">
                <a:latin typeface="Calibri"/>
                <a:cs typeface="Calibri"/>
              </a:rPr>
              <a:t>e</a:t>
            </a:r>
            <a:r>
              <a:rPr sz="3600" spc="-19" baseline="1137" dirty="0" smtClean="0">
                <a:latin typeface="Calibri"/>
                <a:cs typeface="Calibri"/>
              </a:rPr>
              <a:t>n</a:t>
            </a:r>
            <a:r>
              <a:rPr sz="3600" spc="0" baseline="1137" dirty="0" smtClean="0">
                <a:latin typeface="Calibri"/>
                <a:cs typeface="Calibri"/>
              </a:rPr>
              <a:t>t</a:t>
            </a:r>
            <a:r>
              <a:rPr sz="3600" spc="9" baseline="1137" dirty="0" smtClean="0">
                <a:latin typeface="Calibri"/>
                <a:cs typeface="Calibri"/>
              </a:rPr>
              <a:t> </a:t>
            </a:r>
            <a:r>
              <a:rPr sz="3600" spc="0" baseline="1137" dirty="0" smtClean="0">
                <a:latin typeface="Calibri"/>
                <a:cs typeface="Calibri"/>
              </a:rPr>
              <a:t>kinds </a:t>
            </a:r>
            <a:r>
              <a:rPr sz="3600" spc="-9" baseline="1137" dirty="0" smtClean="0">
                <a:latin typeface="Calibri"/>
                <a:cs typeface="Calibri"/>
              </a:rPr>
              <a:t>o</a:t>
            </a:r>
            <a:r>
              <a:rPr sz="3600" spc="0" baseline="1137" dirty="0" smtClean="0">
                <a:latin typeface="Calibri"/>
                <a:cs typeface="Calibri"/>
              </a:rPr>
              <a:t>f </a:t>
            </a:r>
            <a:r>
              <a:rPr sz="3600" spc="-54" baseline="1137" dirty="0" smtClean="0">
                <a:latin typeface="Calibri"/>
                <a:cs typeface="Calibri"/>
              </a:rPr>
              <a:t>s</a:t>
            </a:r>
            <a:r>
              <a:rPr sz="3600" spc="-19" baseline="1137" dirty="0" smtClean="0">
                <a:latin typeface="Calibri"/>
                <a:cs typeface="Calibri"/>
              </a:rPr>
              <a:t>y</a:t>
            </a:r>
            <a:r>
              <a:rPr sz="3600" spc="-25" baseline="1137" dirty="0" smtClean="0">
                <a:latin typeface="Calibri"/>
                <a:cs typeface="Calibri"/>
              </a:rPr>
              <a:t>st</a:t>
            </a:r>
            <a:r>
              <a:rPr sz="3600" spc="0" baseline="1137" dirty="0" smtClean="0">
                <a:latin typeface="Calibri"/>
                <a:cs typeface="Calibri"/>
              </a:rPr>
              <a:t>ems.</a:t>
            </a:r>
            <a:endParaRPr sz="2400">
              <a:latin typeface="Calibri"/>
              <a:cs typeface="Calibri"/>
            </a:endParaRPr>
          </a:p>
        </p:txBody>
      </p:sp>
      <p:sp>
        <p:nvSpPr>
          <p:cNvPr id="6" name="object 6"/>
          <p:cNvSpPr txBox="1"/>
          <p:nvPr/>
        </p:nvSpPr>
        <p:spPr>
          <a:xfrm>
            <a:off x="535940" y="3074193"/>
            <a:ext cx="177800"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t>
            </a:r>
            <a:endParaRPr sz="2400">
              <a:latin typeface="Arial"/>
              <a:cs typeface="Arial"/>
            </a:endParaRPr>
          </a:p>
        </p:txBody>
      </p:sp>
      <p:sp>
        <p:nvSpPr>
          <p:cNvPr id="5" name="object 5"/>
          <p:cNvSpPr txBox="1"/>
          <p:nvPr/>
        </p:nvSpPr>
        <p:spPr>
          <a:xfrm>
            <a:off x="879144" y="3092577"/>
            <a:ext cx="7465614" cy="1427861"/>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A</a:t>
            </a:r>
            <a:r>
              <a:rPr sz="3600" spc="-9" baseline="3413" dirty="0" smtClean="0">
                <a:latin typeface="Calibri"/>
                <a:cs typeface="Calibri"/>
              </a:rPr>
              <a:t> </a:t>
            </a:r>
            <a:r>
              <a:rPr sz="3600" spc="0" baseline="3413" dirty="0" smtClean="0">
                <a:latin typeface="Calibri"/>
                <a:cs typeface="Calibri"/>
              </a:rPr>
              <a:t>typi</a:t>
            </a:r>
            <a:r>
              <a:rPr sz="3600" spc="-14" baseline="3413" dirty="0" smtClean="0">
                <a:latin typeface="Calibri"/>
                <a:cs typeface="Calibri"/>
              </a:rPr>
              <a:t>c</a:t>
            </a:r>
            <a:r>
              <a:rPr sz="3600" spc="0" baseline="3413" dirty="0" smtClean="0">
                <a:latin typeface="Calibri"/>
                <a:cs typeface="Calibri"/>
              </a:rPr>
              <a:t>al</a:t>
            </a:r>
            <a:r>
              <a:rPr sz="3600" spc="-9" baseline="3413" dirty="0" smtClean="0">
                <a:latin typeface="Calibri"/>
                <a:cs typeface="Calibri"/>
              </a:rPr>
              <a:t> </a:t>
            </a:r>
            <a:r>
              <a:rPr sz="3600" spc="0" baseline="3413" dirty="0" smtClean="0">
                <a:latin typeface="Calibri"/>
                <a:cs typeface="Calibri"/>
              </a:rPr>
              <a:t>firm</a:t>
            </a:r>
            <a:r>
              <a:rPr sz="3600" spc="-9" baseline="3413" dirty="0" smtClean="0">
                <a:latin typeface="Calibri"/>
                <a:cs typeface="Calibri"/>
              </a:rPr>
              <a:t> </a:t>
            </a:r>
            <a:r>
              <a:rPr sz="3600" spc="0" baseline="3413" dirty="0" smtClean="0">
                <a:latin typeface="Calibri"/>
                <a:cs typeface="Calibri"/>
              </a:rPr>
              <a:t>h</a:t>
            </a:r>
            <a:r>
              <a:rPr sz="3600" spc="4" baseline="3413" dirty="0" smtClean="0">
                <a:latin typeface="Calibri"/>
                <a:cs typeface="Calibri"/>
              </a:rPr>
              <a:t>a</a:t>
            </a:r>
            <a:r>
              <a:rPr sz="3600" spc="0" baseline="3413" dirty="0" smtClean="0">
                <a:latin typeface="Calibri"/>
                <a:cs typeface="Calibri"/>
              </a:rPr>
              <a:t>s di</a:t>
            </a:r>
            <a:r>
              <a:rPr sz="3600" spc="-25" baseline="3413" dirty="0" smtClean="0">
                <a:latin typeface="Calibri"/>
                <a:cs typeface="Calibri"/>
              </a:rPr>
              <a:t>f</a:t>
            </a:r>
            <a:r>
              <a:rPr sz="3600" spc="-59" baseline="3413" dirty="0" smtClean="0">
                <a:latin typeface="Calibri"/>
                <a:cs typeface="Calibri"/>
              </a:rPr>
              <a:t>f</a:t>
            </a:r>
            <a:r>
              <a:rPr sz="3600" spc="0" baseline="3413" dirty="0" smtClean="0">
                <a:latin typeface="Calibri"/>
                <a:cs typeface="Calibri"/>
              </a:rPr>
              <a:t>e</a:t>
            </a:r>
            <a:r>
              <a:rPr sz="3600" spc="-25" baseline="3413" dirty="0" smtClean="0">
                <a:latin typeface="Calibri"/>
                <a:cs typeface="Calibri"/>
              </a:rPr>
              <a:t>r</a:t>
            </a:r>
            <a:r>
              <a:rPr sz="3600" spc="0" baseline="3413" dirty="0" smtClean="0">
                <a:latin typeface="Calibri"/>
                <a:cs typeface="Calibri"/>
              </a:rPr>
              <a:t>e</a:t>
            </a:r>
            <a:r>
              <a:rPr sz="3600" spc="-19" baseline="3413" dirty="0" smtClean="0">
                <a:latin typeface="Calibri"/>
                <a:cs typeface="Calibri"/>
              </a:rPr>
              <a:t>n</a:t>
            </a:r>
            <a:r>
              <a:rPr sz="3600" spc="0" baseline="3413" dirty="0" smtClean="0">
                <a:latin typeface="Calibri"/>
                <a:cs typeface="Calibri"/>
              </a:rPr>
              <a:t>t</a:t>
            </a:r>
            <a:r>
              <a:rPr sz="3600" spc="4" baseline="3413" dirty="0" smtClean="0">
                <a:latin typeface="Calibri"/>
                <a:cs typeface="Calibri"/>
              </a:rPr>
              <a:t> </a:t>
            </a:r>
            <a:r>
              <a:rPr sz="3600" spc="-50" baseline="3413" dirty="0" smtClean="0">
                <a:latin typeface="Calibri"/>
                <a:cs typeface="Calibri"/>
              </a:rPr>
              <a:t>s</a:t>
            </a:r>
            <a:r>
              <a:rPr sz="3600" spc="-19" baseline="3413" dirty="0" smtClean="0">
                <a:latin typeface="Calibri"/>
                <a:cs typeface="Calibri"/>
              </a:rPr>
              <a:t>y</a:t>
            </a:r>
            <a:r>
              <a:rPr sz="3600" spc="-25" baseline="3413" dirty="0" smtClean="0">
                <a:latin typeface="Calibri"/>
                <a:cs typeface="Calibri"/>
              </a:rPr>
              <a:t>st</a:t>
            </a:r>
            <a:r>
              <a:rPr sz="3600" spc="0" baseline="3413" dirty="0" smtClean="0">
                <a:latin typeface="Calibri"/>
                <a:cs typeface="Calibri"/>
              </a:rPr>
              <a:t>ems</a:t>
            </a:r>
            <a:r>
              <a:rPr sz="3600" spc="-9" baseline="3413" dirty="0" smtClean="0">
                <a:latin typeface="Calibri"/>
                <a:cs typeface="Calibri"/>
              </a:rPr>
              <a:t> </a:t>
            </a:r>
            <a:r>
              <a:rPr sz="3600" spc="0" baseline="3413" dirty="0" smtClean="0">
                <a:latin typeface="Calibri"/>
                <a:cs typeface="Calibri"/>
              </a:rPr>
              <a:t>supp</a:t>
            </a:r>
            <a:r>
              <a:rPr sz="3600" spc="-9" baseline="3413" dirty="0" smtClean="0">
                <a:latin typeface="Calibri"/>
                <a:cs typeface="Calibri"/>
              </a:rPr>
              <a:t>o</a:t>
            </a:r>
            <a:r>
              <a:rPr sz="3600" spc="0" baseline="3413" dirty="0" smtClean="0">
                <a:latin typeface="Calibri"/>
                <a:cs typeface="Calibri"/>
              </a:rPr>
              <a:t>rting the</a:t>
            </a:r>
            <a:r>
              <a:rPr sz="3600" spc="9" baseline="3413" dirty="0" smtClean="0">
                <a:latin typeface="Calibri"/>
                <a:cs typeface="Calibri"/>
              </a:rPr>
              <a:t> </a:t>
            </a:r>
            <a:r>
              <a:rPr sz="3600" spc="0" baseline="3413" dirty="0" smtClean="0">
                <a:latin typeface="Calibri"/>
                <a:cs typeface="Calibri"/>
              </a:rPr>
              <a:t>de</a:t>
            </a:r>
            <a:r>
              <a:rPr sz="3600" spc="9" baseline="3413" dirty="0" smtClean="0">
                <a:latin typeface="Calibri"/>
                <a:cs typeface="Calibri"/>
              </a:rPr>
              <a:t>c</a:t>
            </a:r>
            <a:r>
              <a:rPr sz="3600" spc="0" baseline="3413" dirty="0" smtClean="0">
                <a:latin typeface="Calibri"/>
                <a:cs typeface="Calibri"/>
              </a:rPr>
              <a:t>isi</a:t>
            </a:r>
            <a:r>
              <a:rPr sz="3600" spc="-4" baseline="3413" dirty="0" smtClean="0">
                <a:latin typeface="Calibri"/>
                <a:cs typeface="Calibri"/>
              </a:rPr>
              <a:t>o</a:t>
            </a:r>
            <a:r>
              <a:rPr sz="3600" spc="4" baseline="3413" dirty="0" smtClean="0">
                <a:latin typeface="Calibri"/>
                <a:cs typeface="Calibri"/>
              </a:rPr>
              <a:t>n</a:t>
            </a:r>
            <a:r>
              <a:rPr sz="3600" spc="0" baseline="3413" dirty="0" smtClean="0">
                <a:latin typeface="Calibri"/>
                <a:cs typeface="Calibri"/>
              </a:rPr>
              <a:t>-</a:t>
            </a:r>
            <a:endParaRPr sz="2400">
              <a:latin typeface="Calibri"/>
              <a:cs typeface="Calibri"/>
            </a:endParaRPr>
          </a:p>
          <a:p>
            <a:pPr marL="12700" marR="605">
              <a:lnSpc>
                <a:spcPts val="2880"/>
              </a:lnSpc>
              <a:spcBef>
                <a:spcPts val="16"/>
              </a:spcBef>
            </a:pPr>
            <a:r>
              <a:rPr sz="3600" spc="0" baseline="1137" dirty="0" smtClean="0">
                <a:latin typeface="Calibri"/>
                <a:cs typeface="Calibri"/>
              </a:rPr>
              <a:t>making</a:t>
            </a:r>
            <a:r>
              <a:rPr sz="3600" spc="-19" baseline="1137" dirty="0" smtClean="0">
                <a:latin typeface="Calibri"/>
                <a:cs typeface="Calibri"/>
              </a:rPr>
              <a:t> </a:t>
            </a:r>
            <a:r>
              <a:rPr sz="3600" spc="0" baseline="1137" dirty="0" smtClean="0">
                <a:latin typeface="Calibri"/>
                <a:cs typeface="Calibri"/>
              </a:rPr>
              <a:t>ne</a:t>
            </a:r>
            <a:r>
              <a:rPr sz="3600" spc="9" baseline="1137" dirty="0" smtClean="0">
                <a:latin typeface="Calibri"/>
                <a:cs typeface="Calibri"/>
              </a:rPr>
              <a:t>e</a:t>
            </a:r>
            <a:r>
              <a:rPr sz="3600" spc="0" baseline="1137" dirty="0" smtClean="0">
                <a:latin typeface="Calibri"/>
                <a:cs typeface="Calibri"/>
              </a:rPr>
              <a:t>ds</a:t>
            </a:r>
            <a:r>
              <a:rPr sz="3600" spc="9" baseline="1137" dirty="0" smtClean="0">
                <a:latin typeface="Calibri"/>
                <a:cs typeface="Calibri"/>
              </a:rPr>
              <a:t> </a:t>
            </a:r>
            <a:r>
              <a:rPr sz="3600" spc="0" baseline="1137" dirty="0" smtClean="0">
                <a:latin typeface="Calibri"/>
                <a:cs typeface="Calibri"/>
              </a:rPr>
              <a:t>of</a:t>
            </a:r>
            <a:r>
              <a:rPr sz="3600" spc="-9" baseline="1137" dirty="0" smtClean="0">
                <a:latin typeface="Calibri"/>
                <a:cs typeface="Calibri"/>
              </a:rPr>
              <a:t> </a:t>
            </a:r>
            <a:r>
              <a:rPr sz="3600" spc="0" baseline="1137" dirty="0" smtClean="0">
                <a:latin typeface="Calibri"/>
                <a:cs typeface="Calibri"/>
              </a:rPr>
              <a:t>e</a:t>
            </a:r>
            <a:r>
              <a:rPr sz="3600" spc="4" baseline="1137" dirty="0" smtClean="0">
                <a:latin typeface="Calibri"/>
                <a:cs typeface="Calibri"/>
              </a:rPr>
              <a:t>a</a:t>
            </a:r>
            <a:r>
              <a:rPr sz="3600" spc="0" baseline="1137" dirty="0" smtClean="0">
                <a:latin typeface="Calibri"/>
                <a:cs typeface="Calibri"/>
              </a:rPr>
              <a:t>ch</a:t>
            </a:r>
            <a:r>
              <a:rPr sz="3600" spc="-9" baseline="1137" dirty="0" smtClean="0">
                <a:latin typeface="Calibri"/>
                <a:cs typeface="Calibri"/>
              </a:rPr>
              <a:t> </a:t>
            </a:r>
            <a:r>
              <a:rPr sz="3600" spc="0" baseline="1137" dirty="0" smtClean="0">
                <a:latin typeface="Calibri"/>
                <a:cs typeface="Calibri"/>
              </a:rPr>
              <a:t>of the</a:t>
            </a:r>
            <a:r>
              <a:rPr sz="3600" spc="4" baseline="1137" dirty="0" smtClean="0">
                <a:latin typeface="Calibri"/>
                <a:cs typeface="Calibri"/>
              </a:rPr>
              <a:t> </a:t>
            </a:r>
            <a:r>
              <a:rPr sz="3600" spc="0" baseline="1137" dirty="0" smtClean="0">
                <a:latin typeface="Calibri"/>
                <a:cs typeface="Calibri"/>
              </a:rPr>
              <a:t>main</a:t>
            </a:r>
            <a:r>
              <a:rPr sz="3600" spc="-9" baseline="1137" dirty="0" smtClean="0">
                <a:latin typeface="Calibri"/>
                <a:cs typeface="Calibri"/>
              </a:rPr>
              <a:t> </a:t>
            </a:r>
            <a:r>
              <a:rPr sz="3600" spc="0" baseline="1137" dirty="0" smtClean="0">
                <a:latin typeface="Calibri"/>
                <a:cs typeface="Calibri"/>
              </a:rPr>
              <a:t>mana</a:t>
            </a:r>
            <a:r>
              <a:rPr sz="3600" spc="-19" baseline="1137" dirty="0" smtClean="0">
                <a:latin typeface="Calibri"/>
                <a:cs typeface="Calibri"/>
              </a:rPr>
              <a:t>g</a:t>
            </a:r>
            <a:r>
              <a:rPr sz="3600" spc="0" baseline="1137" dirty="0" smtClean="0">
                <a:latin typeface="Calibri"/>
                <a:cs typeface="Calibri"/>
              </a:rPr>
              <a:t>em</a:t>
            </a:r>
            <a:r>
              <a:rPr sz="3600" spc="9" baseline="1137" dirty="0" smtClean="0">
                <a:latin typeface="Calibri"/>
                <a:cs typeface="Calibri"/>
              </a:rPr>
              <a:t>e</a:t>
            </a:r>
            <a:r>
              <a:rPr sz="3600" spc="-25" baseline="1137" dirty="0" smtClean="0">
                <a:latin typeface="Calibri"/>
                <a:cs typeface="Calibri"/>
              </a:rPr>
              <a:t>n</a:t>
            </a:r>
            <a:r>
              <a:rPr sz="3600" spc="0" baseline="1137" dirty="0" smtClean="0">
                <a:latin typeface="Calibri"/>
                <a:cs typeface="Calibri"/>
              </a:rPr>
              <a:t>t</a:t>
            </a:r>
            <a:r>
              <a:rPr sz="3600" spc="-14" baseline="1137" dirty="0" smtClean="0">
                <a:latin typeface="Calibri"/>
                <a:cs typeface="Calibri"/>
              </a:rPr>
              <a:t> </a:t>
            </a:r>
            <a:r>
              <a:rPr sz="3600" spc="0" baseline="1137" dirty="0" smtClean="0">
                <a:latin typeface="Calibri"/>
                <a:cs typeface="Calibri"/>
              </a:rPr>
              <a:t>g</a:t>
            </a:r>
            <a:r>
              <a:rPr sz="3600" spc="-34" baseline="1137" dirty="0" smtClean="0">
                <a:latin typeface="Calibri"/>
                <a:cs typeface="Calibri"/>
              </a:rPr>
              <a:t>r</a:t>
            </a:r>
            <a:r>
              <a:rPr sz="3600" spc="0" baseline="1137" dirty="0" smtClean="0">
                <a:latin typeface="Calibri"/>
                <a:cs typeface="Calibri"/>
              </a:rPr>
              <a:t>ou</a:t>
            </a:r>
            <a:r>
              <a:rPr sz="3600" spc="-19" baseline="1137" dirty="0" smtClean="0">
                <a:latin typeface="Calibri"/>
                <a:cs typeface="Calibri"/>
              </a:rPr>
              <a:t>p</a:t>
            </a:r>
            <a:r>
              <a:rPr sz="3600" spc="0" baseline="1137" dirty="0" smtClean="0">
                <a:latin typeface="Calibri"/>
                <a:cs typeface="Calibri"/>
              </a:rPr>
              <a:t>s , i</a:t>
            </a:r>
            <a:r>
              <a:rPr sz="3600" spc="-9" baseline="1137" dirty="0" smtClean="0">
                <a:latin typeface="Calibri"/>
                <a:cs typeface="Calibri"/>
              </a:rPr>
              <a:t>.</a:t>
            </a:r>
            <a:r>
              <a:rPr sz="3600" spc="0" baseline="1137" dirty="0" smtClean="0">
                <a:latin typeface="Calibri"/>
                <a:cs typeface="Calibri"/>
              </a:rPr>
              <a:t>e.</a:t>
            </a:r>
            <a:endParaRPr sz="2400">
              <a:latin typeface="Calibri"/>
              <a:cs typeface="Calibri"/>
            </a:endParaRPr>
          </a:p>
          <a:p>
            <a:pPr marL="12700" marR="45720">
              <a:lnSpc>
                <a:spcPts val="2880"/>
              </a:lnSpc>
            </a:pPr>
            <a:r>
              <a:rPr sz="3600" spc="0" baseline="1137" dirty="0" smtClean="0">
                <a:latin typeface="Calibri"/>
                <a:cs typeface="Calibri"/>
              </a:rPr>
              <a:t>ope</a:t>
            </a:r>
            <a:r>
              <a:rPr sz="3600" spc="-44" baseline="1137" dirty="0" smtClean="0">
                <a:latin typeface="Calibri"/>
                <a:cs typeface="Calibri"/>
              </a:rPr>
              <a:t>r</a:t>
            </a:r>
            <a:r>
              <a:rPr sz="3600" spc="-19" baseline="1137" dirty="0" smtClean="0">
                <a:latin typeface="Calibri"/>
                <a:cs typeface="Calibri"/>
              </a:rPr>
              <a:t>a</a:t>
            </a:r>
            <a:r>
              <a:rPr sz="3600" spc="0" baseline="1137" dirty="0" smtClean="0">
                <a:latin typeface="Calibri"/>
                <a:cs typeface="Calibri"/>
              </a:rPr>
              <a:t>tional</a:t>
            </a:r>
            <a:r>
              <a:rPr sz="3600" spc="-14" baseline="1137" dirty="0" smtClean="0">
                <a:latin typeface="Calibri"/>
                <a:cs typeface="Calibri"/>
              </a:rPr>
              <a:t> </a:t>
            </a:r>
            <a:r>
              <a:rPr sz="3600" spc="0" baseline="1137" dirty="0" smtClean="0">
                <a:latin typeface="Calibri"/>
                <a:cs typeface="Calibri"/>
              </a:rPr>
              <a:t>mana</a:t>
            </a:r>
            <a:r>
              <a:rPr sz="3600" spc="-19" baseline="1137" dirty="0" smtClean="0">
                <a:latin typeface="Calibri"/>
                <a:cs typeface="Calibri"/>
              </a:rPr>
              <a:t>g</a:t>
            </a:r>
            <a:r>
              <a:rPr sz="3600" spc="0" baseline="1137" dirty="0" smtClean="0">
                <a:latin typeface="Calibri"/>
                <a:cs typeface="Calibri"/>
              </a:rPr>
              <a:t>em</a:t>
            </a:r>
            <a:r>
              <a:rPr sz="3600" spc="9" baseline="1137" dirty="0" smtClean="0">
                <a:latin typeface="Calibri"/>
                <a:cs typeface="Calibri"/>
              </a:rPr>
              <a:t>e</a:t>
            </a:r>
            <a:r>
              <a:rPr sz="3600" spc="-25" baseline="1137" dirty="0" smtClean="0">
                <a:latin typeface="Calibri"/>
                <a:cs typeface="Calibri"/>
              </a:rPr>
              <a:t>n</a:t>
            </a:r>
            <a:r>
              <a:rPr sz="3600" spc="0" baseline="1137" dirty="0" smtClean="0">
                <a:latin typeface="Calibri"/>
                <a:cs typeface="Calibri"/>
              </a:rPr>
              <a:t>t,</a:t>
            </a:r>
            <a:r>
              <a:rPr sz="3600" spc="-14" baseline="1137" dirty="0" smtClean="0">
                <a:latin typeface="Calibri"/>
                <a:cs typeface="Calibri"/>
              </a:rPr>
              <a:t> </a:t>
            </a:r>
            <a:r>
              <a:rPr sz="3600" spc="0" baseline="1137" dirty="0" smtClean="0">
                <a:latin typeface="Calibri"/>
                <a:cs typeface="Calibri"/>
              </a:rPr>
              <a:t>middle</a:t>
            </a:r>
            <a:r>
              <a:rPr sz="3600" spc="-9" baseline="1137" dirty="0" smtClean="0">
                <a:latin typeface="Calibri"/>
                <a:cs typeface="Calibri"/>
              </a:rPr>
              <a:t> </a:t>
            </a:r>
            <a:r>
              <a:rPr sz="3600" spc="0" baseline="1137" dirty="0" smtClean="0">
                <a:latin typeface="Calibri"/>
                <a:cs typeface="Calibri"/>
              </a:rPr>
              <a:t>mana</a:t>
            </a:r>
            <a:r>
              <a:rPr sz="3600" spc="-19" baseline="1137" dirty="0" smtClean="0">
                <a:latin typeface="Calibri"/>
                <a:cs typeface="Calibri"/>
              </a:rPr>
              <a:t>g</a:t>
            </a:r>
            <a:r>
              <a:rPr sz="3600" spc="0" baseline="1137" dirty="0" smtClean="0">
                <a:latin typeface="Calibri"/>
                <a:cs typeface="Calibri"/>
              </a:rPr>
              <a:t>em</a:t>
            </a:r>
            <a:r>
              <a:rPr sz="3600" spc="9" baseline="1137" dirty="0" smtClean="0">
                <a:latin typeface="Calibri"/>
                <a:cs typeface="Calibri"/>
              </a:rPr>
              <a:t>e</a:t>
            </a:r>
            <a:r>
              <a:rPr sz="3600" spc="-25" baseline="1137" dirty="0" smtClean="0">
                <a:latin typeface="Calibri"/>
                <a:cs typeface="Calibri"/>
              </a:rPr>
              <a:t>n</a:t>
            </a:r>
            <a:r>
              <a:rPr sz="3600" spc="0" baseline="1137" dirty="0" smtClean="0">
                <a:latin typeface="Calibri"/>
                <a:cs typeface="Calibri"/>
              </a:rPr>
              <a:t>t,</a:t>
            </a:r>
            <a:r>
              <a:rPr sz="3600" spc="-14" baseline="1137" dirty="0" smtClean="0">
                <a:latin typeface="Calibri"/>
                <a:cs typeface="Calibri"/>
              </a:rPr>
              <a:t> </a:t>
            </a:r>
            <a:r>
              <a:rPr sz="3600" spc="0" baseline="1137" dirty="0" smtClean="0">
                <a:latin typeface="Calibri"/>
                <a:cs typeface="Calibri"/>
              </a:rPr>
              <a:t>and senior</a:t>
            </a:r>
            <a:endParaRPr sz="2400">
              <a:latin typeface="Calibri"/>
              <a:cs typeface="Calibri"/>
            </a:endParaRPr>
          </a:p>
          <a:p>
            <a:pPr marL="12700" marR="45720">
              <a:lnSpc>
                <a:spcPts val="2885"/>
              </a:lnSpc>
              <a:spcBef>
                <a:spcPts val="0"/>
              </a:spcBef>
            </a:pPr>
            <a:r>
              <a:rPr sz="3600" spc="0" baseline="1137" dirty="0" smtClean="0">
                <a:latin typeface="Calibri"/>
                <a:cs typeface="Calibri"/>
              </a:rPr>
              <a:t>mana</a:t>
            </a:r>
            <a:r>
              <a:rPr sz="3600" spc="-19" baseline="1137" dirty="0" smtClean="0">
                <a:latin typeface="Calibri"/>
                <a:cs typeface="Calibri"/>
              </a:rPr>
              <a:t>g</a:t>
            </a:r>
            <a:r>
              <a:rPr sz="3600" spc="0" baseline="1137" dirty="0" smtClean="0">
                <a:latin typeface="Calibri"/>
                <a:cs typeface="Calibri"/>
              </a:rPr>
              <a:t>em</a:t>
            </a:r>
            <a:r>
              <a:rPr sz="3600" spc="9" baseline="1137" dirty="0" smtClean="0">
                <a:latin typeface="Calibri"/>
                <a:cs typeface="Calibri"/>
              </a:rPr>
              <a:t>e</a:t>
            </a:r>
            <a:r>
              <a:rPr sz="3600" spc="-25" baseline="1137" dirty="0" smtClean="0">
                <a:latin typeface="Calibri"/>
                <a:cs typeface="Calibri"/>
              </a:rPr>
              <a:t>n</a:t>
            </a:r>
            <a:r>
              <a:rPr sz="3600" spc="0" baseline="1137" dirty="0" smtClean="0">
                <a:latin typeface="Calibri"/>
                <a:cs typeface="Calibri"/>
              </a:rPr>
              <a:t>t</a:t>
            </a:r>
            <a:endParaRPr sz="2400">
              <a:latin typeface="Calibri"/>
              <a:cs typeface="Calibri"/>
            </a:endParaRPr>
          </a:p>
        </p:txBody>
      </p:sp>
      <p:sp>
        <p:nvSpPr>
          <p:cNvPr id="4" name="object 4"/>
          <p:cNvSpPr txBox="1"/>
          <p:nvPr/>
        </p:nvSpPr>
        <p:spPr>
          <a:xfrm>
            <a:off x="535940" y="4903374"/>
            <a:ext cx="177800"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t>
            </a:r>
            <a:endParaRPr sz="2400">
              <a:latin typeface="Arial"/>
              <a:cs typeface="Arial"/>
            </a:endParaRPr>
          </a:p>
        </p:txBody>
      </p:sp>
      <p:sp>
        <p:nvSpPr>
          <p:cNvPr id="3" name="object 3"/>
          <p:cNvSpPr txBox="1"/>
          <p:nvPr/>
        </p:nvSpPr>
        <p:spPr>
          <a:xfrm>
            <a:off x="879144" y="4921758"/>
            <a:ext cx="7713490" cy="696036"/>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The</a:t>
            </a:r>
            <a:r>
              <a:rPr sz="3600" spc="-34" baseline="3413" dirty="0" smtClean="0">
                <a:latin typeface="Calibri"/>
                <a:cs typeface="Calibri"/>
              </a:rPr>
              <a:t>r</a:t>
            </a:r>
            <a:r>
              <a:rPr sz="3600" spc="-19" baseline="3413" dirty="0" smtClean="0">
                <a:latin typeface="Calibri"/>
                <a:cs typeface="Calibri"/>
              </a:rPr>
              <a:t>e</a:t>
            </a:r>
            <a:r>
              <a:rPr sz="3600" spc="-50" baseline="3413" dirty="0" smtClean="0">
                <a:latin typeface="Calibri"/>
                <a:cs typeface="Calibri"/>
              </a:rPr>
              <a:t>f</a:t>
            </a:r>
            <a:r>
              <a:rPr sz="3600" spc="0" baseline="3413" dirty="0" smtClean="0">
                <a:latin typeface="Calibri"/>
                <a:cs typeface="Calibri"/>
              </a:rPr>
              <a:t>o</a:t>
            </a:r>
            <a:r>
              <a:rPr sz="3600" spc="-39" baseline="3413" dirty="0" smtClean="0">
                <a:latin typeface="Calibri"/>
                <a:cs typeface="Calibri"/>
              </a:rPr>
              <a:t>r</a:t>
            </a:r>
            <a:r>
              <a:rPr sz="3600" spc="0" baseline="3413" dirty="0" smtClean="0">
                <a:latin typeface="Calibri"/>
                <a:cs typeface="Calibri"/>
              </a:rPr>
              <a:t>e,</a:t>
            </a:r>
            <a:r>
              <a:rPr sz="3600" spc="25" baseline="3413" dirty="0" smtClean="0">
                <a:latin typeface="Calibri"/>
                <a:cs typeface="Calibri"/>
              </a:rPr>
              <a:t> </a:t>
            </a:r>
            <a:r>
              <a:rPr sz="3600" spc="0" baseline="3413" dirty="0" smtClean="0">
                <a:latin typeface="Calibri"/>
                <a:cs typeface="Calibri"/>
              </a:rPr>
              <a:t>no single </a:t>
            </a:r>
            <a:r>
              <a:rPr sz="3600" spc="-54" baseline="3413" dirty="0" smtClean="0">
                <a:latin typeface="Calibri"/>
                <a:cs typeface="Calibri"/>
              </a:rPr>
              <a:t>s</a:t>
            </a:r>
            <a:r>
              <a:rPr sz="3600" spc="-19" baseline="3413" dirty="0" smtClean="0">
                <a:latin typeface="Calibri"/>
                <a:cs typeface="Calibri"/>
              </a:rPr>
              <a:t>y</a:t>
            </a:r>
            <a:r>
              <a:rPr sz="3600" spc="-25" baseline="3413" dirty="0" smtClean="0">
                <a:latin typeface="Calibri"/>
                <a:cs typeface="Calibri"/>
              </a:rPr>
              <a:t>st</a:t>
            </a:r>
            <a:r>
              <a:rPr sz="3600" spc="0" baseline="3413" dirty="0" smtClean="0">
                <a:latin typeface="Calibri"/>
                <a:cs typeface="Calibri"/>
              </a:rPr>
              <a:t>em</a:t>
            </a:r>
            <a:r>
              <a:rPr sz="3600" spc="-4" baseline="3413" dirty="0" smtClean="0">
                <a:latin typeface="Calibri"/>
                <a:cs typeface="Calibri"/>
              </a:rPr>
              <a:t> </a:t>
            </a:r>
            <a:r>
              <a:rPr sz="3600" spc="-19" baseline="3413" dirty="0" smtClean="0">
                <a:latin typeface="Calibri"/>
                <a:cs typeface="Calibri"/>
              </a:rPr>
              <a:t>c</a:t>
            </a:r>
            <a:r>
              <a:rPr sz="3600" spc="0" baseline="3413" dirty="0" smtClean="0">
                <a:latin typeface="Calibri"/>
                <a:cs typeface="Calibri"/>
              </a:rPr>
              <a:t>an</a:t>
            </a:r>
            <a:r>
              <a:rPr sz="3600" spc="-14" baseline="3413" dirty="0" smtClean="0">
                <a:latin typeface="Calibri"/>
                <a:cs typeface="Calibri"/>
              </a:rPr>
              <a:t> </a:t>
            </a:r>
            <a:r>
              <a:rPr sz="3600" spc="0" baseline="3413" dirty="0" smtClean="0">
                <a:latin typeface="Calibri"/>
                <a:cs typeface="Calibri"/>
              </a:rPr>
              <a:t>p</a:t>
            </a:r>
            <a:r>
              <a:rPr sz="3600" spc="-34" baseline="3413" dirty="0" smtClean="0">
                <a:latin typeface="Calibri"/>
                <a:cs typeface="Calibri"/>
              </a:rPr>
              <a:t>r</a:t>
            </a:r>
            <a:r>
              <a:rPr sz="3600" spc="-19" baseline="3413" dirty="0" smtClean="0">
                <a:latin typeface="Calibri"/>
                <a:cs typeface="Calibri"/>
              </a:rPr>
              <a:t>o</a:t>
            </a:r>
            <a:r>
              <a:rPr sz="3600" spc="0" baseline="3413" dirty="0" smtClean="0">
                <a:latin typeface="Calibri"/>
                <a:cs typeface="Calibri"/>
              </a:rPr>
              <a:t>vide</a:t>
            </a:r>
            <a:r>
              <a:rPr sz="3600" spc="9" baseline="3413" dirty="0" smtClean="0">
                <a:latin typeface="Calibri"/>
                <a:cs typeface="Calibri"/>
              </a:rPr>
              <a:t> </a:t>
            </a:r>
            <a:r>
              <a:rPr sz="3600" spc="0" baseline="3413" dirty="0" smtClean="0">
                <a:latin typeface="Calibri"/>
                <a:cs typeface="Calibri"/>
              </a:rPr>
              <a:t>all</a:t>
            </a:r>
            <a:r>
              <a:rPr sz="3600" spc="-9" baseline="3413" dirty="0" smtClean="0">
                <a:latin typeface="Calibri"/>
                <a:cs typeface="Calibri"/>
              </a:rPr>
              <a:t> </a:t>
            </a:r>
            <a:r>
              <a:rPr sz="3600" spc="0" baseline="3413" dirty="0" smtClean="0">
                <a:latin typeface="Calibri"/>
                <a:cs typeface="Calibri"/>
              </a:rPr>
              <a:t>the i</a:t>
            </a:r>
            <a:r>
              <a:rPr sz="3600" spc="-9" baseline="3413" dirty="0" smtClean="0">
                <a:latin typeface="Calibri"/>
                <a:cs typeface="Calibri"/>
              </a:rPr>
              <a:t>n</a:t>
            </a:r>
            <a:r>
              <a:rPr sz="3600" spc="-50" baseline="3413" dirty="0" smtClean="0">
                <a:latin typeface="Calibri"/>
                <a:cs typeface="Calibri"/>
              </a:rPr>
              <a:t>f</a:t>
            </a:r>
            <a:r>
              <a:rPr sz="3600" spc="0" baseline="3413" dirty="0" smtClean="0">
                <a:latin typeface="Calibri"/>
                <a:cs typeface="Calibri"/>
              </a:rPr>
              <a:t>orm</a:t>
            </a:r>
            <a:r>
              <a:rPr sz="3600" spc="-19" baseline="3413" dirty="0" smtClean="0">
                <a:latin typeface="Calibri"/>
                <a:cs typeface="Calibri"/>
              </a:rPr>
              <a:t>a</a:t>
            </a:r>
            <a:r>
              <a:rPr sz="3600" spc="0" baseline="3413" dirty="0" smtClean="0">
                <a:latin typeface="Calibri"/>
                <a:cs typeface="Calibri"/>
              </a:rPr>
              <a:t>tion</a:t>
            </a:r>
            <a:r>
              <a:rPr sz="3600" spc="-9" baseline="3413" dirty="0" smtClean="0">
                <a:latin typeface="Calibri"/>
                <a:cs typeface="Calibri"/>
              </a:rPr>
              <a:t> </a:t>
            </a:r>
            <a:r>
              <a:rPr sz="3600" spc="0" baseline="3413" dirty="0" smtClean="0">
                <a:latin typeface="Calibri"/>
                <a:cs typeface="Calibri"/>
              </a:rPr>
              <a:t>an</a:t>
            </a:r>
            <a:endParaRPr sz="2400">
              <a:latin typeface="Calibri"/>
              <a:cs typeface="Calibri"/>
            </a:endParaRPr>
          </a:p>
          <a:p>
            <a:pPr marL="12700" marR="45720">
              <a:lnSpc>
                <a:spcPts val="2880"/>
              </a:lnSpc>
              <a:spcBef>
                <a:spcPts val="16"/>
              </a:spcBef>
            </a:pPr>
            <a:r>
              <a:rPr sz="3600" spc="0" baseline="1137" dirty="0" smtClean="0">
                <a:latin typeface="Calibri"/>
                <a:cs typeface="Calibri"/>
              </a:rPr>
              <a:t>o</a:t>
            </a:r>
            <a:r>
              <a:rPr sz="3600" spc="-39" baseline="1137" dirty="0" smtClean="0">
                <a:latin typeface="Calibri"/>
                <a:cs typeface="Calibri"/>
              </a:rPr>
              <a:t>r</a:t>
            </a:r>
            <a:r>
              <a:rPr sz="3600" spc="-50" baseline="1137" dirty="0" smtClean="0">
                <a:latin typeface="Calibri"/>
                <a:cs typeface="Calibri"/>
              </a:rPr>
              <a:t>g</a:t>
            </a:r>
            <a:r>
              <a:rPr sz="3600" spc="0" baseline="1137" dirty="0" smtClean="0">
                <a:latin typeface="Calibri"/>
                <a:cs typeface="Calibri"/>
              </a:rPr>
              <a:t>ani</a:t>
            </a:r>
            <a:r>
              <a:rPr sz="3600" spc="-39" baseline="1137" dirty="0" smtClean="0">
                <a:latin typeface="Calibri"/>
                <a:cs typeface="Calibri"/>
              </a:rPr>
              <a:t>z</a:t>
            </a:r>
            <a:r>
              <a:rPr sz="3600" spc="-19" baseline="1137" dirty="0" smtClean="0">
                <a:latin typeface="Calibri"/>
                <a:cs typeface="Calibri"/>
              </a:rPr>
              <a:t>a</a:t>
            </a:r>
            <a:r>
              <a:rPr sz="3600" spc="0" baseline="1137" dirty="0" smtClean="0">
                <a:latin typeface="Calibri"/>
                <a:cs typeface="Calibri"/>
              </a:rPr>
              <a:t>ti</a:t>
            </a:r>
            <a:r>
              <a:rPr sz="3600" spc="-4" baseline="1137" dirty="0" smtClean="0">
                <a:latin typeface="Calibri"/>
                <a:cs typeface="Calibri"/>
              </a:rPr>
              <a:t>o</a:t>
            </a:r>
            <a:r>
              <a:rPr sz="3600" spc="0" baseline="1137" dirty="0" smtClean="0">
                <a:latin typeface="Calibri"/>
                <a:cs typeface="Calibri"/>
              </a:rPr>
              <a:t>n</a:t>
            </a:r>
            <a:r>
              <a:rPr sz="3600" spc="-4" baseline="1137" dirty="0" smtClean="0">
                <a:latin typeface="Calibri"/>
                <a:cs typeface="Calibri"/>
              </a:rPr>
              <a:t> </a:t>
            </a:r>
            <a:r>
              <a:rPr sz="3600" spc="0" baseline="1137" dirty="0" smtClean="0">
                <a:latin typeface="Calibri"/>
                <a:cs typeface="Calibri"/>
              </a:rPr>
              <a:t>need</a:t>
            </a:r>
            <a:r>
              <a:rPr sz="3600" spc="4" baseline="1137" dirty="0" smtClean="0">
                <a:latin typeface="Calibri"/>
                <a:cs typeface="Calibri"/>
              </a:rPr>
              <a:t>s</a:t>
            </a:r>
            <a:r>
              <a:rPr sz="3600" spc="0" baseline="1137" dirty="0" smtClean="0">
                <a:latin typeface="Calibri"/>
                <a:cs typeface="Calibri"/>
              </a:rPr>
              <a:t>.</a:t>
            </a:r>
            <a:endParaRPr sz="2400">
              <a:latin typeface="Calibri"/>
              <a:cs typeface="Calibri"/>
            </a:endParaRPr>
          </a:p>
        </p:txBody>
      </p:sp>
      <p:sp>
        <p:nvSpPr>
          <p:cNvPr id="2" name="object 2"/>
          <p:cNvSpPr txBox="1"/>
          <p:nvPr/>
        </p:nvSpPr>
        <p:spPr>
          <a:xfrm>
            <a:off x="8427212" y="6464985"/>
            <a:ext cx="203702" cy="178104"/>
          </a:xfrm>
          <a:prstGeom prst="rect">
            <a:avLst/>
          </a:prstGeom>
        </p:spPr>
        <p:txBody>
          <a:bodyPr wrap="square" lIns="0" tIns="0" rIns="0" bIns="0" rtlCol="0">
            <a:noAutofit/>
          </a:bodyPr>
          <a:lstStyle/>
          <a:p>
            <a:pPr marL="12700">
              <a:lnSpc>
                <a:spcPts val="1325"/>
              </a:lnSpc>
              <a:spcBef>
                <a:spcPts val="66"/>
              </a:spcBef>
            </a:pPr>
            <a:r>
              <a:rPr sz="1800" spc="0" baseline="2275" dirty="0" smtClean="0">
                <a:solidFill>
                  <a:srgbClr val="888888"/>
                </a:solidFill>
                <a:latin typeface="Calibri"/>
                <a:cs typeface="Calibri"/>
              </a:rPr>
              <a:t>11</a:t>
            </a:r>
            <a:endParaRPr sz="1200">
              <a:latin typeface="Calibri"/>
              <a:cs typeface="Calibri"/>
            </a:endParaRPr>
          </a:p>
        </p:txBody>
      </p:sp>
      <p:sp>
        <p:nvSpPr>
          <p:cNvPr id="13" name="object 17"/>
          <p:cNvSpPr txBox="1"/>
          <p:nvPr/>
        </p:nvSpPr>
        <p:spPr>
          <a:xfrm>
            <a:off x="459740" y="143662"/>
            <a:ext cx="5788660" cy="1255750"/>
          </a:xfrm>
          <a:prstGeom prst="rect">
            <a:avLst/>
          </a:prstGeom>
        </p:spPr>
        <p:txBody>
          <a:bodyPr wrap="square" lIns="0" tIns="0" rIns="0" bIns="0" rtlCol="0">
            <a:noAutofit/>
          </a:bodyPr>
          <a:lstStyle/>
          <a:p>
            <a:pPr marL="12700" marR="59044">
              <a:lnSpc>
                <a:spcPts val="4585"/>
              </a:lnSpc>
              <a:spcBef>
                <a:spcPts val="229"/>
              </a:spcBef>
            </a:pPr>
            <a:r>
              <a:rPr sz="6000" b="1" cap="small" spc="-44" baseline="3103" dirty="0" smtClean="0">
                <a:solidFill>
                  <a:schemeClr val="tx2">
                    <a:lumMod val="75000"/>
                  </a:schemeClr>
                </a:solidFill>
                <a:latin typeface="Calibri"/>
                <a:cs typeface="Calibri"/>
              </a:rPr>
              <a:t>S</a:t>
            </a:r>
            <a:r>
              <a:rPr sz="6000" b="1" cap="small" spc="-39" baseline="3103" dirty="0" smtClean="0">
                <a:solidFill>
                  <a:schemeClr val="tx2">
                    <a:lumMod val="75000"/>
                  </a:schemeClr>
                </a:solidFill>
                <a:latin typeface="Calibri"/>
                <a:cs typeface="Calibri"/>
              </a:rPr>
              <a:t>y</a:t>
            </a:r>
            <a:r>
              <a:rPr sz="6000" b="1" cap="small" spc="-44" baseline="3103" dirty="0" smtClean="0">
                <a:solidFill>
                  <a:schemeClr val="tx2">
                    <a:lumMod val="75000"/>
                  </a:schemeClr>
                </a:solidFill>
                <a:latin typeface="Calibri"/>
                <a:cs typeface="Calibri"/>
              </a:rPr>
              <a:t>s</a:t>
            </a:r>
            <a:r>
              <a:rPr sz="6000" b="1" cap="small" spc="-50" baseline="3103" dirty="0" smtClean="0">
                <a:solidFill>
                  <a:schemeClr val="tx2">
                    <a:lumMod val="75000"/>
                  </a:schemeClr>
                </a:solidFill>
                <a:latin typeface="Calibri"/>
                <a:cs typeface="Calibri"/>
              </a:rPr>
              <a:t>t</a:t>
            </a:r>
            <a:r>
              <a:rPr sz="6000" b="1" cap="small" spc="0" baseline="3103" dirty="0" smtClean="0">
                <a:solidFill>
                  <a:schemeClr val="tx2">
                    <a:lumMod val="75000"/>
                  </a:schemeClr>
                </a:solidFill>
                <a:latin typeface="Calibri"/>
                <a:cs typeface="Calibri"/>
              </a:rPr>
              <a:t>ems</a:t>
            </a:r>
            <a:r>
              <a:rPr sz="6000" b="1" cap="small" spc="-29" baseline="3103" dirty="0" smtClean="0">
                <a:solidFill>
                  <a:schemeClr val="tx2">
                    <a:lumMod val="75000"/>
                  </a:schemeClr>
                </a:solidFill>
                <a:latin typeface="Calibri"/>
                <a:cs typeface="Calibri"/>
              </a:rPr>
              <a:t> </a:t>
            </a:r>
            <a:r>
              <a:rPr sz="6000" b="1" cap="small" spc="-100" baseline="3103" dirty="0" smtClean="0">
                <a:solidFill>
                  <a:schemeClr val="tx2">
                    <a:lumMod val="75000"/>
                  </a:schemeClr>
                </a:solidFill>
                <a:latin typeface="Calibri"/>
                <a:cs typeface="Calibri"/>
              </a:rPr>
              <a:t>f</a:t>
            </a:r>
            <a:r>
              <a:rPr sz="6000" b="1" cap="small" spc="0" baseline="3103" dirty="0" smtClean="0">
                <a:solidFill>
                  <a:schemeClr val="tx2">
                    <a:lumMod val="75000"/>
                  </a:schemeClr>
                </a:solidFill>
                <a:latin typeface="Calibri"/>
                <a:cs typeface="Calibri"/>
              </a:rPr>
              <a:t>or Di</a:t>
            </a:r>
            <a:r>
              <a:rPr sz="6000" b="1" cap="small" spc="-50" baseline="3103" dirty="0" smtClean="0">
                <a:solidFill>
                  <a:schemeClr val="tx2">
                    <a:lumMod val="75000"/>
                  </a:schemeClr>
                </a:solidFill>
                <a:latin typeface="Calibri"/>
                <a:cs typeface="Calibri"/>
              </a:rPr>
              <a:t>f</a:t>
            </a:r>
            <a:r>
              <a:rPr sz="6000" b="1" cap="small" spc="-104" baseline="3103" dirty="0" smtClean="0">
                <a:solidFill>
                  <a:schemeClr val="tx2">
                    <a:lumMod val="75000"/>
                  </a:schemeClr>
                </a:solidFill>
                <a:latin typeface="Calibri"/>
                <a:cs typeface="Calibri"/>
              </a:rPr>
              <a:t>f</a:t>
            </a:r>
            <a:r>
              <a:rPr sz="6000" b="1" cap="small" spc="0" baseline="3103" dirty="0" smtClean="0">
                <a:solidFill>
                  <a:schemeClr val="tx2">
                    <a:lumMod val="75000"/>
                  </a:schemeClr>
                </a:solidFill>
                <a:latin typeface="Calibri"/>
                <a:cs typeface="Calibri"/>
              </a:rPr>
              <a:t>e</a:t>
            </a:r>
            <a:r>
              <a:rPr sz="6000" b="1" cap="small" spc="-59" baseline="3103" dirty="0" smtClean="0">
                <a:solidFill>
                  <a:schemeClr val="tx2">
                    <a:lumMod val="75000"/>
                  </a:schemeClr>
                </a:solidFill>
                <a:latin typeface="Calibri"/>
                <a:cs typeface="Calibri"/>
              </a:rPr>
              <a:t>r</a:t>
            </a:r>
            <a:r>
              <a:rPr sz="6000" b="1" cap="small" spc="0" baseline="3103" dirty="0" smtClean="0">
                <a:solidFill>
                  <a:schemeClr val="tx2">
                    <a:lumMod val="75000"/>
                  </a:schemeClr>
                </a:solidFill>
                <a:latin typeface="Calibri"/>
                <a:cs typeface="Calibri"/>
              </a:rPr>
              <a:t>e</a:t>
            </a:r>
            <a:r>
              <a:rPr sz="6000" b="1" cap="small" spc="-29" baseline="3103" dirty="0" smtClean="0">
                <a:solidFill>
                  <a:schemeClr val="tx2">
                    <a:lumMod val="75000"/>
                  </a:schemeClr>
                </a:solidFill>
                <a:latin typeface="Calibri"/>
                <a:cs typeface="Calibri"/>
              </a:rPr>
              <a:t>n</a:t>
            </a:r>
            <a:r>
              <a:rPr sz="6000" b="1" cap="small" spc="0" baseline="3103" dirty="0" smtClean="0">
                <a:solidFill>
                  <a:schemeClr val="tx2">
                    <a:lumMod val="75000"/>
                  </a:schemeClr>
                </a:solidFill>
                <a:latin typeface="Calibri"/>
                <a:cs typeface="Calibri"/>
              </a:rPr>
              <a:t>t</a:t>
            </a:r>
            <a:endParaRPr sz="4000" b="1" cap="small" dirty="0">
              <a:solidFill>
                <a:schemeClr val="tx2">
                  <a:lumMod val="75000"/>
                </a:schemeClr>
              </a:solidFill>
              <a:latin typeface="Calibri"/>
              <a:cs typeface="Calibri"/>
            </a:endParaRPr>
          </a:p>
          <a:p>
            <a:pPr marL="12700">
              <a:lnSpc>
                <a:spcPts val="5280"/>
              </a:lnSpc>
              <a:spcBef>
                <a:spcPts val="34"/>
              </a:spcBef>
            </a:pPr>
            <a:r>
              <a:rPr sz="6000" b="1" cap="small" spc="0" baseline="1861" dirty="0" smtClean="0">
                <a:solidFill>
                  <a:schemeClr val="tx2">
                    <a:lumMod val="75000"/>
                  </a:schemeClr>
                </a:solidFill>
                <a:latin typeface="Calibri"/>
                <a:cs typeface="Calibri"/>
              </a:rPr>
              <a:t>Man</a:t>
            </a:r>
            <a:r>
              <a:rPr sz="6000" b="1" cap="small" spc="4" baseline="1861" dirty="0" smtClean="0">
                <a:solidFill>
                  <a:schemeClr val="tx2">
                    <a:lumMod val="75000"/>
                  </a:schemeClr>
                </a:solidFill>
                <a:latin typeface="Calibri"/>
                <a:cs typeface="Calibri"/>
              </a:rPr>
              <a:t>a</a:t>
            </a:r>
            <a:r>
              <a:rPr sz="6000" b="1" cap="small" spc="-34" baseline="1861" dirty="0" smtClean="0">
                <a:solidFill>
                  <a:schemeClr val="tx2">
                    <a:lumMod val="75000"/>
                  </a:schemeClr>
                </a:solidFill>
                <a:latin typeface="Calibri"/>
                <a:cs typeface="Calibri"/>
              </a:rPr>
              <a:t>g</a:t>
            </a:r>
            <a:r>
              <a:rPr sz="6000" b="1" cap="small" spc="0" baseline="1861" dirty="0" smtClean="0">
                <a:solidFill>
                  <a:schemeClr val="tx2">
                    <a:lumMod val="75000"/>
                  </a:schemeClr>
                </a:solidFill>
                <a:latin typeface="Calibri"/>
                <a:cs typeface="Calibri"/>
              </a:rPr>
              <a:t>eme</a:t>
            </a:r>
            <a:r>
              <a:rPr sz="6000" b="1" cap="small" spc="-29" baseline="1861" dirty="0" smtClean="0">
                <a:solidFill>
                  <a:schemeClr val="tx2">
                    <a:lumMod val="75000"/>
                  </a:schemeClr>
                </a:solidFill>
                <a:latin typeface="Calibri"/>
                <a:cs typeface="Calibri"/>
              </a:rPr>
              <a:t>n</a:t>
            </a:r>
            <a:r>
              <a:rPr sz="6000" b="1" cap="small" spc="0" baseline="1861" dirty="0" smtClean="0">
                <a:solidFill>
                  <a:schemeClr val="tx2">
                    <a:lumMod val="75000"/>
                  </a:schemeClr>
                </a:solidFill>
                <a:latin typeface="Calibri"/>
                <a:cs typeface="Calibri"/>
              </a:rPr>
              <a:t>t</a:t>
            </a:r>
            <a:r>
              <a:rPr sz="6000" b="1" cap="small" spc="-34" baseline="1861" dirty="0" smtClean="0">
                <a:solidFill>
                  <a:schemeClr val="tx2">
                    <a:lumMod val="75000"/>
                  </a:schemeClr>
                </a:solidFill>
                <a:latin typeface="Calibri"/>
                <a:cs typeface="Calibri"/>
              </a:rPr>
              <a:t> </a:t>
            </a:r>
            <a:r>
              <a:rPr sz="6000" b="1" cap="small" spc="0" baseline="1861" dirty="0" smtClean="0">
                <a:solidFill>
                  <a:schemeClr val="tx2">
                    <a:lumMod val="75000"/>
                  </a:schemeClr>
                </a:solidFill>
                <a:latin typeface="Calibri"/>
                <a:cs typeface="Calibri"/>
              </a:rPr>
              <a:t>G</a:t>
            </a:r>
            <a:r>
              <a:rPr sz="6000" b="1" cap="small" spc="-64" baseline="1861" dirty="0" smtClean="0">
                <a:solidFill>
                  <a:schemeClr val="tx2">
                    <a:lumMod val="75000"/>
                  </a:schemeClr>
                </a:solidFill>
                <a:latin typeface="Calibri"/>
                <a:cs typeface="Calibri"/>
              </a:rPr>
              <a:t>r</a:t>
            </a:r>
            <a:r>
              <a:rPr sz="6000" b="1" cap="small" spc="0" baseline="1861" dirty="0" smtClean="0">
                <a:solidFill>
                  <a:schemeClr val="tx2">
                    <a:lumMod val="75000"/>
                  </a:schemeClr>
                </a:solidFill>
                <a:latin typeface="Calibri"/>
                <a:cs typeface="Calibri"/>
              </a:rPr>
              <a:t>oups</a:t>
            </a:r>
            <a:endParaRPr sz="4000" b="1" cap="small" dirty="0">
              <a:solidFill>
                <a:schemeClr val="tx2">
                  <a:lumMod val="75000"/>
                </a:schemeClr>
              </a:solidFill>
              <a:latin typeface="Calibri"/>
              <a:cs typeface="Calibri"/>
            </a:endParaRPr>
          </a:p>
        </p:txBody>
      </p:sp>
    </p:spTree>
    <p:extLst>
      <p:ext uri="{BB962C8B-B14F-4D97-AF65-F5344CB8AC3E}">
        <p14:creationId xmlns:p14="http://schemas.microsoft.com/office/powerpoint/2010/main" val="2833785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a:xfrm>
            <a:off x="459740" y="1752599"/>
            <a:ext cx="8455660" cy="471238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bject 17"/>
          <p:cNvSpPr txBox="1"/>
          <p:nvPr/>
        </p:nvSpPr>
        <p:spPr>
          <a:xfrm>
            <a:off x="459740" y="143662"/>
            <a:ext cx="5788660" cy="1255750"/>
          </a:xfrm>
          <a:prstGeom prst="rect">
            <a:avLst/>
          </a:prstGeom>
        </p:spPr>
        <p:txBody>
          <a:bodyPr wrap="square" lIns="0" tIns="0" rIns="0" bIns="0" rtlCol="0">
            <a:noAutofit/>
          </a:bodyPr>
          <a:lstStyle/>
          <a:p>
            <a:pPr marL="12700" marR="59044">
              <a:lnSpc>
                <a:spcPts val="4585"/>
              </a:lnSpc>
              <a:spcBef>
                <a:spcPts val="229"/>
              </a:spcBef>
            </a:pPr>
            <a:r>
              <a:rPr sz="6000" b="1" cap="small" spc="-44" baseline="3103" dirty="0" smtClean="0">
                <a:solidFill>
                  <a:schemeClr val="tx2">
                    <a:lumMod val="75000"/>
                  </a:schemeClr>
                </a:solidFill>
                <a:latin typeface="Calibri"/>
                <a:cs typeface="Calibri"/>
              </a:rPr>
              <a:t>S</a:t>
            </a:r>
            <a:r>
              <a:rPr sz="6000" b="1" cap="small" spc="-39" baseline="3103" dirty="0" smtClean="0">
                <a:solidFill>
                  <a:schemeClr val="tx2">
                    <a:lumMod val="75000"/>
                  </a:schemeClr>
                </a:solidFill>
                <a:latin typeface="Calibri"/>
                <a:cs typeface="Calibri"/>
              </a:rPr>
              <a:t>y</a:t>
            </a:r>
            <a:r>
              <a:rPr sz="6000" b="1" cap="small" spc="-44" baseline="3103" dirty="0" smtClean="0">
                <a:solidFill>
                  <a:schemeClr val="tx2">
                    <a:lumMod val="75000"/>
                  </a:schemeClr>
                </a:solidFill>
                <a:latin typeface="Calibri"/>
                <a:cs typeface="Calibri"/>
              </a:rPr>
              <a:t>s</a:t>
            </a:r>
            <a:r>
              <a:rPr sz="6000" b="1" cap="small" spc="-50" baseline="3103" dirty="0" smtClean="0">
                <a:solidFill>
                  <a:schemeClr val="tx2">
                    <a:lumMod val="75000"/>
                  </a:schemeClr>
                </a:solidFill>
                <a:latin typeface="Calibri"/>
                <a:cs typeface="Calibri"/>
              </a:rPr>
              <a:t>t</a:t>
            </a:r>
            <a:r>
              <a:rPr sz="6000" b="1" cap="small" spc="0" baseline="3103" dirty="0" smtClean="0">
                <a:solidFill>
                  <a:schemeClr val="tx2">
                    <a:lumMod val="75000"/>
                  </a:schemeClr>
                </a:solidFill>
                <a:latin typeface="Calibri"/>
                <a:cs typeface="Calibri"/>
              </a:rPr>
              <a:t>ems</a:t>
            </a:r>
            <a:r>
              <a:rPr sz="6000" b="1" cap="small" spc="-29" baseline="3103" dirty="0" smtClean="0">
                <a:solidFill>
                  <a:schemeClr val="tx2">
                    <a:lumMod val="75000"/>
                  </a:schemeClr>
                </a:solidFill>
                <a:latin typeface="Calibri"/>
                <a:cs typeface="Calibri"/>
              </a:rPr>
              <a:t> </a:t>
            </a:r>
            <a:r>
              <a:rPr sz="6000" b="1" cap="small" spc="-100" baseline="3103" dirty="0" smtClean="0">
                <a:solidFill>
                  <a:schemeClr val="tx2">
                    <a:lumMod val="75000"/>
                  </a:schemeClr>
                </a:solidFill>
                <a:latin typeface="Calibri"/>
                <a:cs typeface="Calibri"/>
              </a:rPr>
              <a:t>f</a:t>
            </a:r>
            <a:r>
              <a:rPr sz="6000" b="1" cap="small" spc="0" baseline="3103" dirty="0" smtClean="0">
                <a:solidFill>
                  <a:schemeClr val="tx2">
                    <a:lumMod val="75000"/>
                  </a:schemeClr>
                </a:solidFill>
                <a:latin typeface="Calibri"/>
                <a:cs typeface="Calibri"/>
              </a:rPr>
              <a:t>or Di</a:t>
            </a:r>
            <a:r>
              <a:rPr sz="6000" b="1" cap="small" spc="-50" baseline="3103" dirty="0" smtClean="0">
                <a:solidFill>
                  <a:schemeClr val="tx2">
                    <a:lumMod val="75000"/>
                  </a:schemeClr>
                </a:solidFill>
                <a:latin typeface="Calibri"/>
                <a:cs typeface="Calibri"/>
              </a:rPr>
              <a:t>f</a:t>
            </a:r>
            <a:r>
              <a:rPr sz="6000" b="1" cap="small" spc="-104" baseline="3103" dirty="0" smtClean="0">
                <a:solidFill>
                  <a:schemeClr val="tx2">
                    <a:lumMod val="75000"/>
                  </a:schemeClr>
                </a:solidFill>
                <a:latin typeface="Calibri"/>
                <a:cs typeface="Calibri"/>
              </a:rPr>
              <a:t>f</a:t>
            </a:r>
            <a:r>
              <a:rPr sz="6000" b="1" cap="small" spc="0" baseline="3103" dirty="0" smtClean="0">
                <a:solidFill>
                  <a:schemeClr val="tx2">
                    <a:lumMod val="75000"/>
                  </a:schemeClr>
                </a:solidFill>
                <a:latin typeface="Calibri"/>
                <a:cs typeface="Calibri"/>
              </a:rPr>
              <a:t>e</a:t>
            </a:r>
            <a:r>
              <a:rPr sz="6000" b="1" cap="small" spc="-59" baseline="3103" dirty="0" smtClean="0">
                <a:solidFill>
                  <a:schemeClr val="tx2">
                    <a:lumMod val="75000"/>
                  </a:schemeClr>
                </a:solidFill>
                <a:latin typeface="Calibri"/>
                <a:cs typeface="Calibri"/>
              </a:rPr>
              <a:t>r</a:t>
            </a:r>
            <a:r>
              <a:rPr sz="6000" b="1" cap="small" spc="0" baseline="3103" dirty="0" smtClean="0">
                <a:solidFill>
                  <a:schemeClr val="tx2">
                    <a:lumMod val="75000"/>
                  </a:schemeClr>
                </a:solidFill>
                <a:latin typeface="Calibri"/>
                <a:cs typeface="Calibri"/>
              </a:rPr>
              <a:t>e</a:t>
            </a:r>
            <a:r>
              <a:rPr sz="6000" b="1" cap="small" spc="-29" baseline="3103" dirty="0" smtClean="0">
                <a:solidFill>
                  <a:schemeClr val="tx2">
                    <a:lumMod val="75000"/>
                  </a:schemeClr>
                </a:solidFill>
                <a:latin typeface="Calibri"/>
                <a:cs typeface="Calibri"/>
              </a:rPr>
              <a:t>n</a:t>
            </a:r>
            <a:r>
              <a:rPr sz="6000" b="1" cap="small" spc="0" baseline="3103" dirty="0" smtClean="0">
                <a:solidFill>
                  <a:schemeClr val="tx2">
                    <a:lumMod val="75000"/>
                  </a:schemeClr>
                </a:solidFill>
                <a:latin typeface="Calibri"/>
                <a:cs typeface="Calibri"/>
              </a:rPr>
              <a:t>t</a:t>
            </a:r>
            <a:endParaRPr sz="4000" b="1" cap="small" dirty="0">
              <a:solidFill>
                <a:schemeClr val="tx2">
                  <a:lumMod val="75000"/>
                </a:schemeClr>
              </a:solidFill>
              <a:latin typeface="Calibri"/>
              <a:cs typeface="Calibri"/>
            </a:endParaRPr>
          </a:p>
          <a:p>
            <a:pPr marL="12700">
              <a:lnSpc>
                <a:spcPts val="5280"/>
              </a:lnSpc>
              <a:spcBef>
                <a:spcPts val="34"/>
              </a:spcBef>
            </a:pPr>
            <a:r>
              <a:rPr sz="6000" b="1" cap="small" spc="0" baseline="1861" dirty="0" smtClean="0">
                <a:solidFill>
                  <a:schemeClr val="tx2">
                    <a:lumMod val="75000"/>
                  </a:schemeClr>
                </a:solidFill>
                <a:latin typeface="Calibri"/>
                <a:cs typeface="Calibri"/>
              </a:rPr>
              <a:t>Man</a:t>
            </a:r>
            <a:r>
              <a:rPr sz="6000" b="1" cap="small" spc="4" baseline="1861" dirty="0" smtClean="0">
                <a:solidFill>
                  <a:schemeClr val="tx2">
                    <a:lumMod val="75000"/>
                  </a:schemeClr>
                </a:solidFill>
                <a:latin typeface="Calibri"/>
                <a:cs typeface="Calibri"/>
              </a:rPr>
              <a:t>a</a:t>
            </a:r>
            <a:r>
              <a:rPr sz="6000" b="1" cap="small" spc="-34" baseline="1861" dirty="0" smtClean="0">
                <a:solidFill>
                  <a:schemeClr val="tx2">
                    <a:lumMod val="75000"/>
                  </a:schemeClr>
                </a:solidFill>
                <a:latin typeface="Calibri"/>
                <a:cs typeface="Calibri"/>
              </a:rPr>
              <a:t>g</a:t>
            </a:r>
            <a:r>
              <a:rPr sz="6000" b="1" cap="small" spc="0" baseline="1861" dirty="0" smtClean="0">
                <a:solidFill>
                  <a:schemeClr val="tx2">
                    <a:lumMod val="75000"/>
                  </a:schemeClr>
                </a:solidFill>
                <a:latin typeface="Calibri"/>
                <a:cs typeface="Calibri"/>
              </a:rPr>
              <a:t>eme</a:t>
            </a:r>
            <a:r>
              <a:rPr sz="6000" b="1" cap="small" spc="-29" baseline="1861" dirty="0" smtClean="0">
                <a:solidFill>
                  <a:schemeClr val="tx2">
                    <a:lumMod val="75000"/>
                  </a:schemeClr>
                </a:solidFill>
                <a:latin typeface="Calibri"/>
                <a:cs typeface="Calibri"/>
              </a:rPr>
              <a:t>n</a:t>
            </a:r>
            <a:r>
              <a:rPr sz="6000" b="1" cap="small" spc="0" baseline="1861" dirty="0" smtClean="0">
                <a:solidFill>
                  <a:schemeClr val="tx2">
                    <a:lumMod val="75000"/>
                  </a:schemeClr>
                </a:solidFill>
                <a:latin typeface="Calibri"/>
                <a:cs typeface="Calibri"/>
              </a:rPr>
              <a:t>t</a:t>
            </a:r>
            <a:r>
              <a:rPr sz="6000" b="1" cap="small" spc="-34" baseline="1861" dirty="0" smtClean="0">
                <a:solidFill>
                  <a:schemeClr val="tx2">
                    <a:lumMod val="75000"/>
                  </a:schemeClr>
                </a:solidFill>
                <a:latin typeface="Calibri"/>
                <a:cs typeface="Calibri"/>
              </a:rPr>
              <a:t> </a:t>
            </a:r>
            <a:r>
              <a:rPr sz="6000" b="1" cap="small" spc="0" baseline="1861" dirty="0" smtClean="0">
                <a:solidFill>
                  <a:schemeClr val="tx2">
                    <a:lumMod val="75000"/>
                  </a:schemeClr>
                </a:solidFill>
                <a:latin typeface="Calibri"/>
                <a:cs typeface="Calibri"/>
              </a:rPr>
              <a:t>G</a:t>
            </a:r>
            <a:r>
              <a:rPr sz="6000" b="1" cap="small" spc="-64" baseline="1861" dirty="0" smtClean="0">
                <a:solidFill>
                  <a:schemeClr val="tx2">
                    <a:lumMod val="75000"/>
                  </a:schemeClr>
                </a:solidFill>
                <a:latin typeface="Calibri"/>
                <a:cs typeface="Calibri"/>
              </a:rPr>
              <a:t>r</a:t>
            </a:r>
            <a:r>
              <a:rPr sz="6000" b="1" cap="small" spc="0" baseline="1861" dirty="0" smtClean="0">
                <a:solidFill>
                  <a:schemeClr val="tx2">
                    <a:lumMod val="75000"/>
                  </a:schemeClr>
                </a:solidFill>
                <a:latin typeface="Calibri"/>
                <a:cs typeface="Calibri"/>
              </a:rPr>
              <a:t>oups</a:t>
            </a:r>
            <a:endParaRPr sz="4000" b="1" cap="small" dirty="0">
              <a:solidFill>
                <a:schemeClr val="tx2">
                  <a:lumMod val="75000"/>
                </a:schemeClr>
              </a:solidFill>
              <a:latin typeface="Calibri"/>
              <a:cs typeface="Calibri"/>
            </a:endParaRPr>
          </a:p>
        </p:txBody>
      </p:sp>
      <p:sp>
        <p:nvSpPr>
          <p:cNvPr id="16" name="object 16"/>
          <p:cNvSpPr txBox="1"/>
          <p:nvPr/>
        </p:nvSpPr>
        <p:spPr>
          <a:xfrm>
            <a:off x="535940" y="1995042"/>
            <a:ext cx="7212254" cy="330200"/>
          </a:xfrm>
          <a:prstGeom prst="rect">
            <a:avLst/>
          </a:prstGeom>
        </p:spPr>
        <p:txBody>
          <a:bodyPr wrap="square" lIns="0" tIns="0" rIns="0" bIns="0" rtlCol="0">
            <a:noAutofit/>
          </a:bodyPr>
          <a:lstStyle/>
          <a:p>
            <a:pPr marL="12700">
              <a:lnSpc>
                <a:spcPts val="2545"/>
              </a:lnSpc>
              <a:spcBef>
                <a:spcPts val="127"/>
              </a:spcBef>
            </a:pPr>
            <a:r>
              <a:rPr sz="3600" b="1" spc="0" baseline="3413" dirty="0" smtClean="0">
                <a:latin typeface="Calibri"/>
                <a:cs typeface="Calibri"/>
              </a:rPr>
              <a:t>Mana</a:t>
            </a:r>
            <a:r>
              <a:rPr sz="3600" b="1" spc="-14" baseline="3413" dirty="0" smtClean="0">
                <a:latin typeface="Calibri"/>
                <a:cs typeface="Calibri"/>
              </a:rPr>
              <a:t>g</a:t>
            </a:r>
            <a:r>
              <a:rPr sz="3600" b="1" spc="0" baseline="3413" dirty="0" smtClean="0">
                <a:latin typeface="Calibri"/>
                <a:cs typeface="Calibri"/>
              </a:rPr>
              <a:t>e</a:t>
            </a:r>
            <a:r>
              <a:rPr sz="3600" b="1" spc="4" baseline="3413" dirty="0" smtClean="0">
                <a:latin typeface="Calibri"/>
                <a:cs typeface="Calibri"/>
              </a:rPr>
              <a:t>m</a:t>
            </a:r>
            <a:r>
              <a:rPr sz="3600" b="1" spc="0" baseline="3413" dirty="0" smtClean="0">
                <a:latin typeface="Calibri"/>
                <a:cs typeface="Calibri"/>
              </a:rPr>
              <a:t>e</a:t>
            </a:r>
            <a:r>
              <a:rPr sz="3600" b="1" spc="-25" baseline="3413" dirty="0" smtClean="0">
                <a:latin typeface="Calibri"/>
                <a:cs typeface="Calibri"/>
              </a:rPr>
              <a:t>n</a:t>
            </a:r>
            <a:r>
              <a:rPr sz="3600" b="1" spc="0" baseline="3413" dirty="0" smtClean="0">
                <a:latin typeface="Calibri"/>
                <a:cs typeface="Calibri"/>
              </a:rPr>
              <a:t>t</a:t>
            </a:r>
            <a:r>
              <a:rPr sz="3600" b="1" spc="-4" baseline="3413" dirty="0" smtClean="0">
                <a:latin typeface="Calibri"/>
                <a:cs typeface="Calibri"/>
              </a:rPr>
              <a:t> </a:t>
            </a:r>
            <a:r>
              <a:rPr sz="3600" b="1" spc="0" baseline="3413" dirty="0" smtClean="0">
                <a:latin typeface="Calibri"/>
                <a:cs typeface="Calibri"/>
              </a:rPr>
              <a:t>i</a:t>
            </a:r>
            <a:r>
              <a:rPr sz="3600" b="1" spc="-14" baseline="3413" dirty="0" smtClean="0">
                <a:latin typeface="Calibri"/>
                <a:cs typeface="Calibri"/>
              </a:rPr>
              <a:t>n</a:t>
            </a:r>
            <a:r>
              <a:rPr sz="3600" b="1" spc="-39" baseline="3413" dirty="0" smtClean="0">
                <a:latin typeface="Calibri"/>
                <a:cs typeface="Calibri"/>
              </a:rPr>
              <a:t>f</a:t>
            </a:r>
            <a:r>
              <a:rPr sz="3600" b="1" spc="0" baseline="3413" dirty="0" smtClean="0">
                <a:latin typeface="Calibri"/>
                <a:cs typeface="Calibri"/>
              </a:rPr>
              <a:t>or</a:t>
            </a:r>
            <a:r>
              <a:rPr sz="3600" b="1" spc="4" baseline="3413" dirty="0" smtClean="0">
                <a:latin typeface="Calibri"/>
                <a:cs typeface="Calibri"/>
              </a:rPr>
              <a:t>m</a:t>
            </a:r>
            <a:r>
              <a:rPr sz="3600" b="1" spc="-19" baseline="3413" dirty="0" smtClean="0">
                <a:latin typeface="Calibri"/>
                <a:cs typeface="Calibri"/>
              </a:rPr>
              <a:t>a</a:t>
            </a:r>
            <a:r>
              <a:rPr sz="3600" b="1" spc="0" baseline="3413" dirty="0" smtClean="0">
                <a:latin typeface="Calibri"/>
                <a:cs typeface="Calibri"/>
              </a:rPr>
              <a:t>t</a:t>
            </a:r>
            <a:r>
              <a:rPr sz="3600" b="1" spc="-4" baseline="3413" dirty="0" smtClean="0">
                <a:latin typeface="Calibri"/>
                <a:cs typeface="Calibri"/>
              </a:rPr>
              <a:t>i</a:t>
            </a:r>
            <a:r>
              <a:rPr sz="3600" b="1" spc="0" baseline="3413" dirty="0" smtClean="0">
                <a:latin typeface="Calibri"/>
                <a:cs typeface="Calibri"/>
              </a:rPr>
              <a:t>on </a:t>
            </a:r>
            <a:r>
              <a:rPr sz="3600" b="1" spc="-34" baseline="3413" dirty="0" smtClean="0">
                <a:latin typeface="Calibri"/>
                <a:cs typeface="Calibri"/>
              </a:rPr>
              <a:t>s</a:t>
            </a:r>
            <a:r>
              <a:rPr sz="3600" b="1" spc="-9" baseline="3413" dirty="0" smtClean="0">
                <a:latin typeface="Calibri"/>
                <a:cs typeface="Calibri"/>
              </a:rPr>
              <a:t>y</a:t>
            </a:r>
            <a:r>
              <a:rPr sz="3600" b="1" spc="-19" baseline="3413" dirty="0" smtClean="0">
                <a:latin typeface="Calibri"/>
                <a:cs typeface="Calibri"/>
              </a:rPr>
              <a:t>s</a:t>
            </a:r>
            <a:r>
              <a:rPr sz="3600" b="1" spc="-29" baseline="3413" dirty="0" smtClean="0">
                <a:latin typeface="Calibri"/>
                <a:cs typeface="Calibri"/>
              </a:rPr>
              <a:t>t</a:t>
            </a:r>
            <a:r>
              <a:rPr sz="3600" b="1" spc="0" baseline="3413" dirty="0" smtClean="0">
                <a:latin typeface="Calibri"/>
                <a:cs typeface="Calibri"/>
              </a:rPr>
              <a:t>e</a:t>
            </a:r>
            <a:r>
              <a:rPr sz="3600" b="1" spc="4" baseline="3413" dirty="0" smtClean="0">
                <a:latin typeface="Calibri"/>
                <a:cs typeface="Calibri"/>
              </a:rPr>
              <a:t>m</a:t>
            </a:r>
            <a:r>
              <a:rPr sz="3600" b="1" spc="0" baseline="3413" dirty="0" smtClean="0">
                <a:latin typeface="Calibri"/>
                <a:cs typeface="Calibri"/>
              </a:rPr>
              <a:t>s</a:t>
            </a:r>
            <a:r>
              <a:rPr sz="3600" b="1" spc="-9" baseline="3413" dirty="0" smtClean="0">
                <a:latin typeface="Calibri"/>
                <a:cs typeface="Calibri"/>
              </a:rPr>
              <a:t> </a:t>
            </a:r>
            <a:r>
              <a:rPr sz="3600" b="1" spc="9" baseline="3413" dirty="0" smtClean="0">
                <a:latin typeface="Calibri"/>
                <a:cs typeface="Calibri"/>
              </a:rPr>
              <a:t>(</a:t>
            </a:r>
            <a:r>
              <a:rPr sz="3600" b="1" spc="0" baseline="3413" dirty="0" smtClean="0">
                <a:latin typeface="Calibri"/>
                <a:cs typeface="Calibri"/>
              </a:rPr>
              <a:t>MIS</a:t>
            </a:r>
            <a:r>
              <a:rPr sz="3600" b="1" spc="4" baseline="3413" dirty="0" smtClean="0">
                <a:latin typeface="Calibri"/>
                <a:cs typeface="Calibri"/>
              </a:rPr>
              <a:t>s</a:t>
            </a:r>
            <a:r>
              <a:rPr sz="3600" b="1" spc="0" baseline="3413" dirty="0" smtClean="0">
                <a:latin typeface="Calibri"/>
                <a:cs typeface="Calibri"/>
              </a:rPr>
              <a:t>) </a:t>
            </a:r>
            <a:r>
              <a:rPr sz="3600" b="1" spc="4" baseline="3413" dirty="0" smtClean="0">
                <a:latin typeface="Calibri"/>
                <a:cs typeface="Calibri"/>
              </a:rPr>
              <a:t>a</a:t>
            </a:r>
            <a:r>
              <a:rPr sz="3600" b="1" spc="0" baseline="3413" dirty="0" smtClean="0">
                <a:latin typeface="Calibri"/>
                <a:cs typeface="Calibri"/>
              </a:rPr>
              <a:t>s t</a:t>
            </a:r>
            <a:r>
              <a:rPr sz="3600" b="1" spc="-9" baseline="3413" dirty="0" smtClean="0">
                <a:latin typeface="Calibri"/>
                <a:cs typeface="Calibri"/>
              </a:rPr>
              <a:t>h</a:t>
            </a:r>
            <a:r>
              <a:rPr sz="3600" b="1" spc="0" baseline="3413" dirty="0" smtClean="0">
                <a:latin typeface="Calibri"/>
                <a:cs typeface="Calibri"/>
              </a:rPr>
              <a:t>e</a:t>
            </a:r>
            <a:r>
              <a:rPr sz="3600" b="1" spc="9" baseline="3413" dirty="0" smtClean="0">
                <a:latin typeface="Calibri"/>
                <a:cs typeface="Calibri"/>
              </a:rPr>
              <a:t> </a:t>
            </a:r>
            <a:r>
              <a:rPr sz="3600" b="1" spc="-19" baseline="3413" dirty="0" smtClean="0">
                <a:latin typeface="Calibri"/>
                <a:cs typeface="Calibri"/>
              </a:rPr>
              <a:t>s</a:t>
            </a:r>
            <a:r>
              <a:rPr sz="3600" b="1" spc="0" baseline="3413" dirty="0" smtClean="0">
                <a:latin typeface="Calibri"/>
                <a:cs typeface="Calibri"/>
              </a:rPr>
              <a:t>t</a:t>
            </a:r>
            <a:r>
              <a:rPr sz="3600" b="1" spc="-9" baseline="3413" dirty="0" smtClean="0">
                <a:latin typeface="Calibri"/>
                <a:cs typeface="Calibri"/>
              </a:rPr>
              <a:t>u</a:t>
            </a:r>
            <a:r>
              <a:rPr sz="3600" b="1" spc="0" baseline="3413" dirty="0" smtClean="0">
                <a:latin typeface="Calibri"/>
                <a:cs typeface="Calibri"/>
              </a:rPr>
              <a:t>dy</a:t>
            </a:r>
            <a:r>
              <a:rPr sz="3600" b="1" spc="4" baseline="3413" dirty="0" smtClean="0">
                <a:latin typeface="Calibri"/>
                <a:cs typeface="Calibri"/>
              </a:rPr>
              <a:t> </a:t>
            </a:r>
            <a:r>
              <a:rPr sz="3600" b="1" spc="0" baseline="3413" dirty="0" smtClean="0">
                <a:latin typeface="Calibri"/>
                <a:cs typeface="Calibri"/>
              </a:rPr>
              <a:t>of</a:t>
            </a:r>
            <a:endParaRPr sz="2400">
              <a:latin typeface="Calibri"/>
              <a:cs typeface="Calibri"/>
            </a:endParaRPr>
          </a:p>
        </p:txBody>
      </p:sp>
      <p:sp>
        <p:nvSpPr>
          <p:cNvPr id="15" name="object 15"/>
          <p:cNvSpPr txBox="1"/>
          <p:nvPr/>
        </p:nvSpPr>
        <p:spPr>
          <a:xfrm>
            <a:off x="535940" y="2360803"/>
            <a:ext cx="6479664" cy="330200"/>
          </a:xfrm>
          <a:prstGeom prst="rect">
            <a:avLst/>
          </a:prstGeom>
        </p:spPr>
        <p:txBody>
          <a:bodyPr wrap="square" lIns="0" tIns="0" rIns="0" bIns="0" rtlCol="0">
            <a:noAutofit/>
          </a:bodyPr>
          <a:lstStyle/>
          <a:p>
            <a:pPr marL="12700">
              <a:lnSpc>
                <a:spcPts val="2545"/>
              </a:lnSpc>
              <a:spcBef>
                <a:spcPts val="127"/>
              </a:spcBef>
            </a:pPr>
            <a:r>
              <a:rPr sz="3600" b="1" spc="0" baseline="3413" dirty="0" smtClean="0">
                <a:latin typeface="Calibri"/>
                <a:cs typeface="Calibri"/>
              </a:rPr>
              <a:t>i</a:t>
            </a:r>
            <a:r>
              <a:rPr sz="3600" b="1" spc="-14" baseline="3413" dirty="0" smtClean="0">
                <a:latin typeface="Calibri"/>
                <a:cs typeface="Calibri"/>
              </a:rPr>
              <a:t>n</a:t>
            </a:r>
            <a:r>
              <a:rPr sz="3600" b="1" spc="-39" baseline="3413" dirty="0" smtClean="0">
                <a:latin typeface="Calibri"/>
                <a:cs typeface="Calibri"/>
              </a:rPr>
              <a:t>f</a:t>
            </a:r>
            <a:r>
              <a:rPr sz="3600" b="1" spc="0" baseline="3413" dirty="0" smtClean="0">
                <a:latin typeface="Calibri"/>
                <a:cs typeface="Calibri"/>
              </a:rPr>
              <a:t>or</a:t>
            </a:r>
            <a:r>
              <a:rPr sz="3600" b="1" spc="4" baseline="3413" dirty="0" smtClean="0">
                <a:latin typeface="Calibri"/>
                <a:cs typeface="Calibri"/>
              </a:rPr>
              <a:t>m</a:t>
            </a:r>
            <a:r>
              <a:rPr sz="3600" b="1" spc="-19" baseline="3413" dirty="0" smtClean="0">
                <a:latin typeface="Calibri"/>
                <a:cs typeface="Calibri"/>
              </a:rPr>
              <a:t>a</a:t>
            </a:r>
            <a:r>
              <a:rPr sz="3600" b="1" spc="0" baseline="3413" dirty="0" smtClean="0">
                <a:latin typeface="Calibri"/>
                <a:cs typeface="Calibri"/>
              </a:rPr>
              <a:t>t</a:t>
            </a:r>
            <a:r>
              <a:rPr sz="3600" b="1" spc="-4" baseline="3413" dirty="0" smtClean="0">
                <a:latin typeface="Calibri"/>
                <a:cs typeface="Calibri"/>
              </a:rPr>
              <a:t>i</a:t>
            </a:r>
            <a:r>
              <a:rPr sz="3600" b="1" spc="0" baseline="3413" dirty="0" smtClean="0">
                <a:latin typeface="Calibri"/>
                <a:cs typeface="Calibri"/>
              </a:rPr>
              <a:t>on </a:t>
            </a:r>
            <a:r>
              <a:rPr sz="3600" b="1" spc="-34" baseline="3413" dirty="0" smtClean="0">
                <a:latin typeface="Calibri"/>
                <a:cs typeface="Calibri"/>
              </a:rPr>
              <a:t>s</a:t>
            </a:r>
            <a:r>
              <a:rPr sz="3600" b="1" spc="-9" baseline="3413" dirty="0" smtClean="0">
                <a:latin typeface="Calibri"/>
                <a:cs typeface="Calibri"/>
              </a:rPr>
              <a:t>y</a:t>
            </a:r>
            <a:r>
              <a:rPr sz="3600" b="1" spc="-19" baseline="3413" dirty="0" smtClean="0">
                <a:latin typeface="Calibri"/>
                <a:cs typeface="Calibri"/>
              </a:rPr>
              <a:t>s</a:t>
            </a:r>
            <a:r>
              <a:rPr sz="3600" b="1" spc="-29" baseline="3413" dirty="0" smtClean="0">
                <a:latin typeface="Calibri"/>
                <a:cs typeface="Calibri"/>
              </a:rPr>
              <a:t>t</a:t>
            </a:r>
            <a:r>
              <a:rPr sz="3600" b="1" spc="0" baseline="3413" dirty="0" smtClean="0">
                <a:latin typeface="Calibri"/>
                <a:cs typeface="Calibri"/>
              </a:rPr>
              <a:t>e</a:t>
            </a:r>
            <a:r>
              <a:rPr sz="3600" b="1" spc="4" baseline="3413" dirty="0" smtClean="0">
                <a:latin typeface="Calibri"/>
                <a:cs typeface="Calibri"/>
              </a:rPr>
              <a:t>m</a:t>
            </a:r>
            <a:r>
              <a:rPr sz="3600" b="1" spc="0" baseline="3413" dirty="0" smtClean="0">
                <a:latin typeface="Calibri"/>
                <a:cs typeface="Calibri"/>
              </a:rPr>
              <a:t>s</a:t>
            </a:r>
            <a:r>
              <a:rPr sz="3600" b="1" spc="-9" baseline="3413" dirty="0" smtClean="0">
                <a:latin typeface="Calibri"/>
                <a:cs typeface="Calibri"/>
              </a:rPr>
              <a:t> </a:t>
            </a:r>
            <a:r>
              <a:rPr sz="3600" b="1" spc="0" baseline="3413" dirty="0" smtClean="0">
                <a:latin typeface="Calibri"/>
                <a:cs typeface="Calibri"/>
              </a:rPr>
              <a:t>in </a:t>
            </a:r>
            <a:r>
              <a:rPr sz="3600" b="1" spc="-4" baseline="3413" dirty="0" smtClean="0">
                <a:latin typeface="Calibri"/>
                <a:cs typeface="Calibri"/>
              </a:rPr>
              <a:t>b</a:t>
            </a:r>
            <a:r>
              <a:rPr sz="3600" b="1" spc="0" baseline="3413" dirty="0" smtClean="0">
                <a:latin typeface="Calibri"/>
                <a:cs typeface="Calibri"/>
              </a:rPr>
              <a:t>usi</a:t>
            </a:r>
            <a:r>
              <a:rPr sz="3600" b="1" spc="-4" baseline="3413" dirty="0" smtClean="0">
                <a:latin typeface="Calibri"/>
                <a:cs typeface="Calibri"/>
              </a:rPr>
              <a:t>n</a:t>
            </a:r>
            <a:r>
              <a:rPr sz="3600" b="1" spc="0" baseline="3413" dirty="0" smtClean="0">
                <a:latin typeface="Calibri"/>
                <a:cs typeface="Calibri"/>
              </a:rPr>
              <a:t>ess</a:t>
            </a:r>
            <a:r>
              <a:rPr sz="3600" b="1" spc="14" baseline="3413" dirty="0" smtClean="0">
                <a:latin typeface="Calibri"/>
                <a:cs typeface="Calibri"/>
              </a:rPr>
              <a:t> </a:t>
            </a:r>
            <a:r>
              <a:rPr sz="3600" b="1" spc="0" baseline="3413" dirty="0" smtClean="0">
                <a:latin typeface="Calibri"/>
                <a:cs typeface="Calibri"/>
              </a:rPr>
              <a:t>and</a:t>
            </a:r>
            <a:r>
              <a:rPr sz="3600" b="1" spc="19" baseline="3413" dirty="0" smtClean="0">
                <a:latin typeface="Calibri"/>
                <a:cs typeface="Calibri"/>
              </a:rPr>
              <a:t> </a:t>
            </a:r>
            <a:r>
              <a:rPr sz="3600" b="1" spc="0" baseline="3413" dirty="0" smtClean="0">
                <a:latin typeface="Calibri"/>
                <a:cs typeface="Calibri"/>
              </a:rPr>
              <a:t>m</a:t>
            </a:r>
            <a:r>
              <a:rPr sz="3600" b="1" spc="4" baseline="3413" dirty="0" smtClean="0">
                <a:latin typeface="Calibri"/>
                <a:cs typeface="Calibri"/>
              </a:rPr>
              <a:t>a</a:t>
            </a:r>
            <a:r>
              <a:rPr sz="3600" b="1" spc="0" baseline="3413" dirty="0" smtClean="0">
                <a:latin typeface="Calibri"/>
                <a:cs typeface="Calibri"/>
              </a:rPr>
              <a:t>na</a:t>
            </a:r>
            <a:r>
              <a:rPr sz="3600" b="1" spc="-25" baseline="3413" dirty="0" smtClean="0">
                <a:latin typeface="Calibri"/>
                <a:cs typeface="Calibri"/>
              </a:rPr>
              <a:t>g</a:t>
            </a:r>
            <a:r>
              <a:rPr sz="3600" b="1" spc="0" baseline="3413" dirty="0" smtClean="0">
                <a:latin typeface="Calibri"/>
                <a:cs typeface="Calibri"/>
              </a:rPr>
              <a:t>e</a:t>
            </a:r>
            <a:r>
              <a:rPr sz="3600" b="1" spc="4" baseline="3413" dirty="0" smtClean="0">
                <a:latin typeface="Calibri"/>
                <a:cs typeface="Calibri"/>
              </a:rPr>
              <a:t>m</a:t>
            </a:r>
            <a:r>
              <a:rPr sz="3600" b="1" spc="0" baseline="3413" dirty="0" smtClean="0">
                <a:latin typeface="Calibri"/>
                <a:cs typeface="Calibri"/>
              </a:rPr>
              <a:t>e</a:t>
            </a:r>
            <a:r>
              <a:rPr sz="3600" b="1" spc="-25" baseline="3413" dirty="0" smtClean="0">
                <a:latin typeface="Calibri"/>
                <a:cs typeface="Calibri"/>
              </a:rPr>
              <a:t>n</a:t>
            </a:r>
            <a:r>
              <a:rPr sz="3600" b="1" spc="0" baseline="3413" dirty="0" smtClean="0">
                <a:latin typeface="Calibri"/>
                <a:cs typeface="Calibri"/>
              </a:rPr>
              <a:t>t,</a:t>
            </a:r>
            <a:endParaRPr sz="2400">
              <a:latin typeface="Calibri"/>
              <a:cs typeface="Calibri"/>
            </a:endParaRPr>
          </a:p>
        </p:txBody>
      </p:sp>
      <p:sp>
        <p:nvSpPr>
          <p:cNvPr id="14" name="object 14"/>
          <p:cNvSpPr txBox="1"/>
          <p:nvPr/>
        </p:nvSpPr>
        <p:spPr>
          <a:xfrm>
            <a:off x="7013524" y="2360803"/>
            <a:ext cx="563858" cy="330200"/>
          </a:xfrm>
          <a:prstGeom prst="rect">
            <a:avLst/>
          </a:prstGeom>
        </p:spPr>
        <p:txBody>
          <a:bodyPr wrap="square" lIns="0" tIns="0" rIns="0" bIns="0" rtlCol="0">
            <a:noAutofit/>
          </a:bodyPr>
          <a:lstStyle/>
          <a:p>
            <a:pPr marL="12700">
              <a:lnSpc>
                <a:spcPts val="2545"/>
              </a:lnSpc>
              <a:spcBef>
                <a:spcPts val="127"/>
              </a:spcBef>
            </a:pPr>
            <a:r>
              <a:rPr sz="3600" b="1" spc="0" baseline="3413" dirty="0" smtClean="0">
                <a:latin typeface="Calibri"/>
                <a:cs typeface="Calibri"/>
              </a:rPr>
              <a:t>t</a:t>
            </a:r>
            <a:r>
              <a:rPr sz="3600" b="1" spc="-29" baseline="3413" dirty="0" smtClean="0">
                <a:latin typeface="Calibri"/>
                <a:cs typeface="Calibri"/>
              </a:rPr>
              <a:t>w</a:t>
            </a:r>
            <a:r>
              <a:rPr sz="3600" b="1" spc="0" baseline="3413" dirty="0" smtClean="0">
                <a:latin typeface="Calibri"/>
                <a:cs typeface="Calibri"/>
              </a:rPr>
              <a:t>o</a:t>
            </a:r>
            <a:endParaRPr sz="2400">
              <a:latin typeface="Calibri"/>
              <a:cs typeface="Calibri"/>
            </a:endParaRPr>
          </a:p>
        </p:txBody>
      </p:sp>
      <p:sp>
        <p:nvSpPr>
          <p:cNvPr id="13" name="object 13"/>
          <p:cNvSpPr txBox="1"/>
          <p:nvPr/>
        </p:nvSpPr>
        <p:spPr>
          <a:xfrm>
            <a:off x="7575270" y="2360803"/>
            <a:ext cx="843835" cy="330200"/>
          </a:xfrm>
          <a:prstGeom prst="rect">
            <a:avLst/>
          </a:prstGeom>
        </p:spPr>
        <p:txBody>
          <a:bodyPr wrap="square" lIns="0" tIns="0" rIns="0" bIns="0" rtlCol="0">
            <a:noAutofit/>
          </a:bodyPr>
          <a:lstStyle/>
          <a:p>
            <a:pPr marL="12700">
              <a:lnSpc>
                <a:spcPts val="2545"/>
              </a:lnSpc>
              <a:spcBef>
                <a:spcPts val="127"/>
              </a:spcBef>
            </a:pPr>
            <a:r>
              <a:rPr sz="3600" b="1" spc="0" baseline="3413" dirty="0" smtClean="0">
                <a:latin typeface="Calibri"/>
                <a:cs typeface="Calibri"/>
              </a:rPr>
              <a:t>types:</a:t>
            </a:r>
            <a:endParaRPr sz="2400">
              <a:latin typeface="Calibri"/>
              <a:cs typeface="Calibri"/>
            </a:endParaRPr>
          </a:p>
        </p:txBody>
      </p:sp>
      <p:sp>
        <p:nvSpPr>
          <p:cNvPr id="12" name="object 12"/>
          <p:cNvSpPr txBox="1"/>
          <p:nvPr/>
        </p:nvSpPr>
        <p:spPr>
          <a:xfrm>
            <a:off x="535940" y="3074193"/>
            <a:ext cx="177800"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t>
            </a:r>
            <a:endParaRPr sz="2400">
              <a:latin typeface="Arial"/>
              <a:cs typeface="Arial"/>
            </a:endParaRPr>
          </a:p>
        </p:txBody>
      </p:sp>
      <p:sp>
        <p:nvSpPr>
          <p:cNvPr id="11" name="object 11"/>
          <p:cNvSpPr txBox="1"/>
          <p:nvPr/>
        </p:nvSpPr>
        <p:spPr>
          <a:xfrm>
            <a:off x="879144" y="3092577"/>
            <a:ext cx="4031973" cy="330200"/>
          </a:xfrm>
          <a:prstGeom prst="rect">
            <a:avLst/>
          </a:prstGeom>
        </p:spPr>
        <p:txBody>
          <a:bodyPr wrap="square" lIns="0" tIns="0" rIns="0" bIns="0" rtlCol="0">
            <a:noAutofit/>
          </a:bodyPr>
          <a:lstStyle/>
          <a:p>
            <a:pPr marL="12700">
              <a:lnSpc>
                <a:spcPts val="2545"/>
              </a:lnSpc>
              <a:spcBef>
                <a:spcPts val="127"/>
              </a:spcBef>
            </a:pPr>
            <a:r>
              <a:rPr sz="3600" b="1" spc="-119" baseline="3413" dirty="0" smtClean="0">
                <a:latin typeface="Calibri"/>
                <a:cs typeface="Calibri"/>
              </a:rPr>
              <a:t>T</a:t>
            </a:r>
            <a:r>
              <a:rPr sz="3600" b="1" spc="-50" baseline="3413" dirty="0" smtClean="0">
                <a:latin typeface="Calibri"/>
                <a:cs typeface="Calibri"/>
              </a:rPr>
              <a:t>r</a:t>
            </a:r>
            <a:r>
              <a:rPr sz="3600" b="1" spc="0" baseline="3413" dirty="0" smtClean="0">
                <a:latin typeface="Calibri"/>
                <a:cs typeface="Calibri"/>
              </a:rPr>
              <a:t>ansa</a:t>
            </a:r>
            <a:r>
              <a:rPr sz="3600" b="1" spc="4" baseline="3413" dirty="0" smtClean="0">
                <a:latin typeface="Calibri"/>
                <a:cs typeface="Calibri"/>
              </a:rPr>
              <a:t>c</a:t>
            </a:r>
            <a:r>
              <a:rPr sz="3600" b="1" spc="0" baseline="3413" dirty="0" smtClean="0">
                <a:latin typeface="Calibri"/>
                <a:cs typeface="Calibri"/>
              </a:rPr>
              <a:t>t</a:t>
            </a:r>
            <a:r>
              <a:rPr sz="3600" b="1" spc="-4" baseline="3413" dirty="0" smtClean="0">
                <a:latin typeface="Calibri"/>
                <a:cs typeface="Calibri"/>
              </a:rPr>
              <a:t>i</a:t>
            </a:r>
            <a:r>
              <a:rPr sz="3600" b="1" spc="0" baseline="3413" dirty="0" smtClean="0">
                <a:latin typeface="Calibri"/>
                <a:cs typeface="Calibri"/>
              </a:rPr>
              <a:t>on</a:t>
            </a:r>
            <a:r>
              <a:rPr sz="3600" b="1" spc="-14" baseline="3413" dirty="0" smtClean="0">
                <a:latin typeface="Calibri"/>
                <a:cs typeface="Calibri"/>
              </a:rPr>
              <a:t> </a:t>
            </a:r>
            <a:r>
              <a:rPr sz="3600" b="1" spc="0" baseline="3413" dirty="0" smtClean="0">
                <a:latin typeface="Calibri"/>
                <a:cs typeface="Calibri"/>
              </a:rPr>
              <a:t>P</a:t>
            </a:r>
            <a:r>
              <a:rPr sz="3600" b="1" spc="-29" baseline="3413" dirty="0" smtClean="0">
                <a:latin typeface="Calibri"/>
                <a:cs typeface="Calibri"/>
              </a:rPr>
              <a:t>r</a:t>
            </a:r>
            <a:r>
              <a:rPr sz="3600" b="1" spc="0" baseline="3413" dirty="0" smtClean="0">
                <a:latin typeface="Calibri"/>
                <a:cs typeface="Calibri"/>
              </a:rPr>
              <a:t>o</a:t>
            </a:r>
            <a:r>
              <a:rPr sz="3600" b="1" spc="4" baseline="3413" dirty="0" smtClean="0">
                <a:latin typeface="Calibri"/>
                <a:cs typeface="Calibri"/>
              </a:rPr>
              <a:t>c</a:t>
            </a:r>
            <a:r>
              <a:rPr sz="3600" b="1" spc="0" baseline="3413" dirty="0" smtClean="0">
                <a:latin typeface="Calibri"/>
                <a:cs typeface="Calibri"/>
              </a:rPr>
              <a:t>es</a:t>
            </a:r>
            <a:r>
              <a:rPr sz="3600" b="1" spc="4" baseline="3413" dirty="0" smtClean="0">
                <a:latin typeface="Calibri"/>
                <a:cs typeface="Calibri"/>
              </a:rPr>
              <a:t>s</a:t>
            </a:r>
            <a:r>
              <a:rPr sz="3600" b="1" spc="0" baseline="3413" dirty="0" smtClean="0">
                <a:latin typeface="Calibri"/>
                <a:cs typeface="Calibri"/>
              </a:rPr>
              <a:t>i</a:t>
            </a:r>
            <a:r>
              <a:rPr sz="3600" b="1" spc="-4" baseline="3413" dirty="0" smtClean="0">
                <a:latin typeface="Calibri"/>
                <a:cs typeface="Calibri"/>
              </a:rPr>
              <a:t>n</a:t>
            </a:r>
            <a:r>
              <a:rPr sz="3600" b="1" spc="0" baseline="3413" dirty="0" smtClean="0">
                <a:latin typeface="Calibri"/>
                <a:cs typeface="Calibri"/>
              </a:rPr>
              <a:t>g</a:t>
            </a:r>
            <a:r>
              <a:rPr sz="3600" b="1" spc="-9" baseline="3413" dirty="0" smtClean="0">
                <a:latin typeface="Calibri"/>
                <a:cs typeface="Calibri"/>
              </a:rPr>
              <a:t> </a:t>
            </a:r>
            <a:r>
              <a:rPr sz="3600" b="1" spc="-29" baseline="3413" dirty="0" smtClean="0">
                <a:latin typeface="Calibri"/>
                <a:cs typeface="Calibri"/>
              </a:rPr>
              <a:t>S</a:t>
            </a:r>
            <a:r>
              <a:rPr sz="3600" b="1" spc="-9" baseline="3413" dirty="0" smtClean="0">
                <a:latin typeface="Calibri"/>
                <a:cs typeface="Calibri"/>
              </a:rPr>
              <a:t>y</a:t>
            </a:r>
            <a:r>
              <a:rPr sz="3600" b="1" spc="-19" baseline="3413" dirty="0" smtClean="0">
                <a:latin typeface="Calibri"/>
                <a:cs typeface="Calibri"/>
              </a:rPr>
              <a:t>s</a:t>
            </a:r>
            <a:r>
              <a:rPr sz="3600" b="1" spc="-29" baseline="3413" dirty="0" smtClean="0">
                <a:latin typeface="Calibri"/>
                <a:cs typeface="Calibri"/>
              </a:rPr>
              <a:t>t</a:t>
            </a:r>
            <a:r>
              <a:rPr sz="3600" b="1" spc="0" baseline="3413" dirty="0" smtClean="0">
                <a:latin typeface="Calibri"/>
                <a:cs typeface="Calibri"/>
              </a:rPr>
              <a:t>e</a:t>
            </a:r>
            <a:r>
              <a:rPr sz="3600" b="1" spc="4" baseline="3413" dirty="0" smtClean="0">
                <a:latin typeface="Calibri"/>
                <a:cs typeface="Calibri"/>
              </a:rPr>
              <a:t>m</a:t>
            </a:r>
            <a:r>
              <a:rPr sz="3600" b="1" spc="0" baseline="3413" dirty="0" smtClean="0">
                <a:latin typeface="Calibri"/>
                <a:cs typeface="Calibri"/>
              </a:rPr>
              <a:t>s</a:t>
            </a:r>
            <a:endParaRPr sz="2400">
              <a:latin typeface="Calibri"/>
              <a:cs typeface="Calibri"/>
            </a:endParaRPr>
          </a:p>
        </p:txBody>
      </p:sp>
      <p:sp>
        <p:nvSpPr>
          <p:cNvPr id="10" name="object 10"/>
          <p:cNvSpPr txBox="1"/>
          <p:nvPr/>
        </p:nvSpPr>
        <p:spPr>
          <a:xfrm>
            <a:off x="535940" y="3805713"/>
            <a:ext cx="177800"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t>
            </a:r>
            <a:endParaRPr sz="2400">
              <a:latin typeface="Arial"/>
              <a:cs typeface="Arial"/>
            </a:endParaRPr>
          </a:p>
        </p:txBody>
      </p:sp>
      <p:sp>
        <p:nvSpPr>
          <p:cNvPr id="9" name="object 9"/>
          <p:cNvSpPr txBox="1"/>
          <p:nvPr/>
        </p:nvSpPr>
        <p:spPr>
          <a:xfrm>
            <a:off x="879144" y="3824097"/>
            <a:ext cx="3789962" cy="330200"/>
          </a:xfrm>
          <a:prstGeom prst="rect">
            <a:avLst/>
          </a:prstGeom>
        </p:spPr>
        <p:txBody>
          <a:bodyPr wrap="square" lIns="0" tIns="0" rIns="0" bIns="0" rtlCol="0">
            <a:noAutofit/>
          </a:bodyPr>
          <a:lstStyle/>
          <a:p>
            <a:pPr marL="12700">
              <a:lnSpc>
                <a:spcPts val="2545"/>
              </a:lnSpc>
              <a:spcBef>
                <a:spcPts val="127"/>
              </a:spcBef>
            </a:pPr>
            <a:r>
              <a:rPr sz="3600" b="1" spc="0" baseline="3413" dirty="0" smtClean="0">
                <a:latin typeface="Calibri"/>
                <a:cs typeface="Calibri"/>
              </a:rPr>
              <a:t>B</a:t>
            </a:r>
            <a:r>
              <a:rPr sz="3600" b="1" spc="-4" baseline="3413" dirty="0" smtClean="0">
                <a:latin typeface="Calibri"/>
                <a:cs typeface="Calibri"/>
              </a:rPr>
              <a:t>u</a:t>
            </a:r>
            <a:r>
              <a:rPr sz="3600" b="1" spc="0" baseline="3413" dirty="0" smtClean="0">
                <a:latin typeface="Calibri"/>
                <a:cs typeface="Calibri"/>
              </a:rPr>
              <a:t>siness</a:t>
            </a:r>
            <a:r>
              <a:rPr sz="3600" b="1" spc="14" baseline="3413" dirty="0" smtClean="0">
                <a:latin typeface="Calibri"/>
                <a:cs typeface="Calibri"/>
              </a:rPr>
              <a:t> </a:t>
            </a:r>
            <a:r>
              <a:rPr sz="3600" b="1" spc="0" baseline="3413" dirty="0" smtClean="0">
                <a:latin typeface="Calibri"/>
                <a:cs typeface="Calibri"/>
              </a:rPr>
              <a:t>I</a:t>
            </a:r>
            <a:r>
              <a:rPr sz="3600" b="1" spc="-29" baseline="3413" dirty="0" smtClean="0">
                <a:latin typeface="Calibri"/>
                <a:cs typeface="Calibri"/>
              </a:rPr>
              <a:t>nt</a:t>
            </a:r>
            <a:r>
              <a:rPr sz="3600" b="1" spc="0" baseline="3413" dirty="0" smtClean="0">
                <a:latin typeface="Calibri"/>
                <a:cs typeface="Calibri"/>
              </a:rPr>
              <a:t>elli</a:t>
            </a:r>
            <a:r>
              <a:rPr sz="3600" b="1" spc="-19" baseline="3413" dirty="0" smtClean="0">
                <a:latin typeface="Calibri"/>
                <a:cs typeface="Calibri"/>
              </a:rPr>
              <a:t>g</a:t>
            </a:r>
            <a:r>
              <a:rPr sz="3600" b="1" spc="0" baseline="3413" dirty="0" smtClean="0">
                <a:latin typeface="Calibri"/>
                <a:cs typeface="Calibri"/>
              </a:rPr>
              <a:t>ence </a:t>
            </a:r>
            <a:r>
              <a:rPr sz="3600" b="1" spc="-34" baseline="3413" dirty="0" smtClean="0">
                <a:latin typeface="Calibri"/>
                <a:cs typeface="Calibri"/>
              </a:rPr>
              <a:t>S</a:t>
            </a:r>
            <a:r>
              <a:rPr sz="3600" b="1" spc="-9" baseline="3413" dirty="0" smtClean="0">
                <a:latin typeface="Calibri"/>
                <a:cs typeface="Calibri"/>
              </a:rPr>
              <a:t>y</a:t>
            </a:r>
            <a:r>
              <a:rPr sz="3600" b="1" spc="-19" baseline="3413" dirty="0" smtClean="0">
                <a:latin typeface="Calibri"/>
                <a:cs typeface="Calibri"/>
              </a:rPr>
              <a:t>s</a:t>
            </a:r>
            <a:r>
              <a:rPr sz="3600" b="1" spc="-29" baseline="3413" dirty="0" smtClean="0">
                <a:latin typeface="Calibri"/>
                <a:cs typeface="Calibri"/>
              </a:rPr>
              <a:t>t</a:t>
            </a:r>
            <a:r>
              <a:rPr sz="3600" b="1" spc="0" baseline="3413" dirty="0" smtClean="0">
                <a:latin typeface="Calibri"/>
                <a:cs typeface="Calibri"/>
              </a:rPr>
              <a:t>e</a:t>
            </a:r>
            <a:r>
              <a:rPr sz="3600" b="1" spc="4" baseline="3413" dirty="0" smtClean="0">
                <a:latin typeface="Calibri"/>
                <a:cs typeface="Calibri"/>
              </a:rPr>
              <a:t>m</a:t>
            </a:r>
            <a:r>
              <a:rPr sz="3600" b="1" spc="0" baseline="3413" dirty="0" smtClean="0">
                <a:latin typeface="Calibri"/>
                <a:cs typeface="Calibri"/>
              </a:rPr>
              <a:t>s</a:t>
            </a:r>
            <a:endParaRPr sz="2400">
              <a:latin typeface="Calibri"/>
              <a:cs typeface="Calibri"/>
            </a:endParaRPr>
          </a:p>
        </p:txBody>
      </p:sp>
      <p:sp>
        <p:nvSpPr>
          <p:cNvPr id="8" name="object 8"/>
          <p:cNvSpPr txBox="1"/>
          <p:nvPr/>
        </p:nvSpPr>
        <p:spPr>
          <a:xfrm>
            <a:off x="993444" y="4537614"/>
            <a:ext cx="177800"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t>
            </a:r>
            <a:endParaRPr sz="2400">
              <a:latin typeface="Arial"/>
              <a:cs typeface="Arial"/>
            </a:endParaRPr>
          </a:p>
        </p:txBody>
      </p:sp>
      <p:sp>
        <p:nvSpPr>
          <p:cNvPr id="7" name="object 7"/>
          <p:cNvSpPr txBox="1"/>
          <p:nvPr/>
        </p:nvSpPr>
        <p:spPr>
          <a:xfrm>
            <a:off x="1336294" y="4555998"/>
            <a:ext cx="4335729" cy="330200"/>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Mana</a:t>
            </a:r>
            <a:r>
              <a:rPr sz="3600" spc="-19" baseline="3413" dirty="0" smtClean="0">
                <a:latin typeface="Calibri"/>
                <a:cs typeface="Calibri"/>
              </a:rPr>
              <a:t>g</a:t>
            </a:r>
            <a:r>
              <a:rPr sz="3600" spc="0" baseline="3413" dirty="0" smtClean="0">
                <a:latin typeface="Calibri"/>
                <a:cs typeface="Calibri"/>
              </a:rPr>
              <a:t>em</a:t>
            </a:r>
            <a:r>
              <a:rPr sz="3600" spc="9" baseline="3413" dirty="0" smtClean="0">
                <a:latin typeface="Calibri"/>
                <a:cs typeface="Calibri"/>
              </a:rPr>
              <a:t>e</a:t>
            </a:r>
            <a:r>
              <a:rPr sz="3600" spc="-25" baseline="3413" dirty="0" smtClean="0">
                <a:latin typeface="Calibri"/>
                <a:cs typeface="Calibri"/>
              </a:rPr>
              <a:t>n</a:t>
            </a:r>
            <a:r>
              <a:rPr sz="3600" spc="0" baseline="3413" dirty="0" smtClean="0">
                <a:latin typeface="Calibri"/>
                <a:cs typeface="Calibri"/>
              </a:rPr>
              <a:t>t</a:t>
            </a:r>
            <a:r>
              <a:rPr sz="3600" spc="-14" baseline="3413" dirty="0" smtClean="0">
                <a:latin typeface="Calibri"/>
                <a:cs typeface="Calibri"/>
              </a:rPr>
              <a:t> </a:t>
            </a:r>
            <a:r>
              <a:rPr sz="3600" spc="0" baseline="3413" dirty="0" smtClean="0">
                <a:latin typeface="Calibri"/>
                <a:cs typeface="Calibri"/>
              </a:rPr>
              <a:t>I</a:t>
            </a:r>
            <a:r>
              <a:rPr sz="3600" spc="-19" baseline="3413" dirty="0" smtClean="0">
                <a:latin typeface="Calibri"/>
                <a:cs typeface="Calibri"/>
              </a:rPr>
              <a:t>n</a:t>
            </a:r>
            <a:r>
              <a:rPr sz="3600" spc="-50" baseline="3413" dirty="0" smtClean="0">
                <a:latin typeface="Calibri"/>
                <a:cs typeface="Calibri"/>
              </a:rPr>
              <a:t>f</a:t>
            </a:r>
            <a:r>
              <a:rPr sz="3600" spc="0" baseline="3413" dirty="0" smtClean="0">
                <a:latin typeface="Calibri"/>
                <a:cs typeface="Calibri"/>
              </a:rPr>
              <a:t>orm</a:t>
            </a:r>
            <a:r>
              <a:rPr sz="3600" spc="-19" baseline="3413" dirty="0" smtClean="0">
                <a:latin typeface="Calibri"/>
                <a:cs typeface="Calibri"/>
              </a:rPr>
              <a:t>a</a:t>
            </a:r>
            <a:r>
              <a:rPr sz="3600" spc="0" baseline="3413" dirty="0" smtClean="0">
                <a:latin typeface="Calibri"/>
                <a:cs typeface="Calibri"/>
              </a:rPr>
              <a:t>tion</a:t>
            </a:r>
            <a:r>
              <a:rPr sz="3600" spc="-19" baseline="3413" dirty="0" smtClean="0">
                <a:latin typeface="Calibri"/>
                <a:cs typeface="Calibri"/>
              </a:rPr>
              <a:t> </a:t>
            </a:r>
            <a:r>
              <a:rPr sz="3600" spc="-25" baseline="3413" dirty="0" smtClean="0">
                <a:latin typeface="Calibri"/>
                <a:cs typeface="Calibri"/>
              </a:rPr>
              <a:t>S</a:t>
            </a:r>
            <a:r>
              <a:rPr sz="3600" spc="-19" baseline="3413" dirty="0" smtClean="0">
                <a:latin typeface="Calibri"/>
                <a:cs typeface="Calibri"/>
              </a:rPr>
              <a:t>y</a:t>
            </a:r>
            <a:r>
              <a:rPr sz="3600" spc="-25" baseline="3413" dirty="0" smtClean="0">
                <a:latin typeface="Calibri"/>
                <a:cs typeface="Calibri"/>
              </a:rPr>
              <a:t>st</a:t>
            </a:r>
            <a:r>
              <a:rPr sz="3600" spc="0" baseline="3413" dirty="0" smtClean="0">
                <a:latin typeface="Calibri"/>
                <a:cs typeface="Calibri"/>
              </a:rPr>
              <a:t>ems</a:t>
            </a:r>
            <a:endParaRPr sz="2400" dirty="0">
              <a:latin typeface="Calibri"/>
              <a:cs typeface="Calibri"/>
            </a:endParaRPr>
          </a:p>
        </p:txBody>
      </p:sp>
      <p:sp>
        <p:nvSpPr>
          <p:cNvPr id="6" name="object 6"/>
          <p:cNvSpPr txBox="1"/>
          <p:nvPr/>
        </p:nvSpPr>
        <p:spPr>
          <a:xfrm>
            <a:off x="993444" y="5268887"/>
            <a:ext cx="177952" cy="330504"/>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t>
            </a:r>
            <a:endParaRPr sz="2400">
              <a:latin typeface="Arial"/>
              <a:cs typeface="Arial"/>
            </a:endParaRPr>
          </a:p>
        </p:txBody>
      </p:sp>
      <p:sp>
        <p:nvSpPr>
          <p:cNvPr id="5" name="object 5"/>
          <p:cNvSpPr txBox="1"/>
          <p:nvPr/>
        </p:nvSpPr>
        <p:spPr>
          <a:xfrm>
            <a:off x="1336294" y="5287289"/>
            <a:ext cx="3252114" cy="330504"/>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Decisio</a:t>
            </a:r>
            <a:r>
              <a:rPr sz="3600" spc="-4" baseline="3413" dirty="0" smtClean="0">
                <a:latin typeface="Calibri"/>
                <a:cs typeface="Calibri"/>
              </a:rPr>
              <a:t>n-</a:t>
            </a:r>
            <a:r>
              <a:rPr sz="3600" spc="0" baseline="3413" dirty="0" smtClean="0">
                <a:latin typeface="Calibri"/>
                <a:cs typeface="Calibri"/>
              </a:rPr>
              <a:t>supp</a:t>
            </a:r>
            <a:r>
              <a:rPr sz="3600" spc="-14" baseline="3413" dirty="0" smtClean="0">
                <a:latin typeface="Calibri"/>
                <a:cs typeface="Calibri"/>
              </a:rPr>
              <a:t>o</a:t>
            </a:r>
            <a:r>
              <a:rPr sz="3600" spc="0" baseline="3413" dirty="0" smtClean="0">
                <a:latin typeface="Calibri"/>
                <a:cs typeface="Calibri"/>
              </a:rPr>
              <a:t>rt </a:t>
            </a:r>
            <a:r>
              <a:rPr sz="3600" spc="-25" baseline="3413" dirty="0" smtClean="0">
                <a:latin typeface="Calibri"/>
                <a:cs typeface="Calibri"/>
              </a:rPr>
              <a:t>S</a:t>
            </a:r>
            <a:r>
              <a:rPr sz="3600" spc="-19" baseline="3413" dirty="0" smtClean="0">
                <a:latin typeface="Calibri"/>
                <a:cs typeface="Calibri"/>
              </a:rPr>
              <a:t>y</a:t>
            </a:r>
            <a:r>
              <a:rPr sz="3600" spc="-25" baseline="3413" dirty="0" smtClean="0">
                <a:latin typeface="Calibri"/>
                <a:cs typeface="Calibri"/>
              </a:rPr>
              <a:t>st</a:t>
            </a:r>
            <a:r>
              <a:rPr sz="3600" spc="0" baseline="3413" dirty="0" smtClean="0">
                <a:latin typeface="Calibri"/>
                <a:cs typeface="Calibri"/>
              </a:rPr>
              <a:t>ems</a:t>
            </a:r>
            <a:endParaRPr sz="2400">
              <a:latin typeface="Calibri"/>
              <a:cs typeface="Calibri"/>
            </a:endParaRPr>
          </a:p>
        </p:txBody>
      </p:sp>
      <p:sp>
        <p:nvSpPr>
          <p:cNvPr id="4" name="object 4"/>
          <p:cNvSpPr txBox="1"/>
          <p:nvPr/>
        </p:nvSpPr>
        <p:spPr>
          <a:xfrm>
            <a:off x="993444" y="6000908"/>
            <a:ext cx="177800"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t>
            </a:r>
            <a:endParaRPr sz="2400">
              <a:latin typeface="Arial"/>
              <a:cs typeface="Arial"/>
            </a:endParaRPr>
          </a:p>
        </p:txBody>
      </p:sp>
      <p:sp>
        <p:nvSpPr>
          <p:cNvPr id="3" name="object 3"/>
          <p:cNvSpPr txBox="1"/>
          <p:nvPr/>
        </p:nvSpPr>
        <p:spPr>
          <a:xfrm>
            <a:off x="1336294" y="6019292"/>
            <a:ext cx="3371037" cy="330199"/>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E</a:t>
            </a:r>
            <a:r>
              <a:rPr sz="3600" spc="-50" baseline="3413" dirty="0" smtClean="0">
                <a:latin typeface="Calibri"/>
                <a:cs typeface="Calibri"/>
              </a:rPr>
              <a:t>x</a:t>
            </a:r>
            <a:r>
              <a:rPr sz="3600" spc="0" baseline="3413" dirty="0" smtClean="0">
                <a:latin typeface="Calibri"/>
                <a:cs typeface="Calibri"/>
              </a:rPr>
              <a:t>e</a:t>
            </a:r>
            <a:r>
              <a:rPr sz="3600" spc="9" baseline="3413" dirty="0" smtClean="0">
                <a:latin typeface="Calibri"/>
                <a:cs typeface="Calibri"/>
              </a:rPr>
              <a:t>c</a:t>
            </a:r>
            <a:r>
              <a:rPr sz="3600" spc="0" baseline="3413" dirty="0" smtClean="0">
                <a:latin typeface="Calibri"/>
                <a:cs typeface="Calibri"/>
              </a:rPr>
              <a:t>uti</a:t>
            </a:r>
            <a:r>
              <a:rPr sz="3600" spc="-29" baseline="3413" dirty="0" smtClean="0">
                <a:latin typeface="Calibri"/>
                <a:cs typeface="Calibri"/>
              </a:rPr>
              <a:t>v</a:t>
            </a:r>
            <a:r>
              <a:rPr sz="3600" spc="0" baseline="3413" dirty="0" smtClean="0">
                <a:latin typeface="Calibri"/>
                <a:cs typeface="Calibri"/>
              </a:rPr>
              <a:t>e</a:t>
            </a:r>
            <a:r>
              <a:rPr sz="3600" spc="-9" baseline="3413" dirty="0" smtClean="0">
                <a:latin typeface="Calibri"/>
                <a:cs typeface="Calibri"/>
              </a:rPr>
              <a:t> </a:t>
            </a:r>
            <a:r>
              <a:rPr sz="3600" spc="0" baseline="3413" dirty="0" smtClean="0">
                <a:latin typeface="Calibri"/>
                <a:cs typeface="Calibri"/>
              </a:rPr>
              <a:t>Support</a:t>
            </a:r>
            <a:r>
              <a:rPr sz="3600" spc="-19" baseline="3413" dirty="0" smtClean="0">
                <a:latin typeface="Calibri"/>
                <a:cs typeface="Calibri"/>
              </a:rPr>
              <a:t> </a:t>
            </a:r>
            <a:r>
              <a:rPr sz="3600" spc="-25" baseline="3413" dirty="0" smtClean="0">
                <a:latin typeface="Calibri"/>
                <a:cs typeface="Calibri"/>
              </a:rPr>
              <a:t>S</a:t>
            </a:r>
            <a:r>
              <a:rPr sz="3600" spc="-19" baseline="3413" dirty="0" smtClean="0">
                <a:latin typeface="Calibri"/>
                <a:cs typeface="Calibri"/>
              </a:rPr>
              <a:t>y</a:t>
            </a:r>
            <a:r>
              <a:rPr sz="3600" spc="-25" baseline="3413" dirty="0" smtClean="0">
                <a:latin typeface="Calibri"/>
                <a:cs typeface="Calibri"/>
              </a:rPr>
              <a:t>st</a:t>
            </a:r>
            <a:r>
              <a:rPr sz="3600" spc="0" baseline="3413" dirty="0" smtClean="0">
                <a:latin typeface="Calibri"/>
                <a:cs typeface="Calibri"/>
              </a:rPr>
              <a:t>ems</a:t>
            </a:r>
            <a:endParaRPr sz="2400">
              <a:latin typeface="Calibri"/>
              <a:cs typeface="Calibri"/>
            </a:endParaRPr>
          </a:p>
        </p:txBody>
      </p:sp>
      <p:sp>
        <p:nvSpPr>
          <p:cNvPr id="2" name="object 2"/>
          <p:cNvSpPr txBox="1"/>
          <p:nvPr/>
        </p:nvSpPr>
        <p:spPr>
          <a:xfrm>
            <a:off x="8427212" y="6464985"/>
            <a:ext cx="203702" cy="178104"/>
          </a:xfrm>
          <a:prstGeom prst="rect">
            <a:avLst/>
          </a:prstGeom>
        </p:spPr>
        <p:txBody>
          <a:bodyPr wrap="square" lIns="0" tIns="0" rIns="0" bIns="0" rtlCol="0">
            <a:noAutofit/>
          </a:bodyPr>
          <a:lstStyle/>
          <a:p>
            <a:pPr marL="12700">
              <a:lnSpc>
                <a:spcPts val="1325"/>
              </a:lnSpc>
              <a:spcBef>
                <a:spcPts val="66"/>
              </a:spcBef>
            </a:pPr>
            <a:r>
              <a:rPr sz="1800" spc="0" baseline="2275" dirty="0" smtClean="0">
                <a:solidFill>
                  <a:srgbClr val="888888"/>
                </a:solidFill>
                <a:latin typeface="Calibri"/>
                <a:cs typeface="Calibri"/>
              </a:rPr>
              <a:t>12</a:t>
            </a:r>
            <a:endParaRPr sz="1200">
              <a:latin typeface="Calibri"/>
              <a:cs typeface="Calibri"/>
            </a:endParaRPr>
          </a:p>
        </p:txBody>
      </p:sp>
    </p:spTree>
    <p:extLst>
      <p:ext uri="{BB962C8B-B14F-4D97-AF65-F5344CB8AC3E}">
        <p14:creationId xmlns:p14="http://schemas.microsoft.com/office/powerpoint/2010/main" val="2266416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p:cNvSpPr/>
          <p:nvPr/>
        </p:nvSpPr>
        <p:spPr>
          <a:xfrm>
            <a:off x="365518" y="1426774"/>
            <a:ext cx="8420014" cy="4724400"/>
          </a:xfrm>
          <a:prstGeom prst="rect">
            <a:avLst/>
          </a:prstGeom>
          <a:solidFill>
            <a:srgbClr val="FFFFFF">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bject 18"/>
          <p:cNvSpPr txBox="1"/>
          <p:nvPr/>
        </p:nvSpPr>
        <p:spPr>
          <a:xfrm>
            <a:off x="407683" y="143662"/>
            <a:ext cx="8478514" cy="627875"/>
          </a:xfrm>
          <a:prstGeom prst="rect">
            <a:avLst/>
          </a:prstGeom>
          <a:solidFill>
            <a:schemeClr val="accent2">
              <a:lumMod val="50000"/>
            </a:schemeClr>
          </a:solidFill>
        </p:spPr>
        <p:txBody>
          <a:bodyPr wrap="square" lIns="0" tIns="0" rIns="0" bIns="0" rtlCol="0">
            <a:noAutofit/>
          </a:bodyPr>
          <a:lstStyle/>
          <a:p>
            <a:pPr marL="12700" algn="ctr">
              <a:lnSpc>
                <a:spcPts val="4585"/>
              </a:lnSpc>
              <a:spcBef>
                <a:spcPts val="229"/>
              </a:spcBef>
            </a:pPr>
            <a:r>
              <a:rPr cap="small" spc="0" dirty="0" smtClean="0">
                <a:solidFill>
                  <a:schemeClr val="bg1"/>
                </a:solidFill>
                <a:latin typeface="Calibri" panose="020F0502020204030204" pitchFamily="34" charset="0"/>
                <a:cs typeface="Calibri" panose="020F0502020204030204" pitchFamily="34" charset="0"/>
              </a:rPr>
              <a:t>I</a:t>
            </a:r>
            <a:r>
              <a:rPr cap="small" spc="-29" dirty="0" smtClean="0">
                <a:solidFill>
                  <a:schemeClr val="bg1"/>
                </a:solidFill>
                <a:latin typeface="Calibri" panose="020F0502020204030204" pitchFamily="34" charset="0"/>
                <a:cs typeface="Calibri" panose="020F0502020204030204" pitchFamily="34" charset="0"/>
              </a:rPr>
              <a:t>n</a:t>
            </a:r>
            <a:r>
              <a:rPr cap="small" spc="-100" dirty="0" smtClean="0">
                <a:solidFill>
                  <a:schemeClr val="bg1"/>
                </a:solidFill>
                <a:latin typeface="Calibri" panose="020F0502020204030204" pitchFamily="34" charset="0"/>
                <a:cs typeface="Calibri" panose="020F0502020204030204" pitchFamily="34" charset="0"/>
              </a:rPr>
              <a:t>f</a:t>
            </a:r>
            <a:r>
              <a:rPr cap="small" spc="0" dirty="0" smtClean="0">
                <a:solidFill>
                  <a:schemeClr val="bg1"/>
                </a:solidFill>
                <a:latin typeface="Calibri" panose="020F0502020204030204" pitchFamily="34" charset="0"/>
                <a:cs typeface="Calibri" panose="020F0502020204030204" pitchFamily="34" charset="0"/>
              </a:rPr>
              <a:t>orm</a:t>
            </a:r>
            <a:r>
              <a:rPr cap="small" spc="-34" dirty="0" smtClean="0">
                <a:solidFill>
                  <a:schemeClr val="bg1"/>
                </a:solidFill>
                <a:latin typeface="Calibri" panose="020F0502020204030204" pitchFamily="34" charset="0"/>
                <a:cs typeface="Calibri" panose="020F0502020204030204" pitchFamily="34" charset="0"/>
              </a:rPr>
              <a:t>a</a:t>
            </a:r>
            <a:r>
              <a:rPr cap="small" spc="0" dirty="0" smtClean="0">
                <a:solidFill>
                  <a:schemeClr val="bg1"/>
                </a:solidFill>
                <a:latin typeface="Calibri" panose="020F0502020204030204" pitchFamily="34" charset="0"/>
                <a:cs typeface="Calibri" panose="020F0502020204030204" pitchFamily="34" charset="0"/>
              </a:rPr>
              <a:t>tion </a:t>
            </a:r>
            <a:r>
              <a:rPr cap="small" spc="-54" dirty="0" smtClean="0">
                <a:solidFill>
                  <a:schemeClr val="bg1"/>
                </a:solidFill>
                <a:latin typeface="Calibri" panose="020F0502020204030204" pitchFamily="34" charset="0"/>
                <a:cs typeface="Calibri" panose="020F0502020204030204" pitchFamily="34" charset="0"/>
              </a:rPr>
              <a:t>S</a:t>
            </a:r>
            <a:r>
              <a:rPr cap="small" spc="-39" dirty="0" smtClean="0">
                <a:solidFill>
                  <a:schemeClr val="bg1"/>
                </a:solidFill>
                <a:latin typeface="Calibri" panose="020F0502020204030204" pitchFamily="34" charset="0"/>
                <a:cs typeface="Calibri" panose="020F0502020204030204" pitchFamily="34" charset="0"/>
              </a:rPr>
              <a:t>y</a:t>
            </a:r>
            <a:r>
              <a:rPr cap="small" spc="-44" dirty="0" smtClean="0">
                <a:solidFill>
                  <a:schemeClr val="bg1"/>
                </a:solidFill>
                <a:latin typeface="Calibri" panose="020F0502020204030204" pitchFamily="34" charset="0"/>
                <a:cs typeface="Calibri" panose="020F0502020204030204" pitchFamily="34" charset="0"/>
              </a:rPr>
              <a:t>s</a:t>
            </a:r>
            <a:r>
              <a:rPr cap="small" spc="-50" dirty="0" smtClean="0">
                <a:solidFill>
                  <a:schemeClr val="bg1"/>
                </a:solidFill>
                <a:latin typeface="Calibri" panose="020F0502020204030204" pitchFamily="34" charset="0"/>
                <a:cs typeface="Calibri" panose="020F0502020204030204" pitchFamily="34" charset="0"/>
              </a:rPr>
              <a:t>t</a:t>
            </a:r>
            <a:r>
              <a:rPr cap="small" spc="0" dirty="0" smtClean="0">
                <a:solidFill>
                  <a:schemeClr val="bg1"/>
                </a:solidFill>
                <a:latin typeface="Calibri" panose="020F0502020204030204" pitchFamily="34" charset="0"/>
                <a:cs typeface="Calibri" panose="020F0502020204030204" pitchFamily="34" charset="0"/>
              </a:rPr>
              <a:t>ems</a:t>
            </a:r>
            <a:r>
              <a:rPr cap="small" spc="-29" dirty="0" smtClean="0">
                <a:solidFill>
                  <a:schemeClr val="bg1"/>
                </a:solidFill>
                <a:latin typeface="Calibri" panose="020F0502020204030204" pitchFamily="34" charset="0"/>
                <a:cs typeface="Calibri" panose="020F0502020204030204" pitchFamily="34" charset="0"/>
              </a:rPr>
              <a:t> </a:t>
            </a:r>
            <a:r>
              <a:rPr cap="small" spc="0" dirty="0" smtClean="0">
                <a:solidFill>
                  <a:schemeClr val="bg1"/>
                </a:solidFill>
                <a:latin typeface="Calibri" panose="020F0502020204030204" pitchFamily="34" charset="0"/>
                <a:cs typeface="Calibri" panose="020F0502020204030204" pitchFamily="34" charset="0"/>
              </a:rPr>
              <a:t>And</a:t>
            </a:r>
            <a:r>
              <a:rPr lang="en-US" cap="small" spc="0" dirty="0" smtClean="0">
                <a:solidFill>
                  <a:schemeClr val="bg1"/>
                </a:solidFill>
                <a:latin typeface="Calibri" panose="020F0502020204030204" pitchFamily="34" charset="0"/>
                <a:cs typeface="Calibri" panose="020F0502020204030204" pitchFamily="34" charset="0"/>
              </a:rPr>
              <a:t> </a:t>
            </a:r>
            <a:r>
              <a:rPr cap="small" spc="0" dirty="0" smtClean="0">
                <a:solidFill>
                  <a:schemeClr val="bg1"/>
                </a:solidFill>
                <a:latin typeface="Calibri" panose="020F0502020204030204" pitchFamily="34" charset="0"/>
                <a:cs typeface="Calibri" panose="020F0502020204030204" pitchFamily="34" charset="0"/>
              </a:rPr>
              <a:t>Competit</a:t>
            </a:r>
            <a:r>
              <a:rPr cap="small" spc="-14" dirty="0" smtClean="0">
                <a:solidFill>
                  <a:schemeClr val="bg1"/>
                </a:solidFill>
                <a:latin typeface="Calibri" panose="020F0502020204030204" pitchFamily="34" charset="0"/>
                <a:cs typeface="Calibri" panose="020F0502020204030204" pitchFamily="34" charset="0"/>
              </a:rPr>
              <a:t>i</a:t>
            </a:r>
            <a:r>
              <a:rPr cap="small" spc="-44" dirty="0" smtClean="0">
                <a:solidFill>
                  <a:schemeClr val="bg1"/>
                </a:solidFill>
                <a:latin typeface="Calibri" panose="020F0502020204030204" pitchFamily="34" charset="0"/>
                <a:cs typeface="Calibri" panose="020F0502020204030204" pitchFamily="34" charset="0"/>
              </a:rPr>
              <a:t>v</a:t>
            </a:r>
            <a:r>
              <a:rPr cap="small" spc="0" dirty="0" smtClean="0">
                <a:solidFill>
                  <a:schemeClr val="bg1"/>
                </a:solidFill>
                <a:latin typeface="Calibri" panose="020F0502020204030204" pitchFamily="34" charset="0"/>
                <a:cs typeface="Calibri" panose="020F0502020204030204" pitchFamily="34" charset="0"/>
              </a:rPr>
              <a:t>e </a:t>
            </a:r>
            <a:r>
              <a:rPr cap="small" spc="-9" dirty="0" smtClean="0">
                <a:solidFill>
                  <a:schemeClr val="bg1"/>
                </a:solidFill>
                <a:latin typeface="Calibri" panose="020F0502020204030204" pitchFamily="34" charset="0"/>
                <a:cs typeface="Calibri" panose="020F0502020204030204" pitchFamily="34" charset="0"/>
              </a:rPr>
              <a:t>A</a:t>
            </a:r>
            <a:r>
              <a:rPr cap="small" spc="0" dirty="0" smtClean="0">
                <a:solidFill>
                  <a:schemeClr val="bg1"/>
                </a:solidFill>
                <a:latin typeface="Calibri" panose="020F0502020204030204" pitchFamily="34" charset="0"/>
                <a:cs typeface="Calibri" panose="020F0502020204030204" pitchFamily="34" charset="0"/>
              </a:rPr>
              <a:t>d</a:t>
            </a:r>
            <a:r>
              <a:rPr cap="small" spc="-54" dirty="0" smtClean="0">
                <a:solidFill>
                  <a:schemeClr val="bg1"/>
                </a:solidFill>
                <a:latin typeface="Calibri" panose="020F0502020204030204" pitchFamily="34" charset="0"/>
                <a:cs typeface="Calibri" panose="020F0502020204030204" pitchFamily="34" charset="0"/>
              </a:rPr>
              <a:t>v</a:t>
            </a:r>
            <a:r>
              <a:rPr cap="small" spc="0" dirty="0" smtClean="0">
                <a:solidFill>
                  <a:schemeClr val="bg1"/>
                </a:solidFill>
                <a:latin typeface="Calibri" panose="020F0502020204030204" pitchFamily="34" charset="0"/>
                <a:cs typeface="Calibri" panose="020F0502020204030204" pitchFamily="34" charset="0"/>
              </a:rPr>
              <a:t>a</a:t>
            </a:r>
            <a:r>
              <a:rPr cap="small" spc="-34" dirty="0" smtClean="0">
                <a:solidFill>
                  <a:schemeClr val="bg1"/>
                </a:solidFill>
                <a:latin typeface="Calibri" panose="020F0502020204030204" pitchFamily="34" charset="0"/>
                <a:cs typeface="Calibri" panose="020F0502020204030204" pitchFamily="34" charset="0"/>
              </a:rPr>
              <a:t>n</a:t>
            </a:r>
            <a:r>
              <a:rPr cap="small" spc="-50" dirty="0" smtClean="0">
                <a:solidFill>
                  <a:schemeClr val="bg1"/>
                </a:solidFill>
                <a:latin typeface="Calibri" panose="020F0502020204030204" pitchFamily="34" charset="0"/>
                <a:cs typeface="Calibri" panose="020F0502020204030204" pitchFamily="34" charset="0"/>
              </a:rPr>
              <a:t>t</a:t>
            </a:r>
            <a:r>
              <a:rPr cap="small" spc="0" dirty="0" smtClean="0">
                <a:solidFill>
                  <a:schemeClr val="bg1"/>
                </a:solidFill>
                <a:latin typeface="Calibri" panose="020F0502020204030204" pitchFamily="34" charset="0"/>
                <a:cs typeface="Calibri" panose="020F0502020204030204" pitchFamily="34" charset="0"/>
              </a:rPr>
              <a:t>a</a:t>
            </a:r>
            <a:r>
              <a:rPr cap="small" spc="-29" dirty="0" smtClean="0">
                <a:solidFill>
                  <a:schemeClr val="bg1"/>
                </a:solidFill>
                <a:latin typeface="Calibri" panose="020F0502020204030204" pitchFamily="34" charset="0"/>
                <a:cs typeface="Calibri" panose="020F0502020204030204" pitchFamily="34" charset="0"/>
              </a:rPr>
              <a:t>g</a:t>
            </a:r>
            <a:r>
              <a:rPr cap="small" spc="0" dirty="0" smtClean="0">
                <a:solidFill>
                  <a:schemeClr val="bg1"/>
                </a:solidFill>
                <a:latin typeface="Calibri" panose="020F0502020204030204" pitchFamily="34" charset="0"/>
                <a:cs typeface="Calibri" panose="020F0502020204030204" pitchFamily="34" charset="0"/>
              </a:rPr>
              <a:t>e</a:t>
            </a:r>
            <a:endParaRPr cap="small" dirty="0">
              <a:solidFill>
                <a:schemeClr val="bg1"/>
              </a:solidFill>
              <a:latin typeface="Calibri" panose="020F0502020204030204" pitchFamily="34" charset="0"/>
              <a:cs typeface="Calibri" panose="020F0502020204030204" pitchFamily="34" charset="0"/>
            </a:endParaRPr>
          </a:p>
        </p:txBody>
      </p:sp>
      <p:sp>
        <p:nvSpPr>
          <p:cNvPr id="17" name="object 17"/>
          <p:cNvSpPr txBox="1"/>
          <p:nvPr/>
        </p:nvSpPr>
        <p:spPr>
          <a:xfrm>
            <a:off x="535940" y="1733524"/>
            <a:ext cx="202946" cy="380492"/>
          </a:xfrm>
          <a:prstGeom prst="rect">
            <a:avLst/>
          </a:prstGeom>
        </p:spPr>
        <p:txBody>
          <a:bodyPr wrap="square" lIns="0" tIns="0" rIns="0" bIns="0" rtlCol="0">
            <a:noAutofit/>
          </a:bodyPr>
          <a:lstStyle/>
          <a:p>
            <a:pPr marL="12700">
              <a:lnSpc>
                <a:spcPts val="2960"/>
              </a:lnSpc>
              <a:spcBef>
                <a:spcPts val="148"/>
              </a:spcBef>
            </a:pPr>
            <a:r>
              <a:rPr sz="2800" spc="0" dirty="0" smtClean="0">
                <a:solidFill>
                  <a:srgbClr val="0D0D0D"/>
                </a:solidFill>
                <a:latin typeface="Arial"/>
                <a:cs typeface="Arial"/>
              </a:rPr>
              <a:t>•</a:t>
            </a:r>
            <a:endParaRPr sz="2800">
              <a:latin typeface="Arial"/>
              <a:cs typeface="Arial"/>
            </a:endParaRPr>
          </a:p>
        </p:txBody>
      </p:sp>
      <p:sp>
        <p:nvSpPr>
          <p:cNvPr id="16" name="object 16"/>
          <p:cNvSpPr txBox="1"/>
          <p:nvPr/>
        </p:nvSpPr>
        <p:spPr>
          <a:xfrm>
            <a:off x="879144" y="1754942"/>
            <a:ext cx="5286652" cy="1327150"/>
          </a:xfrm>
          <a:prstGeom prst="rect">
            <a:avLst/>
          </a:prstGeom>
        </p:spPr>
        <p:txBody>
          <a:bodyPr wrap="square" lIns="0" tIns="0" rIns="0" bIns="0" rtlCol="0">
            <a:noAutofit/>
          </a:bodyPr>
          <a:lstStyle/>
          <a:p>
            <a:pPr marL="12700" marR="43135">
              <a:lnSpc>
                <a:spcPts val="2950"/>
              </a:lnSpc>
              <a:spcBef>
                <a:spcPts val="147"/>
              </a:spcBef>
            </a:pPr>
            <a:r>
              <a:rPr sz="4200" spc="0" baseline="2925" dirty="0" smtClean="0">
                <a:solidFill>
                  <a:srgbClr val="0D0D0D"/>
                </a:solidFill>
                <a:latin typeface="Calibri"/>
                <a:cs typeface="Calibri"/>
              </a:rPr>
              <a:t>W</a:t>
            </a:r>
            <a:r>
              <a:rPr sz="4200" spc="-54" baseline="2925" dirty="0" smtClean="0">
                <a:solidFill>
                  <a:srgbClr val="0D0D0D"/>
                </a:solidFill>
                <a:latin typeface="Calibri"/>
                <a:cs typeface="Calibri"/>
              </a:rPr>
              <a:t>h</a:t>
            </a:r>
            <a:r>
              <a:rPr sz="4200" spc="0" baseline="2925" dirty="0" smtClean="0">
                <a:solidFill>
                  <a:srgbClr val="0D0D0D"/>
                </a:solidFill>
                <a:latin typeface="Calibri"/>
                <a:cs typeface="Calibri"/>
              </a:rPr>
              <a:t>y</a:t>
            </a:r>
            <a:r>
              <a:rPr sz="4200" spc="-52" baseline="2925" dirty="0" smtClean="0">
                <a:solidFill>
                  <a:srgbClr val="0D0D0D"/>
                </a:solidFill>
                <a:latin typeface="Calibri"/>
                <a:cs typeface="Calibri"/>
              </a:rPr>
              <a:t> </a:t>
            </a:r>
            <a:r>
              <a:rPr sz="4200" spc="0" baseline="2925" dirty="0" smtClean="0">
                <a:solidFill>
                  <a:srgbClr val="0D0D0D"/>
                </a:solidFill>
                <a:latin typeface="Calibri"/>
                <a:cs typeface="Calibri"/>
              </a:rPr>
              <a:t>do</a:t>
            </a:r>
            <a:r>
              <a:rPr sz="4200" spc="-19" baseline="2925" dirty="0" smtClean="0">
                <a:solidFill>
                  <a:srgbClr val="0D0D0D"/>
                </a:solidFill>
                <a:latin typeface="Calibri"/>
                <a:cs typeface="Calibri"/>
              </a:rPr>
              <a:t> </a:t>
            </a:r>
            <a:r>
              <a:rPr sz="4200" spc="0" baseline="2925" dirty="0" smtClean="0">
                <a:solidFill>
                  <a:srgbClr val="0D0D0D"/>
                </a:solidFill>
                <a:latin typeface="Calibri"/>
                <a:cs typeface="Calibri"/>
              </a:rPr>
              <a:t>some</a:t>
            </a:r>
            <a:r>
              <a:rPr sz="4200" spc="-51" baseline="2925" dirty="0" smtClean="0">
                <a:solidFill>
                  <a:srgbClr val="0D0D0D"/>
                </a:solidFill>
                <a:latin typeface="Calibri"/>
                <a:cs typeface="Calibri"/>
              </a:rPr>
              <a:t> </a:t>
            </a:r>
            <a:r>
              <a:rPr sz="4200" spc="0" baseline="2925" dirty="0" smtClean="0">
                <a:solidFill>
                  <a:srgbClr val="0D0D0D"/>
                </a:solidFill>
                <a:latin typeface="Calibri"/>
                <a:cs typeface="Calibri"/>
              </a:rPr>
              <a:t>fi</a:t>
            </a:r>
            <a:r>
              <a:rPr sz="4200" spc="-9" baseline="2925" dirty="0" smtClean="0">
                <a:solidFill>
                  <a:srgbClr val="0D0D0D"/>
                </a:solidFill>
                <a:latin typeface="Calibri"/>
                <a:cs typeface="Calibri"/>
              </a:rPr>
              <a:t>r</a:t>
            </a:r>
            <a:r>
              <a:rPr sz="4200" spc="0" baseline="2925" dirty="0" smtClean="0">
                <a:solidFill>
                  <a:srgbClr val="0D0D0D"/>
                </a:solidFill>
                <a:latin typeface="Calibri"/>
                <a:cs typeface="Calibri"/>
              </a:rPr>
              <a:t>ms</a:t>
            </a:r>
            <a:r>
              <a:rPr sz="4200" spc="-23" baseline="2925" dirty="0" smtClean="0">
                <a:solidFill>
                  <a:srgbClr val="0D0D0D"/>
                </a:solidFill>
                <a:latin typeface="Calibri"/>
                <a:cs typeface="Calibri"/>
              </a:rPr>
              <a:t> </a:t>
            </a:r>
            <a:r>
              <a:rPr sz="4200" spc="0" baseline="2925" dirty="0" smtClean="0">
                <a:solidFill>
                  <a:srgbClr val="0D0D0D"/>
                </a:solidFill>
                <a:latin typeface="Calibri"/>
                <a:cs typeface="Calibri"/>
              </a:rPr>
              <a:t>be</a:t>
            </a:r>
            <a:r>
              <a:rPr sz="4200" spc="-19" baseline="2925" dirty="0" smtClean="0">
                <a:solidFill>
                  <a:srgbClr val="0D0D0D"/>
                </a:solidFill>
                <a:latin typeface="Calibri"/>
                <a:cs typeface="Calibri"/>
              </a:rPr>
              <a:t>c</a:t>
            </a:r>
            <a:r>
              <a:rPr sz="4200" spc="0" baseline="2925" dirty="0" smtClean="0">
                <a:solidFill>
                  <a:srgbClr val="0D0D0D"/>
                </a:solidFill>
                <a:latin typeface="Calibri"/>
                <a:cs typeface="Calibri"/>
              </a:rPr>
              <a:t>ome</a:t>
            </a:r>
            <a:r>
              <a:rPr sz="4200" spc="-76" baseline="2925" dirty="0" smtClean="0">
                <a:solidFill>
                  <a:srgbClr val="0D0D0D"/>
                </a:solidFill>
                <a:latin typeface="Calibri"/>
                <a:cs typeface="Calibri"/>
              </a:rPr>
              <a:t> </a:t>
            </a:r>
            <a:r>
              <a:rPr sz="4200" spc="0" baseline="2925" dirty="0" smtClean="0">
                <a:solidFill>
                  <a:srgbClr val="0D0D0D"/>
                </a:solidFill>
                <a:latin typeface="Calibri"/>
                <a:cs typeface="Calibri"/>
              </a:rPr>
              <a:t>leade</a:t>
            </a:r>
            <a:r>
              <a:rPr sz="4200" spc="-54" baseline="2925" dirty="0" smtClean="0">
                <a:solidFill>
                  <a:srgbClr val="0D0D0D"/>
                </a:solidFill>
                <a:latin typeface="Calibri"/>
                <a:cs typeface="Calibri"/>
              </a:rPr>
              <a:t>r</a:t>
            </a:r>
            <a:r>
              <a:rPr sz="4200" spc="0" baseline="2925" dirty="0" smtClean="0">
                <a:solidFill>
                  <a:srgbClr val="0D0D0D"/>
                </a:solidFill>
                <a:latin typeface="Calibri"/>
                <a:cs typeface="Calibri"/>
              </a:rPr>
              <a:t>s</a:t>
            </a:r>
            <a:endParaRPr sz="2800" dirty="0">
              <a:latin typeface="Calibri"/>
              <a:cs typeface="Calibri"/>
            </a:endParaRPr>
          </a:p>
          <a:p>
            <a:pPr marL="12700" marR="59089">
              <a:lnSpc>
                <a:spcPts val="3360"/>
              </a:lnSpc>
              <a:spcBef>
                <a:spcPts val="20"/>
              </a:spcBef>
            </a:pPr>
            <a:r>
              <a:rPr sz="4200" spc="0" baseline="1950" dirty="0" smtClean="0">
                <a:solidFill>
                  <a:srgbClr val="0D0D0D"/>
                </a:solidFill>
                <a:latin typeface="Calibri"/>
                <a:cs typeface="Calibri"/>
              </a:rPr>
              <a:t>i</a:t>
            </a:r>
            <a:r>
              <a:rPr sz="4200" spc="-9" baseline="1950" dirty="0" smtClean="0">
                <a:solidFill>
                  <a:srgbClr val="0D0D0D"/>
                </a:solidFill>
                <a:latin typeface="Calibri"/>
                <a:cs typeface="Calibri"/>
              </a:rPr>
              <a:t>n</a:t>
            </a:r>
            <a:r>
              <a:rPr sz="4200" spc="0" baseline="1950" dirty="0" smtClean="0">
                <a:solidFill>
                  <a:srgbClr val="0D0D0D"/>
                </a:solidFill>
                <a:latin typeface="Calibri"/>
                <a:cs typeface="Calibri"/>
              </a:rPr>
              <a:t>du</a:t>
            </a:r>
            <a:r>
              <a:rPr sz="4200" spc="-44" baseline="1950" dirty="0" smtClean="0">
                <a:solidFill>
                  <a:srgbClr val="0D0D0D"/>
                </a:solidFill>
                <a:latin typeface="Calibri"/>
                <a:cs typeface="Calibri"/>
              </a:rPr>
              <a:t>s</a:t>
            </a:r>
            <a:r>
              <a:rPr sz="4200" spc="0" baseline="1950" dirty="0" smtClean="0">
                <a:solidFill>
                  <a:srgbClr val="0D0D0D"/>
                </a:solidFill>
                <a:latin typeface="Calibri"/>
                <a:cs typeface="Calibri"/>
              </a:rPr>
              <a:t>try?</a:t>
            </a:r>
            <a:endParaRPr sz="2800" dirty="0">
              <a:latin typeface="Calibri"/>
              <a:cs typeface="Calibri"/>
            </a:endParaRPr>
          </a:p>
          <a:p>
            <a:pPr marL="12700">
              <a:lnSpc>
                <a:spcPct val="107747"/>
              </a:lnSpc>
            </a:pPr>
            <a:r>
              <a:rPr sz="2800" spc="0" dirty="0" smtClean="0">
                <a:solidFill>
                  <a:srgbClr val="0D0D0D"/>
                </a:solidFill>
                <a:latin typeface="Calibri"/>
                <a:cs typeface="Calibri"/>
              </a:rPr>
              <a:t>M</a:t>
            </a:r>
            <a:r>
              <a:rPr sz="2800" spc="-4" dirty="0" smtClean="0">
                <a:solidFill>
                  <a:srgbClr val="0D0D0D"/>
                </a:solidFill>
                <a:latin typeface="Calibri"/>
                <a:cs typeface="Calibri"/>
              </a:rPr>
              <a:t>i</a:t>
            </a:r>
            <a:r>
              <a:rPr sz="2800" spc="0" dirty="0" smtClean="0">
                <a:solidFill>
                  <a:srgbClr val="0D0D0D"/>
                </a:solidFill>
                <a:latin typeface="Calibri"/>
                <a:cs typeface="Calibri"/>
              </a:rPr>
              <a:t>chael</a:t>
            </a:r>
            <a:r>
              <a:rPr sz="2800" spc="-80" dirty="0" smtClean="0">
                <a:solidFill>
                  <a:srgbClr val="0D0D0D"/>
                </a:solidFill>
                <a:latin typeface="Calibri"/>
                <a:cs typeface="Calibri"/>
              </a:rPr>
              <a:t> </a:t>
            </a:r>
            <a:r>
              <a:rPr sz="2800" spc="-64" dirty="0" smtClean="0">
                <a:solidFill>
                  <a:srgbClr val="0D0D0D"/>
                </a:solidFill>
                <a:latin typeface="Calibri"/>
                <a:cs typeface="Calibri"/>
              </a:rPr>
              <a:t>P</a:t>
            </a:r>
            <a:r>
              <a:rPr sz="2800" spc="0" dirty="0" smtClean="0">
                <a:solidFill>
                  <a:srgbClr val="0D0D0D"/>
                </a:solidFill>
                <a:latin typeface="Calibri"/>
                <a:cs typeface="Calibri"/>
              </a:rPr>
              <a:t>or</a:t>
            </a:r>
            <a:r>
              <a:rPr sz="2800" spc="-25" dirty="0" smtClean="0">
                <a:solidFill>
                  <a:srgbClr val="0D0D0D"/>
                </a:solidFill>
                <a:latin typeface="Calibri"/>
                <a:cs typeface="Calibri"/>
              </a:rPr>
              <a:t>t</a:t>
            </a:r>
            <a:r>
              <a:rPr sz="2800" spc="0" dirty="0" smtClean="0">
                <a:solidFill>
                  <a:srgbClr val="0D0D0D"/>
                </a:solidFill>
                <a:latin typeface="Calibri"/>
                <a:cs typeface="Calibri"/>
              </a:rPr>
              <a:t>er</a:t>
            </a:r>
            <a:r>
              <a:rPr sz="2800" spc="4" dirty="0" smtClean="0">
                <a:solidFill>
                  <a:srgbClr val="0D0D0D"/>
                </a:solidFill>
                <a:latin typeface="MS PGothic"/>
                <a:cs typeface="MS PGothic"/>
              </a:rPr>
              <a:t>’</a:t>
            </a:r>
            <a:r>
              <a:rPr sz="2800" spc="0" dirty="0" smtClean="0">
                <a:solidFill>
                  <a:srgbClr val="0D0D0D"/>
                </a:solidFill>
                <a:latin typeface="Calibri"/>
                <a:cs typeface="Calibri"/>
              </a:rPr>
              <a:t>s</a:t>
            </a:r>
            <a:r>
              <a:rPr sz="2800" spc="-37" dirty="0" smtClean="0">
                <a:solidFill>
                  <a:srgbClr val="0D0D0D"/>
                </a:solidFill>
                <a:latin typeface="Calibri"/>
                <a:cs typeface="Calibri"/>
              </a:rPr>
              <a:t> </a:t>
            </a:r>
            <a:r>
              <a:rPr sz="2800" spc="-19" dirty="0" smtClean="0">
                <a:solidFill>
                  <a:srgbClr val="0D0D0D"/>
                </a:solidFill>
                <a:latin typeface="Calibri"/>
                <a:cs typeface="Calibri"/>
              </a:rPr>
              <a:t>c</a:t>
            </a:r>
            <a:r>
              <a:rPr sz="2800" spc="0" dirty="0" smtClean="0">
                <a:solidFill>
                  <a:srgbClr val="0D0D0D"/>
                </a:solidFill>
                <a:latin typeface="Calibri"/>
                <a:cs typeface="Calibri"/>
              </a:rPr>
              <a:t>omp</a:t>
            </a:r>
            <a:r>
              <a:rPr sz="2800" spc="-14" dirty="0" smtClean="0">
                <a:solidFill>
                  <a:srgbClr val="0D0D0D"/>
                </a:solidFill>
                <a:latin typeface="Calibri"/>
                <a:cs typeface="Calibri"/>
              </a:rPr>
              <a:t>e</a:t>
            </a:r>
            <a:r>
              <a:rPr sz="2800" spc="0" dirty="0" smtClean="0">
                <a:solidFill>
                  <a:srgbClr val="0D0D0D"/>
                </a:solidFill>
                <a:latin typeface="Calibri"/>
                <a:cs typeface="Calibri"/>
              </a:rPr>
              <a:t>ti</a:t>
            </a:r>
            <a:r>
              <a:rPr sz="2800" spc="-4" dirty="0" smtClean="0">
                <a:solidFill>
                  <a:srgbClr val="0D0D0D"/>
                </a:solidFill>
                <a:latin typeface="Calibri"/>
                <a:cs typeface="Calibri"/>
              </a:rPr>
              <a:t>t</a:t>
            </a:r>
            <a:r>
              <a:rPr sz="2800" spc="0" dirty="0" smtClean="0">
                <a:solidFill>
                  <a:srgbClr val="0D0D0D"/>
                </a:solidFill>
                <a:latin typeface="Calibri"/>
                <a:cs typeface="Calibri"/>
              </a:rPr>
              <a:t>i</a:t>
            </a:r>
            <a:r>
              <a:rPr sz="2800" spc="-29" dirty="0" smtClean="0">
                <a:solidFill>
                  <a:srgbClr val="0D0D0D"/>
                </a:solidFill>
                <a:latin typeface="Calibri"/>
                <a:cs typeface="Calibri"/>
              </a:rPr>
              <a:t>v</a:t>
            </a:r>
            <a:r>
              <a:rPr sz="2800" spc="0" dirty="0" smtClean="0">
                <a:solidFill>
                  <a:srgbClr val="0D0D0D"/>
                </a:solidFill>
                <a:latin typeface="Calibri"/>
                <a:cs typeface="Calibri"/>
              </a:rPr>
              <a:t>e</a:t>
            </a:r>
            <a:r>
              <a:rPr sz="2800" spc="-64" dirty="0" smtClean="0">
                <a:solidFill>
                  <a:srgbClr val="0D0D0D"/>
                </a:solidFill>
                <a:latin typeface="Calibri"/>
                <a:cs typeface="Calibri"/>
              </a:rPr>
              <a:t> </a:t>
            </a:r>
            <a:r>
              <a:rPr sz="2800" spc="-59" dirty="0" smtClean="0">
                <a:solidFill>
                  <a:srgbClr val="0D0D0D"/>
                </a:solidFill>
                <a:latin typeface="Calibri"/>
                <a:cs typeface="Calibri"/>
              </a:rPr>
              <a:t>f</a:t>
            </a:r>
            <a:r>
              <a:rPr sz="2800" spc="0" dirty="0" smtClean="0">
                <a:solidFill>
                  <a:srgbClr val="0D0D0D"/>
                </a:solidFill>
                <a:latin typeface="Calibri"/>
                <a:cs typeface="Calibri"/>
              </a:rPr>
              <a:t>o</a:t>
            </a:r>
            <a:r>
              <a:rPr sz="2800" spc="-34" dirty="0" smtClean="0">
                <a:solidFill>
                  <a:srgbClr val="0D0D0D"/>
                </a:solidFill>
                <a:latin typeface="Calibri"/>
                <a:cs typeface="Calibri"/>
              </a:rPr>
              <a:t>r</a:t>
            </a:r>
            <a:r>
              <a:rPr sz="2800" spc="0" dirty="0" smtClean="0">
                <a:solidFill>
                  <a:srgbClr val="0D0D0D"/>
                </a:solidFill>
                <a:latin typeface="Calibri"/>
                <a:cs typeface="Calibri"/>
              </a:rPr>
              <a:t>ces</a:t>
            </a:r>
            <a:endParaRPr sz="2800" dirty="0">
              <a:latin typeface="Calibri"/>
              <a:cs typeface="Calibri"/>
            </a:endParaRPr>
          </a:p>
        </p:txBody>
      </p:sp>
      <p:sp>
        <p:nvSpPr>
          <p:cNvPr id="15" name="object 15"/>
          <p:cNvSpPr txBox="1"/>
          <p:nvPr/>
        </p:nvSpPr>
        <p:spPr>
          <a:xfrm>
            <a:off x="6125629" y="1754942"/>
            <a:ext cx="346716" cy="380491"/>
          </a:xfrm>
          <a:prstGeom prst="rect">
            <a:avLst/>
          </a:prstGeom>
        </p:spPr>
        <p:txBody>
          <a:bodyPr wrap="square" lIns="0" tIns="0" rIns="0" bIns="0" rtlCol="0">
            <a:noAutofit/>
          </a:bodyPr>
          <a:lstStyle/>
          <a:p>
            <a:pPr marL="12700">
              <a:lnSpc>
                <a:spcPts val="2950"/>
              </a:lnSpc>
              <a:spcBef>
                <a:spcPts val="147"/>
              </a:spcBef>
            </a:pPr>
            <a:r>
              <a:rPr sz="4200" spc="0" baseline="2925" dirty="0" smtClean="0">
                <a:solidFill>
                  <a:srgbClr val="0D0D0D"/>
                </a:solidFill>
                <a:latin typeface="Calibri"/>
                <a:cs typeface="Calibri"/>
              </a:rPr>
              <a:t>in</a:t>
            </a:r>
            <a:endParaRPr sz="2800">
              <a:latin typeface="Calibri"/>
              <a:cs typeface="Calibri"/>
            </a:endParaRPr>
          </a:p>
        </p:txBody>
      </p:sp>
      <p:sp>
        <p:nvSpPr>
          <p:cNvPr id="14" name="object 14"/>
          <p:cNvSpPr txBox="1"/>
          <p:nvPr/>
        </p:nvSpPr>
        <p:spPr>
          <a:xfrm>
            <a:off x="6474329" y="1754942"/>
            <a:ext cx="764926" cy="380491"/>
          </a:xfrm>
          <a:prstGeom prst="rect">
            <a:avLst/>
          </a:prstGeom>
        </p:spPr>
        <p:txBody>
          <a:bodyPr wrap="square" lIns="0" tIns="0" rIns="0" bIns="0" rtlCol="0">
            <a:noAutofit/>
          </a:bodyPr>
          <a:lstStyle/>
          <a:p>
            <a:pPr marL="12700">
              <a:lnSpc>
                <a:spcPts val="2950"/>
              </a:lnSpc>
              <a:spcBef>
                <a:spcPts val="147"/>
              </a:spcBef>
            </a:pPr>
            <a:r>
              <a:rPr sz="4200" spc="0" baseline="2925" dirty="0" smtClean="0">
                <a:solidFill>
                  <a:srgbClr val="0D0D0D"/>
                </a:solidFill>
                <a:latin typeface="Calibri"/>
                <a:cs typeface="Calibri"/>
              </a:rPr>
              <a:t>the</a:t>
            </a:r>
            <a:r>
              <a:rPr sz="4200" spc="-9" baseline="2925" dirty="0" smtClean="0">
                <a:solidFill>
                  <a:srgbClr val="0D0D0D"/>
                </a:solidFill>
                <a:latin typeface="Calibri"/>
                <a:cs typeface="Calibri"/>
              </a:rPr>
              <a:t>i</a:t>
            </a:r>
            <a:r>
              <a:rPr sz="4200" spc="0" baseline="2925" dirty="0" smtClean="0">
                <a:solidFill>
                  <a:srgbClr val="0D0D0D"/>
                </a:solidFill>
                <a:latin typeface="Calibri"/>
                <a:cs typeface="Calibri"/>
              </a:rPr>
              <a:t>r</a:t>
            </a:r>
            <a:endParaRPr sz="2800">
              <a:latin typeface="Calibri"/>
              <a:cs typeface="Calibri"/>
            </a:endParaRPr>
          </a:p>
        </p:txBody>
      </p:sp>
      <p:sp>
        <p:nvSpPr>
          <p:cNvPr id="13" name="object 13"/>
          <p:cNvSpPr txBox="1"/>
          <p:nvPr/>
        </p:nvSpPr>
        <p:spPr>
          <a:xfrm>
            <a:off x="535940" y="2680182"/>
            <a:ext cx="202946" cy="380492"/>
          </a:xfrm>
          <a:prstGeom prst="rect">
            <a:avLst/>
          </a:prstGeom>
        </p:spPr>
        <p:txBody>
          <a:bodyPr wrap="square" lIns="0" tIns="0" rIns="0" bIns="0" rtlCol="0">
            <a:noAutofit/>
          </a:bodyPr>
          <a:lstStyle/>
          <a:p>
            <a:pPr marL="12700">
              <a:lnSpc>
                <a:spcPts val="2960"/>
              </a:lnSpc>
              <a:spcBef>
                <a:spcPts val="148"/>
              </a:spcBef>
            </a:pPr>
            <a:r>
              <a:rPr sz="2800" spc="0" dirty="0" smtClean="0">
                <a:solidFill>
                  <a:srgbClr val="0D0D0D"/>
                </a:solidFill>
                <a:latin typeface="Arial"/>
                <a:cs typeface="Arial"/>
              </a:rPr>
              <a:t>•</a:t>
            </a:r>
            <a:endParaRPr sz="2800">
              <a:latin typeface="Arial"/>
              <a:cs typeface="Arial"/>
            </a:endParaRPr>
          </a:p>
        </p:txBody>
      </p:sp>
      <p:sp>
        <p:nvSpPr>
          <p:cNvPr id="12" name="object 12"/>
          <p:cNvSpPr txBox="1"/>
          <p:nvPr/>
        </p:nvSpPr>
        <p:spPr>
          <a:xfrm>
            <a:off x="6161727" y="2701600"/>
            <a:ext cx="994308" cy="380492"/>
          </a:xfrm>
          <a:prstGeom prst="rect">
            <a:avLst/>
          </a:prstGeom>
        </p:spPr>
        <p:txBody>
          <a:bodyPr wrap="square" lIns="0" tIns="0" rIns="0" bIns="0" rtlCol="0">
            <a:noAutofit/>
          </a:bodyPr>
          <a:lstStyle/>
          <a:p>
            <a:pPr marL="12700">
              <a:lnSpc>
                <a:spcPts val="2950"/>
              </a:lnSpc>
              <a:spcBef>
                <a:spcPts val="147"/>
              </a:spcBef>
            </a:pPr>
            <a:r>
              <a:rPr sz="4200" spc="0" baseline="2925" dirty="0" smtClean="0">
                <a:solidFill>
                  <a:srgbClr val="0D0D0D"/>
                </a:solidFill>
                <a:latin typeface="Calibri"/>
                <a:cs typeface="Calibri"/>
              </a:rPr>
              <a:t>model</a:t>
            </a:r>
            <a:endParaRPr sz="2800">
              <a:latin typeface="Calibri"/>
              <a:cs typeface="Calibri"/>
            </a:endParaRPr>
          </a:p>
        </p:txBody>
      </p:sp>
      <p:sp>
        <p:nvSpPr>
          <p:cNvPr id="11" name="object 11"/>
          <p:cNvSpPr txBox="1"/>
          <p:nvPr/>
        </p:nvSpPr>
        <p:spPr>
          <a:xfrm>
            <a:off x="993444" y="3165943"/>
            <a:ext cx="240588" cy="330199"/>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t>
            </a:r>
            <a:endParaRPr sz="2400">
              <a:latin typeface="Arial"/>
              <a:cs typeface="Arial"/>
            </a:endParaRPr>
          </a:p>
        </p:txBody>
      </p:sp>
      <p:sp>
        <p:nvSpPr>
          <p:cNvPr id="10" name="object 10"/>
          <p:cNvSpPr txBox="1"/>
          <p:nvPr/>
        </p:nvSpPr>
        <p:spPr>
          <a:xfrm>
            <a:off x="1279906" y="3184327"/>
            <a:ext cx="5738456" cy="695960"/>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P</a:t>
            </a:r>
            <a:r>
              <a:rPr sz="3600" spc="-34" baseline="3413" dirty="0" smtClean="0">
                <a:latin typeface="Calibri"/>
                <a:cs typeface="Calibri"/>
              </a:rPr>
              <a:t>r</a:t>
            </a:r>
            <a:r>
              <a:rPr sz="3600" spc="-19" baseline="3413" dirty="0" smtClean="0">
                <a:latin typeface="Calibri"/>
                <a:cs typeface="Calibri"/>
              </a:rPr>
              <a:t>o</a:t>
            </a:r>
            <a:r>
              <a:rPr sz="3600" spc="0" baseline="3413" dirty="0" smtClean="0">
                <a:latin typeface="Calibri"/>
                <a:cs typeface="Calibri"/>
              </a:rPr>
              <a:t>vides </a:t>
            </a:r>
            <a:r>
              <a:rPr sz="3600" spc="-19" baseline="3413" dirty="0" smtClean="0">
                <a:latin typeface="Calibri"/>
                <a:cs typeface="Calibri"/>
              </a:rPr>
              <a:t>g</a:t>
            </a:r>
            <a:r>
              <a:rPr sz="3600" spc="0" baseline="3413" dirty="0" smtClean="0">
                <a:latin typeface="Calibri"/>
                <a:cs typeface="Calibri"/>
              </a:rPr>
              <a:t>en</a:t>
            </a:r>
            <a:r>
              <a:rPr sz="3600" spc="9" baseline="3413" dirty="0" smtClean="0">
                <a:latin typeface="Calibri"/>
                <a:cs typeface="Calibri"/>
              </a:rPr>
              <a:t>e</a:t>
            </a:r>
            <a:r>
              <a:rPr sz="3600" spc="-44" baseline="3413" dirty="0" smtClean="0">
                <a:latin typeface="Calibri"/>
                <a:cs typeface="Calibri"/>
              </a:rPr>
              <a:t>r</a:t>
            </a:r>
            <a:r>
              <a:rPr sz="3600" spc="0" baseline="3413" dirty="0" smtClean="0">
                <a:latin typeface="Calibri"/>
                <a:cs typeface="Calibri"/>
              </a:rPr>
              <a:t>al</a:t>
            </a:r>
            <a:r>
              <a:rPr sz="3600" spc="-9" baseline="3413" dirty="0" smtClean="0">
                <a:latin typeface="Calibri"/>
                <a:cs typeface="Calibri"/>
              </a:rPr>
              <a:t> </a:t>
            </a:r>
            <a:r>
              <a:rPr sz="3600" spc="0" baseline="3413" dirty="0" smtClean="0">
                <a:latin typeface="Calibri"/>
                <a:cs typeface="Calibri"/>
              </a:rPr>
              <a:t>vi</a:t>
            </a:r>
            <a:r>
              <a:rPr sz="3600" spc="-9" baseline="3413" dirty="0" smtClean="0">
                <a:latin typeface="Calibri"/>
                <a:cs typeface="Calibri"/>
              </a:rPr>
              <a:t>e</a:t>
            </a:r>
            <a:r>
              <a:rPr sz="3600" spc="0" baseline="3413" dirty="0" smtClean="0">
                <a:latin typeface="Calibri"/>
                <a:cs typeface="Calibri"/>
              </a:rPr>
              <a:t>w </a:t>
            </a:r>
            <a:r>
              <a:rPr sz="3600" spc="-9" baseline="3413" dirty="0" smtClean="0">
                <a:latin typeface="Calibri"/>
                <a:cs typeface="Calibri"/>
              </a:rPr>
              <a:t>o</a:t>
            </a:r>
            <a:r>
              <a:rPr sz="3600" spc="0" baseline="3413" dirty="0" smtClean="0">
                <a:latin typeface="Calibri"/>
                <a:cs typeface="Calibri"/>
              </a:rPr>
              <a:t>f</a:t>
            </a:r>
            <a:r>
              <a:rPr sz="3600" spc="4" baseline="3413" dirty="0" smtClean="0">
                <a:latin typeface="Calibri"/>
                <a:cs typeface="Calibri"/>
              </a:rPr>
              <a:t> </a:t>
            </a:r>
            <a:r>
              <a:rPr sz="3600" spc="0" baseline="3413" dirty="0" smtClean="0">
                <a:latin typeface="Calibri"/>
                <a:cs typeface="Calibri"/>
              </a:rPr>
              <a:t>firm,</a:t>
            </a:r>
            <a:r>
              <a:rPr sz="3600" spc="-4" baseline="3413" dirty="0" smtClean="0">
                <a:latin typeface="Calibri"/>
                <a:cs typeface="Calibri"/>
              </a:rPr>
              <a:t> </a:t>
            </a:r>
            <a:r>
              <a:rPr sz="3600" spc="0" baseline="3413" dirty="0" smtClean="0">
                <a:latin typeface="Calibri"/>
                <a:cs typeface="Calibri"/>
              </a:rPr>
              <a:t>its</a:t>
            </a:r>
            <a:r>
              <a:rPr sz="3600" spc="-14" baseline="3413" dirty="0" smtClean="0">
                <a:latin typeface="Calibri"/>
                <a:cs typeface="Calibri"/>
              </a:rPr>
              <a:t> </a:t>
            </a:r>
            <a:r>
              <a:rPr sz="3600" spc="-19" baseline="3413" dirty="0" smtClean="0">
                <a:latin typeface="Calibri"/>
                <a:cs typeface="Calibri"/>
              </a:rPr>
              <a:t>c</a:t>
            </a:r>
            <a:r>
              <a:rPr sz="3600" spc="0" baseline="3413" dirty="0" smtClean="0">
                <a:latin typeface="Calibri"/>
                <a:cs typeface="Calibri"/>
              </a:rPr>
              <a:t>omp</a:t>
            </a:r>
            <a:r>
              <a:rPr sz="3600" spc="-9" baseline="3413" dirty="0" smtClean="0">
                <a:latin typeface="Calibri"/>
                <a:cs typeface="Calibri"/>
              </a:rPr>
              <a:t>e</a:t>
            </a:r>
            <a:r>
              <a:rPr sz="3600" spc="0" baseline="3413" dirty="0" smtClean="0">
                <a:latin typeface="Calibri"/>
                <a:cs typeface="Calibri"/>
              </a:rPr>
              <a:t>ti</a:t>
            </a:r>
            <a:r>
              <a:rPr sz="3600" spc="-25" baseline="3413" dirty="0" smtClean="0">
                <a:latin typeface="Calibri"/>
                <a:cs typeface="Calibri"/>
              </a:rPr>
              <a:t>t</a:t>
            </a:r>
            <a:r>
              <a:rPr sz="3600" spc="0" baseline="3413" dirty="0" smtClean="0">
                <a:latin typeface="Calibri"/>
                <a:cs typeface="Calibri"/>
              </a:rPr>
              <a:t>o</a:t>
            </a:r>
            <a:r>
              <a:rPr sz="3600" spc="-39" baseline="3413" dirty="0" smtClean="0">
                <a:latin typeface="Calibri"/>
                <a:cs typeface="Calibri"/>
              </a:rPr>
              <a:t>r</a:t>
            </a:r>
            <a:r>
              <a:rPr sz="3600" spc="0" baseline="3413" dirty="0" smtClean="0">
                <a:latin typeface="Calibri"/>
                <a:cs typeface="Calibri"/>
              </a:rPr>
              <a:t>s,</a:t>
            </a:r>
            <a:endParaRPr sz="2400">
              <a:latin typeface="Calibri"/>
              <a:cs typeface="Calibri"/>
            </a:endParaRPr>
          </a:p>
          <a:p>
            <a:pPr marL="12700" marR="45720">
              <a:lnSpc>
                <a:spcPts val="2880"/>
              </a:lnSpc>
              <a:spcBef>
                <a:spcPts val="16"/>
              </a:spcBef>
            </a:pPr>
            <a:r>
              <a:rPr sz="3600" spc="0" baseline="1137" dirty="0" smtClean="0">
                <a:latin typeface="Calibri"/>
                <a:cs typeface="Calibri"/>
              </a:rPr>
              <a:t>e</a:t>
            </a:r>
            <a:r>
              <a:rPr sz="3600" spc="-29" baseline="1137" dirty="0" smtClean="0">
                <a:latin typeface="Calibri"/>
                <a:cs typeface="Calibri"/>
              </a:rPr>
              <a:t>n</a:t>
            </a:r>
            <a:r>
              <a:rPr sz="3600" spc="0" baseline="1137" dirty="0" smtClean="0">
                <a:latin typeface="Calibri"/>
                <a:cs typeface="Calibri"/>
              </a:rPr>
              <a:t>vi</a:t>
            </a:r>
            <a:r>
              <a:rPr sz="3600" spc="-34" baseline="1137" dirty="0" smtClean="0">
                <a:latin typeface="Calibri"/>
                <a:cs typeface="Calibri"/>
              </a:rPr>
              <a:t>r</a:t>
            </a:r>
            <a:r>
              <a:rPr sz="3600" spc="0" baseline="1137" dirty="0" smtClean="0">
                <a:latin typeface="Calibri"/>
                <a:cs typeface="Calibri"/>
              </a:rPr>
              <a:t>onme</a:t>
            </a:r>
            <a:r>
              <a:rPr sz="3600" spc="-25" baseline="1137" dirty="0" smtClean="0">
                <a:latin typeface="Calibri"/>
                <a:cs typeface="Calibri"/>
              </a:rPr>
              <a:t>n</a:t>
            </a:r>
            <a:r>
              <a:rPr sz="3600" spc="0" baseline="1137" dirty="0" smtClean="0">
                <a:latin typeface="Calibri"/>
                <a:cs typeface="Calibri"/>
              </a:rPr>
              <a:t>t</a:t>
            </a:r>
            <a:endParaRPr sz="2400">
              <a:latin typeface="Calibri"/>
              <a:cs typeface="Calibri"/>
            </a:endParaRPr>
          </a:p>
        </p:txBody>
      </p:sp>
      <p:sp>
        <p:nvSpPr>
          <p:cNvPr id="9" name="object 9"/>
          <p:cNvSpPr txBox="1"/>
          <p:nvPr/>
        </p:nvSpPr>
        <p:spPr>
          <a:xfrm>
            <a:off x="7012584" y="3184327"/>
            <a:ext cx="537398" cy="330200"/>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and</a:t>
            </a:r>
            <a:endParaRPr sz="2400">
              <a:latin typeface="Calibri"/>
              <a:cs typeface="Calibri"/>
            </a:endParaRPr>
          </a:p>
        </p:txBody>
      </p:sp>
      <p:sp>
        <p:nvSpPr>
          <p:cNvPr id="8" name="object 8"/>
          <p:cNvSpPr txBox="1"/>
          <p:nvPr/>
        </p:nvSpPr>
        <p:spPr>
          <a:xfrm>
            <a:off x="993444" y="3970996"/>
            <a:ext cx="240588"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t>
            </a:r>
            <a:endParaRPr sz="2400">
              <a:latin typeface="Arial"/>
              <a:cs typeface="Arial"/>
            </a:endParaRPr>
          </a:p>
        </p:txBody>
      </p:sp>
      <p:sp>
        <p:nvSpPr>
          <p:cNvPr id="7" name="object 7"/>
          <p:cNvSpPr txBox="1"/>
          <p:nvPr/>
        </p:nvSpPr>
        <p:spPr>
          <a:xfrm>
            <a:off x="1279906" y="3989379"/>
            <a:ext cx="544339" cy="1977136"/>
          </a:xfrm>
          <a:prstGeom prst="rect">
            <a:avLst/>
          </a:prstGeom>
        </p:spPr>
        <p:txBody>
          <a:bodyPr wrap="square" lIns="0" tIns="0" rIns="0" bIns="0" rtlCol="0">
            <a:noAutofit/>
          </a:bodyPr>
          <a:lstStyle/>
          <a:p>
            <a:pPr algn="ctr">
              <a:lnSpc>
                <a:spcPts val="2545"/>
              </a:lnSpc>
              <a:spcBef>
                <a:spcPts val="127"/>
              </a:spcBef>
            </a:pPr>
            <a:r>
              <a:rPr sz="3600" spc="0" baseline="3413" dirty="0" smtClean="0">
                <a:latin typeface="Calibri"/>
                <a:cs typeface="Calibri"/>
              </a:rPr>
              <a:t>Fi</a:t>
            </a:r>
            <a:r>
              <a:rPr sz="3600" spc="-25" baseline="3413" dirty="0" smtClean="0">
                <a:latin typeface="Calibri"/>
                <a:cs typeface="Calibri"/>
              </a:rPr>
              <a:t>v</a:t>
            </a:r>
            <a:r>
              <a:rPr sz="3600" spc="0" baseline="3413" dirty="0" smtClean="0">
                <a:latin typeface="Calibri"/>
                <a:cs typeface="Calibri"/>
              </a:rPr>
              <a:t>e</a:t>
            </a:r>
            <a:endParaRPr sz="2400">
              <a:latin typeface="Calibri"/>
              <a:cs typeface="Calibri"/>
            </a:endParaRPr>
          </a:p>
          <a:p>
            <a:pPr marL="153543" marR="157688" algn="ctr">
              <a:lnSpc>
                <a:spcPct val="101725"/>
              </a:lnSpc>
              <a:spcBef>
                <a:spcPts val="262"/>
              </a:spcBef>
            </a:pPr>
            <a:r>
              <a:rPr sz="1800" spc="0" dirty="0" smtClean="0">
                <a:latin typeface="Calibri"/>
                <a:cs typeface="Calibri"/>
              </a:rPr>
              <a:t>1.</a:t>
            </a:r>
            <a:endParaRPr sz="1800">
              <a:latin typeface="Calibri"/>
              <a:cs typeface="Calibri"/>
            </a:endParaRPr>
          </a:p>
          <a:p>
            <a:pPr marL="153543" marR="157688" algn="ctr">
              <a:lnSpc>
                <a:spcPct val="101725"/>
              </a:lnSpc>
              <a:spcBef>
                <a:spcPts val="395"/>
              </a:spcBef>
            </a:pPr>
            <a:r>
              <a:rPr sz="1800" spc="0" dirty="0" smtClean="0">
                <a:latin typeface="Calibri"/>
                <a:cs typeface="Calibri"/>
              </a:rPr>
              <a:t>2.</a:t>
            </a:r>
            <a:endParaRPr sz="1800">
              <a:latin typeface="Calibri"/>
              <a:cs typeface="Calibri"/>
            </a:endParaRPr>
          </a:p>
          <a:p>
            <a:pPr marL="153520" marR="157744" algn="ctr">
              <a:lnSpc>
                <a:spcPct val="101725"/>
              </a:lnSpc>
              <a:spcBef>
                <a:spcPts val="395"/>
              </a:spcBef>
            </a:pPr>
            <a:r>
              <a:rPr sz="1800" spc="0" dirty="0" smtClean="0">
                <a:latin typeface="Calibri"/>
                <a:cs typeface="Calibri"/>
              </a:rPr>
              <a:t>3.</a:t>
            </a:r>
            <a:endParaRPr sz="1800">
              <a:latin typeface="Calibri"/>
              <a:cs typeface="Calibri"/>
            </a:endParaRPr>
          </a:p>
          <a:p>
            <a:pPr marL="153543" marR="157688" algn="ctr">
              <a:lnSpc>
                <a:spcPct val="101725"/>
              </a:lnSpc>
              <a:spcBef>
                <a:spcPts val="395"/>
              </a:spcBef>
            </a:pPr>
            <a:r>
              <a:rPr sz="1800" spc="0" dirty="0" smtClean="0">
                <a:latin typeface="Calibri"/>
                <a:cs typeface="Calibri"/>
              </a:rPr>
              <a:t>4.</a:t>
            </a:r>
            <a:endParaRPr sz="1800">
              <a:latin typeface="Calibri"/>
              <a:cs typeface="Calibri"/>
            </a:endParaRPr>
          </a:p>
          <a:p>
            <a:pPr marL="153543" marR="157688" algn="ctr">
              <a:lnSpc>
                <a:spcPct val="101725"/>
              </a:lnSpc>
              <a:spcBef>
                <a:spcPts val="395"/>
              </a:spcBef>
            </a:pPr>
            <a:r>
              <a:rPr sz="1800" spc="0" dirty="0" smtClean="0">
                <a:latin typeface="Calibri"/>
                <a:cs typeface="Calibri"/>
              </a:rPr>
              <a:t>5.</a:t>
            </a:r>
            <a:endParaRPr sz="1800">
              <a:latin typeface="Calibri"/>
              <a:cs typeface="Calibri"/>
            </a:endParaRPr>
          </a:p>
        </p:txBody>
      </p:sp>
      <p:sp>
        <p:nvSpPr>
          <p:cNvPr id="6" name="object 6"/>
          <p:cNvSpPr txBox="1"/>
          <p:nvPr/>
        </p:nvSpPr>
        <p:spPr>
          <a:xfrm>
            <a:off x="1845005" y="3989379"/>
            <a:ext cx="3164369" cy="1977136"/>
          </a:xfrm>
          <a:prstGeom prst="rect">
            <a:avLst/>
          </a:prstGeom>
        </p:spPr>
        <p:txBody>
          <a:bodyPr wrap="square" lIns="0" tIns="0" rIns="0" bIns="0" rtlCol="0">
            <a:noAutofit/>
          </a:bodyPr>
          <a:lstStyle/>
          <a:p>
            <a:pPr marL="12700">
              <a:lnSpc>
                <a:spcPts val="2545"/>
              </a:lnSpc>
              <a:spcBef>
                <a:spcPts val="127"/>
              </a:spcBef>
            </a:pPr>
            <a:r>
              <a:rPr sz="3600" spc="-14" baseline="3413" dirty="0" smtClean="0">
                <a:latin typeface="Calibri"/>
                <a:cs typeface="Calibri"/>
              </a:rPr>
              <a:t>c</a:t>
            </a:r>
            <a:r>
              <a:rPr sz="3600" spc="0" baseline="3413" dirty="0" smtClean="0">
                <a:latin typeface="Calibri"/>
                <a:cs typeface="Calibri"/>
              </a:rPr>
              <a:t>omp</a:t>
            </a:r>
            <a:r>
              <a:rPr sz="3600" spc="-9" baseline="3413" dirty="0" smtClean="0">
                <a:latin typeface="Calibri"/>
                <a:cs typeface="Calibri"/>
              </a:rPr>
              <a:t>e</a:t>
            </a:r>
            <a:r>
              <a:rPr sz="3600" spc="0" baseline="3413" dirty="0" smtClean="0">
                <a:latin typeface="Calibri"/>
                <a:cs typeface="Calibri"/>
              </a:rPr>
              <a:t>titi</a:t>
            </a:r>
            <a:r>
              <a:rPr sz="3600" spc="-25" baseline="3413" dirty="0" smtClean="0">
                <a:latin typeface="Calibri"/>
                <a:cs typeface="Calibri"/>
              </a:rPr>
              <a:t>v</a:t>
            </a:r>
            <a:r>
              <a:rPr sz="3600" spc="0" baseline="3413" dirty="0" smtClean="0">
                <a:latin typeface="Calibri"/>
                <a:cs typeface="Calibri"/>
              </a:rPr>
              <a:t>e</a:t>
            </a:r>
            <a:r>
              <a:rPr sz="3600" spc="-9" baseline="3413" dirty="0" smtClean="0">
                <a:latin typeface="Calibri"/>
                <a:cs typeface="Calibri"/>
              </a:rPr>
              <a:t> </a:t>
            </a:r>
            <a:r>
              <a:rPr sz="3600" spc="-50" baseline="3413" dirty="0" smtClean="0">
                <a:latin typeface="Calibri"/>
                <a:cs typeface="Calibri"/>
              </a:rPr>
              <a:t>f</a:t>
            </a:r>
            <a:r>
              <a:rPr sz="3600" spc="0" baseline="3413" dirty="0" smtClean="0">
                <a:latin typeface="Calibri"/>
                <a:cs typeface="Calibri"/>
              </a:rPr>
              <a:t>o</a:t>
            </a:r>
            <a:r>
              <a:rPr sz="3600" spc="-39" baseline="3413" dirty="0" smtClean="0">
                <a:latin typeface="Calibri"/>
                <a:cs typeface="Calibri"/>
              </a:rPr>
              <a:t>r</a:t>
            </a:r>
            <a:r>
              <a:rPr sz="3600" spc="0" baseline="3413" dirty="0" smtClean="0">
                <a:latin typeface="Calibri"/>
                <a:cs typeface="Calibri"/>
              </a:rPr>
              <a:t>c</a:t>
            </a:r>
            <a:r>
              <a:rPr sz="3600" spc="9" baseline="3413" dirty="0" smtClean="0">
                <a:latin typeface="Calibri"/>
                <a:cs typeface="Calibri"/>
              </a:rPr>
              <a:t>e</a:t>
            </a:r>
            <a:r>
              <a:rPr sz="3600" spc="0" baseline="3413" dirty="0" smtClean="0">
                <a:latin typeface="Calibri"/>
                <a:cs typeface="Calibri"/>
              </a:rPr>
              <a:t>s</a:t>
            </a:r>
            <a:r>
              <a:rPr sz="3600" spc="-14" baseline="3413" dirty="0" smtClean="0">
                <a:latin typeface="Calibri"/>
                <a:cs typeface="Calibri"/>
              </a:rPr>
              <a:t> </a:t>
            </a:r>
            <a:r>
              <a:rPr sz="3600" spc="0" baseline="3413" dirty="0" smtClean="0">
                <a:latin typeface="Calibri"/>
                <a:cs typeface="Calibri"/>
              </a:rPr>
              <a:t>shape</a:t>
            </a:r>
            <a:endParaRPr sz="2400">
              <a:latin typeface="Calibri"/>
              <a:cs typeface="Calibri"/>
            </a:endParaRPr>
          </a:p>
          <a:p>
            <a:pPr marL="75488" marR="45720">
              <a:lnSpc>
                <a:spcPct val="101725"/>
              </a:lnSpc>
              <a:spcBef>
                <a:spcPts val="262"/>
              </a:spcBef>
            </a:pPr>
            <a:r>
              <a:rPr sz="1800" spc="-109" dirty="0" smtClean="0">
                <a:latin typeface="Calibri"/>
                <a:cs typeface="Calibri"/>
              </a:rPr>
              <a:t>T</a:t>
            </a:r>
            <a:r>
              <a:rPr sz="1800" spc="-39" dirty="0" smtClean="0">
                <a:latin typeface="Calibri"/>
                <a:cs typeface="Calibri"/>
              </a:rPr>
              <a:t>r</a:t>
            </a:r>
            <a:r>
              <a:rPr sz="1800" spc="0" dirty="0" smtClean="0">
                <a:latin typeface="Calibri"/>
                <a:cs typeface="Calibri"/>
              </a:rPr>
              <a:t>adit</a:t>
            </a:r>
            <a:r>
              <a:rPr sz="1800" spc="-9" dirty="0" smtClean="0">
                <a:latin typeface="Calibri"/>
                <a:cs typeface="Calibri"/>
              </a:rPr>
              <a:t>i</a:t>
            </a:r>
            <a:r>
              <a:rPr sz="1800" spc="0" dirty="0" smtClean="0">
                <a:latin typeface="Calibri"/>
                <a:cs typeface="Calibri"/>
              </a:rPr>
              <a:t>onal</a:t>
            </a:r>
            <a:r>
              <a:rPr sz="1800" spc="9" dirty="0" smtClean="0">
                <a:latin typeface="Calibri"/>
                <a:cs typeface="Calibri"/>
              </a:rPr>
              <a:t> </a:t>
            </a:r>
            <a:r>
              <a:rPr sz="1800" spc="-19" dirty="0" smtClean="0">
                <a:latin typeface="Calibri"/>
                <a:cs typeface="Calibri"/>
              </a:rPr>
              <a:t>c</a:t>
            </a:r>
            <a:r>
              <a:rPr sz="1800" spc="0" dirty="0" smtClean="0">
                <a:latin typeface="Calibri"/>
                <a:cs typeface="Calibri"/>
              </a:rPr>
              <a:t>ompe</a:t>
            </a:r>
            <a:r>
              <a:rPr sz="1800" spc="-4" dirty="0" smtClean="0">
                <a:latin typeface="Calibri"/>
                <a:cs typeface="Calibri"/>
              </a:rPr>
              <a:t>ti</a:t>
            </a:r>
            <a:r>
              <a:rPr sz="1800" spc="-14" dirty="0" smtClean="0">
                <a:latin typeface="Calibri"/>
                <a:cs typeface="Calibri"/>
              </a:rPr>
              <a:t>t</a:t>
            </a:r>
            <a:r>
              <a:rPr sz="1800" spc="0" dirty="0" smtClean="0">
                <a:latin typeface="Calibri"/>
                <a:cs typeface="Calibri"/>
              </a:rPr>
              <a:t>o</a:t>
            </a:r>
            <a:r>
              <a:rPr sz="1800" spc="-39" dirty="0" smtClean="0">
                <a:latin typeface="Calibri"/>
                <a:cs typeface="Calibri"/>
              </a:rPr>
              <a:t>r</a:t>
            </a:r>
            <a:r>
              <a:rPr sz="1800" spc="0" dirty="0" smtClean="0">
                <a:latin typeface="Calibri"/>
                <a:cs typeface="Calibri"/>
              </a:rPr>
              <a:t>s</a:t>
            </a:r>
            <a:endParaRPr sz="1800">
              <a:latin typeface="Calibri"/>
              <a:cs typeface="Calibri"/>
            </a:endParaRPr>
          </a:p>
          <a:p>
            <a:pPr marL="75488" marR="45720">
              <a:lnSpc>
                <a:spcPct val="101725"/>
              </a:lnSpc>
              <a:spcBef>
                <a:spcPts val="395"/>
              </a:spcBef>
            </a:pPr>
            <a:r>
              <a:rPr sz="1800" spc="0" dirty="0" smtClean="0">
                <a:latin typeface="Calibri"/>
                <a:cs typeface="Calibri"/>
              </a:rPr>
              <a:t>N</a:t>
            </a:r>
            <a:r>
              <a:rPr sz="1800" spc="-4" dirty="0" smtClean="0">
                <a:latin typeface="Calibri"/>
                <a:cs typeface="Calibri"/>
              </a:rPr>
              <a:t>e</a:t>
            </a:r>
            <a:r>
              <a:rPr sz="1800" spc="0" dirty="0" smtClean="0">
                <a:latin typeface="Calibri"/>
                <a:cs typeface="Calibri"/>
              </a:rPr>
              <a:t>w</a:t>
            </a:r>
            <a:r>
              <a:rPr sz="1800" spc="9" dirty="0" smtClean="0">
                <a:latin typeface="Calibri"/>
                <a:cs typeface="Calibri"/>
              </a:rPr>
              <a:t> </a:t>
            </a:r>
            <a:r>
              <a:rPr sz="1800" spc="0" dirty="0" smtClean="0">
                <a:latin typeface="Calibri"/>
                <a:cs typeface="Calibri"/>
              </a:rPr>
              <a:t>mar</a:t>
            </a:r>
            <a:r>
              <a:rPr sz="1800" spc="-59" dirty="0" smtClean="0">
                <a:latin typeface="Calibri"/>
                <a:cs typeface="Calibri"/>
              </a:rPr>
              <a:t>k</a:t>
            </a:r>
            <a:r>
              <a:rPr sz="1800" spc="-9" dirty="0" smtClean="0">
                <a:latin typeface="Calibri"/>
                <a:cs typeface="Calibri"/>
              </a:rPr>
              <a:t>e</a:t>
            </a:r>
            <a:r>
              <a:rPr sz="1800" spc="0" dirty="0" smtClean="0">
                <a:latin typeface="Calibri"/>
                <a:cs typeface="Calibri"/>
              </a:rPr>
              <a:t>t e</a:t>
            </a:r>
            <a:r>
              <a:rPr sz="1800" spc="-4" dirty="0" smtClean="0">
                <a:latin typeface="Calibri"/>
                <a:cs typeface="Calibri"/>
              </a:rPr>
              <a:t>n</a:t>
            </a:r>
            <a:r>
              <a:rPr sz="1800" spc="0" dirty="0" smtClean="0">
                <a:latin typeface="Calibri"/>
                <a:cs typeface="Calibri"/>
              </a:rPr>
              <a:t>t</a:t>
            </a:r>
            <a:r>
              <a:rPr sz="1800" spc="-39" dirty="0" smtClean="0">
                <a:latin typeface="Calibri"/>
                <a:cs typeface="Calibri"/>
              </a:rPr>
              <a:t>r</a:t>
            </a:r>
            <a:r>
              <a:rPr sz="1800" spc="0" dirty="0" smtClean="0">
                <a:latin typeface="Calibri"/>
                <a:cs typeface="Calibri"/>
              </a:rPr>
              <a:t>a</a:t>
            </a:r>
            <a:r>
              <a:rPr sz="1800" spc="-9" dirty="0" smtClean="0">
                <a:latin typeface="Calibri"/>
                <a:cs typeface="Calibri"/>
              </a:rPr>
              <a:t>n</a:t>
            </a:r>
            <a:r>
              <a:rPr sz="1800" spc="0" dirty="0" smtClean="0">
                <a:latin typeface="Calibri"/>
                <a:cs typeface="Calibri"/>
              </a:rPr>
              <a:t>ts</a:t>
            </a:r>
            <a:endParaRPr sz="1800">
              <a:latin typeface="Calibri"/>
              <a:cs typeface="Calibri"/>
            </a:endParaRPr>
          </a:p>
          <a:p>
            <a:pPr marL="75488" marR="23384">
              <a:lnSpc>
                <a:spcPct val="101725"/>
              </a:lnSpc>
              <a:spcBef>
                <a:spcPts val="395"/>
              </a:spcBef>
            </a:pPr>
            <a:r>
              <a:rPr sz="1800" spc="0" dirty="0" smtClean="0">
                <a:latin typeface="Calibri"/>
                <a:cs typeface="Calibri"/>
              </a:rPr>
              <a:t>Su</a:t>
            </a:r>
            <a:r>
              <a:rPr sz="1800" spc="-9" dirty="0" smtClean="0">
                <a:latin typeface="Calibri"/>
                <a:cs typeface="Calibri"/>
              </a:rPr>
              <a:t>b</a:t>
            </a:r>
            <a:r>
              <a:rPr sz="1800" spc="-19" dirty="0" smtClean="0">
                <a:latin typeface="Calibri"/>
                <a:cs typeface="Calibri"/>
              </a:rPr>
              <a:t>s</a:t>
            </a:r>
            <a:r>
              <a:rPr sz="1800" spc="0" dirty="0" smtClean="0">
                <a:latin typeface="Calibri"/>
                <a:cs typeface="Calibri"/>
              </a:rPr>
              <a:t>t</a:t>
            </a:r>
            <a:r>
              <a:rPr sz="1800" spc="-9" dirty="0" smtClean="0">
                <a:latin typeface="Calibri"/>
                <a:cs typeface="Calibri"/>
              </a:rPr>
              <a:t>i</a:t>
            </a:r>
            <a:r>
              <a:rPr sz="1800" spc="0" dirty="0" smtClean="0">
                <a:latin typeface="Calibri"/>
                <a:cs typeface="Calibri"/>
              </a:rPr>
              <a:t>tu</a:t>
            </a:r>
            <a:r>
              <a:rPr sz="1800" spc="-29" dirty="0" smtClean="0">
                <a:latin typeface="Calibri"/>
                <a:cs typeface="Calibri"/>
              </a:rPr>
              <a:t>t</a:t>
            </a:r>
            <a:r>
              <a:rPr sz="1800" spc="0" dirty="0" smtClean="0">
                <a:latin typeface="Calibri"/>
                <a:cs typeface="Calibri"/>
              </a:rPr>
              <a:t>e</a:t>
            </a:r>
            <a:r>
              <a:rPr sz="1800" spc="14" dirty="0" smtClean="0">
                <a:latin typeface="Calibri"/>
                <a:cs typeface="Calibri"/>
              </a:rPr>
              <a:t> </a:t>
            </a:r>
            <a:r>
              <a:rPr sz="1800" spc="0" dirty="0" smtClean="0">
                <a:latin typeface="Calibri"/>
                <a:cs typeface="Calibri"/>
              </a:rPr>
              <a:t>p</a:t>
            </a:r>
            <a:r>
              <a:rPr sz="1800" spc="-25" dirty="0" smtClean="0">
                <a:latin typeface="Calibri"/>
                <a:cs typeface="Calibri"/>
              </a:rPr>
              <a:t>r</a:t>
            </a:r>
            <a:r>
              <a:rPr sz="1800" spc="0" dirty="0" smtClean="0">
                <a:latin typeface="Calibri"/>
                <a:cs typeface="Calibri"/>
              </a:rPr>
              <a:t>oduc</a:t>
            </a:r>
            <a:r>
              <a:rPr sz="1800" spc="-9" dirty="0" smtClean="0">
                <a:latin typeface="Calibri"/>
                <a:cs typeface="Calibri"/>
              </a:rPr>
              <a:t>t</a:t>
            </a:r>
            <a:r>
              <a:rPr sz="1800" spc="0" dirty="0" smtClean="0">
                <a:latin typeface="Calibri"/>
                <a:cs typeface="Calibri"/>
              </a:rPr>
              <a:t>s</a:t>
            </a:r>
            <a:r>
              <a:rPr sz="1800" spc="14" dirty="0" smtClean="0">
                <a:latin typeface="Calibri"/>
                <a:cs typeface="Calibri"/>
              </a:rPr>
              <a:t> </a:t>
            </a:r>
            <a:r>
              <a:rPr sz="1800" spc="0" dirty="0" smtClean="0">
                <a:latin typeface="Calibri"/>
                <a:cs typeface="Calibri"/>
              </a:rPr>
              <a:t>and </a:t>
            </a:r>
            <a:r>
              <a:rPr sz="1800" spc="4" dirty="0" smtClean="0">
                <a:latin typeface="Calibri"/>
                <a:cs typeface="Calibri"/>
              </a:rPr>
              <a:t>s</a:t>
            </a:r>
            <a:r>
              <a:rPr sz="1800" spc="0" dirty="0" smtClean="0">
                <a:latin typeface="Calibri"/>
                <a:cs typeface="Calibri"/>
              </a:rPr>
              <a:t>e</a:t>
            </a:r>
            <a:r>
              <a:rPr sz="1800" spc="9" dirty="0" smtClean="0">
                <a:latin typeface="Calibri"/>
                <a:cs typeface="Calibri"/>
              </a:rPr>
              <a:t>r</a:t>
            </a:r>
            <a:r>
              <a:rPr sz="1800" spc="0" dirty="0" smtClean="0">
                <a:latin typeface="Calibri"/>
                <a:cs typeface="Calibri"/>
              </a:rPr>
              <a:t>vi</a:t>
            </a:r>
            <a:r>
              <a:rPr sz="1800" spc="-9" dirty="0" smtClean="0">
                <a:latin typeface="Calibri"/>
                <a:cs typeface="Calibri"/>
              </a:rPr>
              <a:t>c</a:t>
            </a:r>
            <a:r>
              <a:rPr sz="1800" spc="0" dirty="0" smtClean="0">
                <a:latin typeface="Calibri"/>
                <a:cs typeface="Calibri"/>
              </a:rPr>
              <a:t>es</a:t>
            </a:r>
            <a:endParaRPr sz="1800">
              <a:latin typeface="Calibri"/>
              <a:cs typeface="Calibri"/>
            </a:endParaRPr>
          </a:p>
          <a:p>
            <a:pPr marL="75488" marR="45720">
              <a:lnSpc>
                <a:spcPct val="101725"/>
              </a:lnSpc>
              <a:spcBef>
                <a:spcPts val="395"/>
              </a:spcBef>
            </a:pPr>
            <a:r>
              <a:rPr sz="1800" spc="0" dirty="0" smtClean="0">
                <a:latin typeface="Calibri"/>
                <a:cs typeface="Calibri"/>
              </a:rPr>
              <a:t>Cu</a:t>
            </a:r>
            <a:r>
              <a:rPr sz="1800" spc="-14" dirty="0" smtClean="0">
                <a:latin typeface="Calibri"/>
                <a:cs typeface="Calibri"/>
              </a:rPr>
              <a:t>st</a:t>
            </a:r>
            <a:r>
              <a:rPr sz="1800" spc="0" dirty="0" smtClean="0">
                <a:latin typeface="Calibri"/>
                <a:cs typeface="Calibri"/>
              </a:rPr>
              <a:t>ome</a:t>
            </a:r>
            <a:r>
              <a:rPr sz="1800" spc="-34" dirty="0" smtClean="0">
                <a:latin typeface="Calibri"/>
                <a:cs typeface="Calibri"/>
              </a:rPr>
              <a:t>r</a:t>
            </a:r>
            <a:r>
              <a:rPr sz="1800" spc="0" dirty="0" smtClean="0">
                <a:latin typeface="Calibri"/>
                <a:cs typeface="Calibri"/>
              </a:rPr>
              <a:t>s</a:t>
            </a:r>
            <a:endParaRPr sz="1800">
              <a:latin typeface="Calibri"/>
              <a:cs typeface="Calibri"/>
            </a:endParaRPr>
          </a:p>
          <a:p>
            <a:pPr marL="75488" marR="45720">
              <a:lnSpc>
                <a:spcPct val="101725"/>
              </a:lnSpc>
              <a:spcBef>
                <a:spcPts val="395"/>
              </a:spcBef>
            </a:pPr>
            <a:r>
              <a:rPr sz="1800" spc="0" dirty="0" smtClean="0">
                <a:latin typeface="Calibri"/>
                <a:cs typeface="Calibri"/>
              </a:rPr>
              <a:t>Su</a:t>
            </a:r>
            <a:r>
              <a:rPr sz="1800" spc="4" dirty="0" smtClean="0">
                <a:latin typeface="Calibri"/>
                <a:cs typeface="Calibri"/>
              </a:rPr>
              <a:t>p</a:t>
            </a:r>
            <a:r>
              <a:rPr sz="1800" spc="0" dirty="0" smtClean="0">
                <a:latin typeface="Calibri"/>
                <a:cs typeface="Calibri"/>
              </a:rPr>
              <a:t>pl</a:t>
            </a:r>
            <a:r>
              <a:rPr sz="1800" spc="-9" dirty="0" smtClean="0">
                <a:latin typeface="Calibri"/>
                <a:cs typeface="Calibri"/>
              </a:rPr>
              <a:t>i</a:t>
            </a:r>
            <a:r>
              <a:rPr sz="1800" spc="0" dirty="0" smtClean="0">
                <a:latin typeface="Calibri"/>
                <a:cs typeface="Calibri"/>
              </a:rPr>
              <a:t>e</a:t>
            </a:r>
            <a:r>
              <a:rPr sz="1800" spc="-34" dirty="0" smtClean="0">
                <a:latin typeface="Calibri"/>
                <a:cs typeface="Calibri"/>
              </a:rPr>
              <a:t>r</a:t>
            </a:r>
            <a:r>
              <a:rPr sz="1800" spc="0" dirty="0" smtClean="0">
                <a:latin typeface="Calibri"/>
                <a:cs typeface="Calibri"/>
              </a:rPr>
              <a:t>s</a:t>
            </a:r>
            <a:endParaRPr sz="1800">
              <a:latin typeface="Calibri"/>
              <a:cs typeface="Calibri"/>
            </a:endParaRPr>
          </a:p>
        </p:txBody>
      </p:sp>
      <p:sp>
        <p:nvSpPr>
          <p:cNvPr id="5" name="object 5"/>
          <p:cNvSpPr txBox="1"/>
          <p:nvPr/>
        </p:nvSpPr>
        <p:spPr>
          <a:xfrm>
            <a:off x="5008524" y="3989379"/>
            <a:ext cx="551959" cy="330200"/>
          </a:xfrm>
          <a:prstGeom prst="rect">
            <a:avLst/>
          </a:prstGeom>
        </p:spPr>
        <p:txBody>
          <a:bodyPr wrap="square" lIns="0" tIns="0" rIns="0" bIns="0" rtlCol="0">
            <a:noAutofit/>
          </a:bodyPr>
          <a:lstStyle/>
          <a:p>
            <a:pPr marL="12700">
              <a:lnSpc>
                <a:spcPts val="2545"/>
              </a:lnSpc>
              <a:spcBef>
                <a:spcPts val="127"/>
              </a:spcBef>
            </a:pPr>
            <a:r>
              <a:rPr sz="3600" spc="-50" baseline="3413" dirty="0" smtClean="0">
                <a:latin typeface="Calibri"/>
                <a:cs typeface="Calibri"/>
              </a:rPr>
              <a:t>f</a:t>
            </a:r>
            <a:r>
              <a:rPr sz="3600" spc="-19" baseline="3413" dirty="0" smtClean="0">
                <a:latin typeface="Calibri"/>
                <a:cs typeface="Calibri"/>
              </a:rPr>
              <a:t>a</a:t>
            </a:r>
            <a:r>
              <a:rPr sz="3600" spc="-25" baseline="3413" dirty="0" smtClean="0">
                <a:latin typeface="Calibri"/>
                <a:cs typeface="Calibri"/>
              </a:rPr>
              <a:t>t</a:t>
            </a:r>
            <a:r>
              <a:rPr sz="3600" spc="0" baseline="3413" dirty="0" smtClean="0">
                <a:latin typeface="Calibri"/>
                <a:cs typeface="Calibri"/>
              </a:rPr>
              <a:t>e</a:t>
            </a:r>
            <a:endParaRPr sz="2400">
              <a:latin typeface="Calibri"/>
              <a:cs typeface="Calibri"/>
            </a:endParaRPr>
          </a:p>
        </p:txBody>
      </p:sp>
      <p:sp>
        <p:nvSpPr>
          <p:cNvPr id="4" name="object 4"/>
          <p:cNvSpPr txBox="1"/>
          <p:nvPr/>
        </p:nvSpPr>
        <p:spPr>
          <a:xfrm>
            <a:off x="5557164" y="3989379"/>
            <a:ext cx="324871" cy="330200"/>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of</a:t>
            </a:r>
            <a:endParaRPr sz="2400">
              <a:latin typeface="Calibri"/>
              <a:cs typeface="Calibri"/>
            </a:endParaRPr>
          </a:p>
        </p:txBody>
      </p:sp>
      <p:sp>
        <p:nvSpPr>
          <p:cNvPr id="3" name="object 3"/>
          <p:cNvSpPr txBox="1"/>
          <p:nvPr/>
        </p:nvSpPr>
        <p:spPr>
          <a:xfrm>
            <a:off x="5879642" y="3989379"/>
            <a:ext cx="666213" cy="330200"/>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fi</a:t>
            </a:r>
            <a:r>
              <a:rPr sz="3600" spc="4" baseline="3413" dirty="0" smtClean="0">
                <a:latin typeface="Calibri"/>
                <a:cs typeface="Calibri"/>
              </a:rPr>
              <a:t>r</a:t>
            </a:r>
            <a:r>
              <a:rPr sz="3600" spc="0" baseline="3413" dirty="0" smtClean="0">
                <a:latin typeface="Calibri"/>
                <a:cs typeface="Calibri"/>
              </a:rPr>
              <a:t>m:</a:t>
            </a:r>
            <a:endParaRPr sz="2400">
              <a:latin typeface="Calibri"/>
              <a:cs typeface="Calibri"/>
            </a:endParaRPr>
          </a:p>
        </p:txBody>
      </p:sp>
    </p:spTree>
    <p:extLst>
      <p:ext uri="{BB962C8B-B14F-4D97-AF65-F5344CB8AC3E}">
        <p14:creationId xmlns:p14="http://schemas.microsoft.com/office/powerpoint/2010/main" val="18188835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97410" y="5540303"/>
            <a:ext cx="8001000" cy="1165297"/>
          </a:xfrm>
          <a:prstGeom prst="rect">
            <a:avLst/>
          </a:prstGeom>
          <a:solidFill>
            <a:srgbClr val="FFFFFF"/>
          </a:solidFill>
        </p:spPr>
        <p:txBody>
          <a:bodyPr wrap="square" lIns="91440" tIns="91440" rIns="0" bIns="0" rtlCol="0">
            <a:noAutofit/>
          </a:bodyPr>
          <a:lstStyle/>
          <a:p>
            <a:pPr marL="12700">
              <a:lnSpc>
                <a:spcPts val="1900"/>
              </a:lnSpc>
              <a:spcBef>
                <a:spcPts val="95"/>
              </a:spcBef>
            </a:pPr>
            <a:r>
              <a:rPr sz="2400" spc="4" baseline="1706" dirty="0" smtClean="0">
                <a:latin typeface="Calibri"/>
                <a:cs typeface="Calibri"/>
              </a:rPr>
              <a:t>I</a:t>
            </a:r>
            <a:r>
              <a:rPr sz="2400" spc="0" baseline="1706" dirty="0" smtClean="0">
                <a:latin typeface="Calibri"/>
                <a:cs typeface="Calibri"/>
              </a:rPr>
              <a:t>n</a:t>
            </a:r>
            <a:r>
              <a:rPr sz="2400" spc="-23" baseline="1706" dirty="0" smtClean="0">
                <a:latin typeface="Calibri"/>
                <a:cs typeface="Calibri"/>
              </a:rPr>
              <a:t> </a:t>
            </a:r>
            <a:r>
              <a:rPr sz="2400" spc="-34" baseline="1706" dirty="0" smtClean="0">
                <a:latin typeface="Calibri"/>
                <a:cs typeface="Calibri"/>
              </a:rPr>
              <a:t>P</a:t>
            </a:r>
            <a:r>
              <a:rPr sz="2400" spc="0" baseline="1706" dirty="0" smtClean="0">
                <a:latin typeface="Calibri"/>
                <a:cs typeface="Calibri"/>
              </a:rPr>
              <a:t>o</a:t>
            </a:r>
            <a:r>
              <a:rPr sz="2400" spc="-4" baseline="1706" dirty="0" smtClean="0">
                <a:latin typeface="Calibri"/>
                <a:cs typeface="Calibri"/>
              </a:rPr>
              <a:t>rt</a:t>
            </a:r>
            <a:r>
              <a:rPr sz="2400" spc="0" baseline="1706" dirty="0" smtClean="0">
                <a:latin typeface="Calibri"/>
                <a:cs typeface="Calibri"/>
              </a:rPr>
              <a:t>e</a:t>
            </a:r>
            <a:r>
              <a:rPr sz="2400" spc="-4" baseline="1706" dirty="0" smtClean="0">
                <a:latin typeface="Calibri"/>
                <a:cs typeface="Calibri"/>
              </a:rPr>
              <a:t>r</a:t>
            </a:r>
            <a:r>
              <a:rPr sz="2400" spc="4" baseline="1611" dirty="0" smtClean="0">
                <a:latin typeface="MS PGothic"/>
                <a:cs typeface="MS PGothic"/>
              </a:rPr>
              <a:t>’</a:t>
            </a:r>
            <a:r>
              <a:rPr sz="2400" spc="0" baseline="1706" dirty="0" smtClean="0">
                <a:latin typeface="Calibri"/>
                <a:cs typeface="Calibri"/>
              </a:rPr>
              <a:t>s</a:t>
            </a:r>
            <a:r>
              <a:rPr sz="2400" spc="-20" baseline="1706" dirty="0" smtClean="0">
                <a:latin typeface="Calibri"/>
                <a:cs typeface="Calibri"/>
              </a:rPr>
              <a:t> </a:t>
            </a:r>
            <a:r>
              <a:rPr sz="2400" spc="-14" baseline="1706" dirty="0" smtClean="0">
                <a:latin typeface="Calibri"/>
                <a:cs typeface="Calibri"/>
              </a:rPr>
              <a:t>c</a:t>
            </a:r>
            <a:r>
              <a:rPr sz="2400" spc="0" baseline="1706" dirty="0" smtClean="0">
                <a:latin typeface="Calibri"/>
                <a:cs typeface="Calibri"/>
              </a:rPr>
              <a:t>omp</a:t>
            </a:r>
            <a:r>
              <a:rPr sz="2400" spc="-14" baseline="1706" dirty="0" smtClean="0">
                <a:latin typeface="Calibri"/>
                <a:cs typeface="Calibri"/>
              </a:rPr>
              <a:t>e</a:t>
            </a:r>
            <a:r>
              <a:rPr sz="2400" spc="4" baseline="1706" dirty="0" smtClean="0">
                <a:latin typeface="Calibri"/>
                <a:cs typeface="Calibri"/>
              </a:rPr>
              <a:t>titi</a:t>
            </a:r>
            <a:r>
              <a:rPr sz="2400" spc="-9" baseline="1706" dirty="0" smtClean="0">
                <a:latin typeface="Calibri"/>
                <a:cs typeface="Calibri"/>
              </a:rPr>
              <a:t>v</a:t>
            </a:r>
            <a:r>
              <a:rPr sz="2400" spc="0" baseline="1706" dirty="0" smtClean="0">
                <a:latin typeface="Calibri"/>
                <a:cs typeface="Calibri"/>
              </a:rPr>
              <a:t>e</a:t>
            </a:r>
            <a:r>
              <a:rPr sz="2400" spc="-61" baseline="1706" dirty="0" smtClean="0">
                <a:latin typeface="Calibri"/>
                <a:cs typeface="Calibri"/>
              </a:rPr>
              <a:t> </a:t>
            </a:r>
            <a:r>
              <a:rPr sz="2400" spc="-29" baseline="1706" dirty="0" smtClean="0">
                <a:latin typeface="Calibri"/>
                <a:cs typeface="Calibri"/>
              </a:rPr>
              <a:t>f</a:t>
            </a:r>
            <a:r>
              <a:rPr sz="2400" spc="0" baseline="1706" dirty="0" smtClean="0">
                <a:latin typeface="Calibri"/>
                <a:cs typeface="Calibri"/>
              </a:rPr>
              <a:t>o</a:t>
            </a:r>
            <a:r>
              <a:rPr sz="2400" spc="-29" baseline="1706" dirty="0" smtClean="0">
                <a:latin typeface="Calibri"/>
                <a:cs typeface="Calibri"/>
              </a:rPr>
              <a:t>r</a:t>
            </a:r>
            <a:r>
              <a:rPr sz="2400" spc="0" baseline="1706" dirty="0" smtClean="0">
                <a:latin typeface="Calibri"/>
                <a:cs typeface="Calibri"/>
              </a:rPr>
              <a:t>c</a:t>
            </a:r>
            <a:r>
              <a:rPr sz="2400" spc="-4" baseline="1706" dirty="0" smtClean="0">
                <a:latin typeface="Calibri"/>
                <a:cs typeface="Calibri"/>
              </a:rPr>
              <a:t>e</a:t>
            </a:r>
            <a:r>
              <a:rPr sz="2400" spc="0" baseline="1706" dirty="0" smtClean="0">
                <a:latin typeface="Calibri"/>
                <a:cs typeface="Calibri"/>
              </a:rPr>
              <a:t>s</a:t>
            </a:r>
            <a:r>
              <a:rPr sz="2400" spc="-9" baseline="1706" dirty="0" smtClean="0">
                <a:latin typeface="Calibri"/>
                <a:cs typeface="Calibri"/>
              </a:rPr>
              <a:t> </a:t>
            </a:r>
            <a:r>
              <a:rPr sz="2400" spc="0" baseline="1706" dirty="0" smtClean="0">
                <a:latin typeface="Calibri"/>
                <a:cs typeface="Calibri"/>
              </a:rPr>
              <a:t>model,</a:t>
            </a:r>
            <a:r>
              <a:rPr sz="2400" spc="-35" baseline="1706" dirty="0" smtClean="0">
                <a:latin typeface="Calibri"/>
                <a:cs typeface="Calibri"/>
              </a:rPr>
              <a:t> </a:t>
            </a:r>
            <a:r>
              <a:rPr sz="2400" spc="4" baseline="1706" dirty="0" smtClean="0">
                <a:latin typeface="Calibri"/>
                <a:cs typeface="Calibri"/>
              </a:rPr>
              <a:t>t</a:t>
            </a:r>
            <a:r>
              <a:rPr sz="2400" spc="0" baseline="1706" dirty="0" smtClean="0">
                <a:latin typeface="Calibri"/>
                <a:cs typeface="Calibri"/>
              </a:rPr>
              <a:t>he</a:t>
            </a:r>
            <a:r>
              <a:rPr sz="2400" spc="-6" baseline="1706" dirty="0" smtClean="0">
                <a:latin typeface="Calibri"/>
                <a:cs typeface="Calibri"/>
              </a:rPr>
              <a:t> </a:t>
            </a:r>
            <a:r>
              <a:rPr sz="2400" spc="-14" baseline="1706" dirty="0" smtClean="0">
                <a:latin typeface="Calibri"/>
                <a:cs typeface="Calibri"/>
              </a:rPr>
              <a:t>s</a:t>
            </a:r>
            <a:r>
              <a:rPr sz="2400" spc="4" baseline="1706" dirty="0" smtClean="0">
                <a:latin typeface="Calibri"/>
                <a:cs typeface="Calibri"/>
              </a:rPr>
              <a:t>t</a:t>
            </a:r>
            <a:r>
              <a:rPr sz="2400" spc="-39" baseline="1706" dirty="0" smtClean="0">
                <a:latin typeface="Calibri"/>
                <a:cs typeface="Calibri"/>
              </a:rPr>
              <a:t>r</a:t>
            </a:r>
            <a:r>
              <a:rPr sz="2400" spc="-9" baseline="1706" dirty="0" smtClean="0">
                <a:latin typeface="Calibri"/>
                <a:cs typeface="Calibri"/>
              </a:rPr>
              <a:t>a</a:t>
            </a:r>
            <a:r>
              <a:rPr sz="2400" spc="-4" baseline="1706" dirty="0" smtClean="0">
                <a:latin typeface="Calibri"/>
                <a:cs typeface="Calibri"/>
              </a:rPr>
              <a:t>t</a:t>
            </a:r>
            <a:r>
              <a:rPr sz="2400" spc="0" baseline="1706" dirty="0" smtClean="0">
                <a:latin typeface="Calibri"/>
                <a:cs typeface="Calibri"/>
              </a:rPr>
              <a:t>eg</a:t>
            </a:r>
            <a:r>
              <a:rPr sz="2400" spc="4" baseline="1706" dirty="0" smtClean="0">
                <a:latin typeface="Calibri"/>
                <a:cs typeface="Calibri"/>
              </a:rPr>
              <a:t>i</a:t>
            </a:r>
            <a:r>
              <a:rPr sz="2400" spc="0" baseline="1706" dirty="0" smtClean="0">
                <a:latin typeface="Calibri"/>
                <a:cs typeface="Calibri"/>
              </a:rPr>
              <a:t>c</a:t>
            </a:r>
            <a:r>
              <a:rPr sz="2400" spc="-60" baseline="1706" dirty="0" smtClean="0">
                <a:latin typeface="Calibri"/>
                <a:cs typeface="Calibri"/>
              </a:rPr>
              <a:t> </a:t>
            </a:r>
            <a:r>
              <a:rPr sz="2400" spc="0" baseline="1706" dirty="0" smtClean="0">
                <a:latin typeface="Calibri"/>
                <a:cs typeface="Calibri"/>
              </a:rPr>
              <a:t>pos</a:t>
            </a:r>
            <a:r>
              <a:rPr sz="2400" spc="4" baseline="1706" dirty="0" smtClean="0">
                <a:latin typeface="Calibri"/>
                <a:cs typeface="Calibri"/>
              </a:rPr>
              <a:t>iti</a:t>
            </a:r>
            <a:r>
              <a:rPr sz="2400" spc="0" baseline="1706" dirty="0" smtClean="0">
                <a:latin typeface="Calibri"/>
                <a:cs typeface="Calibri"/>
              </a:rPr>
              <a:t>on</a:t>
            </a:r>
            <a:r>
              <a:rPr sz="2400" spc="-62" baseline="1706" dirty="0" smtClean="0">
                <a:latin typeface="Calibri"/>
                <a:cs typeface="Calibri"/>
              </a:rPr>
              <a:t> </a:t>
            </a:r>
            <a:r>
              <a:rPr sz="2400" spc="0" baseline="1706" dirty="0" smtClean="0">
                <a:latin typeface="Calibri"/>
                <a:cs typeface="Calibri"/>
              </a:rPr>
              <a:t>of</a:t>
            </a:r>
            <a:r>
              <a:rPr sz="2400" spc="1" baseline="1706" dirty="0" smtClean="0">
                <a:latin typeface="Calibri"/>
                <a:cs typeface="Calibri"/>
              </a:rPr>
              <a:t> </a:t>
            </a:r>
            <a:r>
              <a:rPr sz="2400" spc="4" baseline="1706" dirty="0" smtClean="0">
                <a:latin typeface="Calibri"/>
                <a:cs typeface="Calibri"/>
              </a:rPr>
              <a:t>t</a:t>
            </a:r>
            <a:r>
              <a:rPr sz="2400" spc="0" baseline="1706" dirty="0" smtClean="0">
                <a:latin typeface="Calibri"/>
                <a:cs typeface="Calibri"/>
              </a:rPr>
              <a:t>he</a:t>
            </a:r>
            <a:r>
              <a:rPr sz="2400" spc="-16" baseline="1706" dirty="0" smtClean="0">
                <a:latin typeface="Calibri"/>
                <a:cs typeface="Calibri"/>
              </a:rPr>
              <a:t> </a:t>
            </a:r>
            <a:r>
              <a:rPr sz="2400" spc="0" baseline="1706" dirty="0" smtClean="0">
                <a:latin typeface="Calibri"/>
                <a:cs typeface="Calibri"/>
              </a:rPr>
              <a:t>f</a:t>
            </a:r>
            <a:r>
              <a:rPr sz="2400" spc="4" baseline="1706" dirty="0" smtClean="0">
                <a:latin typeface="Calibri"/>
                <a:cs typeface="Calibri"/>
              </a:rPr>
              <a:t>i</a:t>
            </a:r>
            <a:r>
              <a:rPr sz="2400" spc="-4" baseline="1706" dirty="0" smtClean="0">
                <a:latin typeface="Calibri"/>
                <a:cs typeface="Calibri"/>
              </a:rPr>
              <a:t>r</a:t>
            </a:r>
            <a:r>
              <a:rPr sz="2400" spc="0" baseline="1706" dirty="0" smtClean="0">
                <a:latin typeface="Calibri"/>
                <a:cs typeface="Calibri"/>
              </a:rPr>
              <a:t>m</a:t>
            </a:r>
            <a:r>
              <a:rPr sz="2400" spc="-16" baseline="1706" dirty="0" smtClean="0">
                <a:latin typeface="Calibri"/>
                <a:cs typeface="Calibri"/>
              </a:rPr>
              <a:t> </a:t>
            </a:r>
            <a:r>
              <a:rPr sz="2400" spc="0" baseline="1706" dirty="0" smtClean="0">
                <a:latin typeface="Calibri"/>
                <a:cs typeface="Calibri"/>
              </a:rPr>
              <a:t>a</a:t>
            </a:r>
            <a:r>
              <a:rPr sz="2400" spc="4" baseline="1706" dirty="0" smtClean="0">
                <a:latin typeface="Calibri"/>
                <a:cs typeface="Calibri"/>
              </a:rPr>
              <a:t>n</a:t>
            </a:r>
            <a:r>
              <a:rPr sz="2400" spc="0" baseline="1706" dirty="0" smtClean="0">
                <a:latin typeface="Calibri"/>
                <a:cs typeface="Calibri"/>
              </a:rPr>
              <a:t>d</a:t>
            </a:r>
            <a:r>
              <a:rPr sz="2400" spc="-39" baseline="1706" dirty="0" smtClean="0">
                <a:latin typeface="Calibri"/>
                <a:cs typeface="Calibri"/>
              </a:rPr>
              <a:t> </a:t>
            </a:r>
            <a:r>
              <a:rPr sz="2400" spc="4" baseline="1706" dirty="0" smtClean="0">
                <a:latin typeface="Calibri"/>
                <a:cs typeface="Calibri"/>
              </a:rPr>
              <a:t>it</a:t>
            </a:r>
            <a:r>
              <a:rPr sz="2400" spc="0" baseline="1706" dirty="0" smtClean="0">
                <a:latin typeface="Calibri"/>
                <a:cs typeface="Calibri"/>
              </a:rPr>
              <a:t>s</a:t>
            </a:r>
            <a:r>
              <a:rPr lang="en-US" sz="2400" spc="0" baseline="1706" dirty="0" smtClean="0">
                <a:latin typeface="Calibri"/>
                <a:cs typeface="Calibri"/>
              </a:rPr>
              <a:t> </a:t>
            </a:r>
            <a:r>
              <a:rPr sz="1600" spc="-14" dirty="0" smtClean="0">
                <a:latin typeface="Calibri"/>
                <a:cs typeface="Calibri"/>
              </a:rPr>
              <a:t>s</a:t>
            </a:r>
            <a:r>
              <a:rPr sz="1600" spc="4" dirty="0" smtClean="0">
                <a:latin typeface="Calibri"/>
                <a:cs typeface="Calibri"/>
              </a:rPr>
              <a:t>t</a:t>
            </a:r>
            <a:r>
              <a:rPr sz="1600" spc="-39" dirty="0" smtClean="0">
                <a:latin typeface="Calibri"/>
                <a:cs typeface="Calibri"/>
              </a:rPr>
              <a:t>r</a:t>
            </a:r>
            <a:r>
              <a:rPr sz="1600" spc="-9" dirty="0" smtClean="0">
                <a:latin typeface="Calibri"/>
                <a:cs typeface="Calibri"/>
              </a:rPr>
              <a:t>a</a:t>
            </a:r>
            <a:r>
              <a:rPr sz="1600" spc="-4" dirty="0" smtClean="0">
                <a:latin typeface="Calibri"/>
                <a:cs typeface="Calibri"/>
              </a:rPr>
              <a:t>t</a:t>
            </a:r>
            <a:r>
              <a:rPr sz="1600" spc="0" dirty="0" smtClean="0">
                <a:latin typeface="Calibri"/>
                <a:cs typeface="Calibri"/>
              </a:rPr>
              <a:t>eg</a:t>
            </a:r>
            <a:r>
              <a:rPr sz="1600" spc="4" dirty="0" smtClean="0">
                <a:latin typeface="Calibri"/>
                <a:cs typeface="Calibri"/>
              </a:rPr>
              <a:t>i</a:t>
            </a:r>
            <a:r>
              <a:rPr sz="1600" spc="0" dirty="0" smtClean="0">
                <a:latin typeface="Calibri"/>
                <a:cs typeface="Calibri"/>
              </a:rPr>
              <a:t>es</a:t>
            </a:r>
            <a:r>
              <a:rPr sz="1600" spc="-67" dirty="0" smtClean="0">
                <a:latin typeface="Calibri"/>
                <a:cs typeface="Calibri"/>
              </a:rPr>
              <a:t> </a:t>
            </a:r>
            <a:r>
              <a:rPr sz="1600" spc="0" dirty="0" smtClean="0">
                <a:latin typeface="Calibri"/>
                <a:cs typeface="Calibri"/>
              </a:rPr>
              <a:t>a</a:t>
            </a:r>
            <a:r>
              <a:rPr sz="1600" spc="-25" dirty="0" smtClean="0">
                <a:latin typeface="Calibri"/>
                <a:cs typeface="Calibri"/>
              </a:rPr>
              <a:t>r</a:t>
            </a:r>
            <a:r>
              <a:rPr sz="1600" spc="0" dirty="0" smtClean="0">
                <a:latin typeface="Calibri"/>
                <a:cs typeface="Calibri"/>
              </a:rPr>
              <a:t>e</a:t>
            </a:r>
            <a:r>
              <a:rPr sz="1600" spc="-1" dirty="0" smtClean="0">
                <a:latin typeface="Calibri"/>
                <a:cs typeface="Calibri"/>
              </a:rPr>
              <a:t> </a:t>
            </a:r>
            <a:r>
              <a:rPr sz="1600" spc="0" dirty="0" smtClean="0">
                <a:latin typeface="Calibri"/>
                <a:cs typeface="Calibri"/>
              </a:rPr>
              <a:t>d</a:t>
            </a:r>
            <a:r>
              <a:rPr sz="1600" spc="-14" dirty="0" smtClean="0">
                <a:latin typeface="Calibri"/>
                <a:cs typeface="Calibri"/>
              </a:rPr>
              <a:t>e</a:t>
            </a:r>
            <a:r>
              <a:rPr sz="1600" spc="-4" dirty="0" smtClean="0">
                <a:latin typeface="Calibri"/>
                <a:cs typeface="Calibri"/>
              </a:rPr>
              <a:t>t</a:t>
            </a:r>
            <a:r>
              <a:rPr sz="1600" spc="0" dirty="0" smtClean="0">
                <a:latin typeface="Calibri"/>
                <a:cs typeface="Calibri"/>
              </a:rPr>
              <a:t>e</a:t>
            </a:r>
            <a:r>
              <a:rPr sz="1600" spc="-4" dirty="0" smtClean="0">
                <a:latin typeface="Calibri"/>
                <a:cs typeface="Calibri"/>
              </a:rPr>
              <a:t>r</a:t>
            </a:r>
            <a:r>
              <a:rPr sz="1600" spc="0" dirty="0" smtClean="0">
                <a:latin typeface="Calibri"/>
                <a:cs typeface="Calibri"/>
              </a:rPr>
              <a:t>mined</a:t>
            </a:r>
            <a:r>
              <a:rPr sz="1600" spc="-45" dirty="0" smtClean="0">
                <a:latin typeface="Calibri"/>
                <a:cs typeface="Calibri"/>
              </a:rPr>
              <a:t> </a:t>
            </a:r>
            <a:r>
              <a:rPr sz="1600" spc="0" dirty="0" smtClean="0">
                <a:latin typeface="Calibri"/>
                <a:cs typeface="Calibri"/>
              </a:rPr>
              <a:t>not</a:t>
            </a:r>
            <a:r>
              <a:rPr sz="1600" spc="-22" dirty="0" smtClean="0">
                <a:latin typeface="Calibri"/>
                <a:cs typeface="Calibri"/>
              </a:rPr>
              <a:t> </a:t>
            </a:r>
            <a:r>
              <a:rPr sz="1600" spc="0" dirty="0" smtClean="0">
                <a:latin typeface="Calibri"/>
                <a:cs typeface="Calibri"/>
              </a:rPr>
              <a:t>on</a:t>
            </a:r>
            <a:r>
              <a:rPr sz="1600" spc="4" dirty="0" smtClean="0">
                <a:latin typeface="Calibri"/>
                <a:cs typeface="Calibri"/>
              </a:rPr>
              <a:t>l</a:t>
            </a:r>
            <a:r>
              <a:rPr sz="1600" spc="0" dirty="0" smtClean="0">
                <a:latin typeface="Calibri"/>
                <a:cs typeface="Calibri"/>
              </a:rPr>
              <a:t>y</a:t>
            </a:r>
            <a:r>
              <a:rPr sz="1600" spc="-22" dirty="0" smtClean="0">
                <a:latin typeface="Calibri"/>
                <a:cs typeface="Calibri"/>
              </a:rPr>
              <a:t> </a:t>
            </a:r>
            <a:r>
              <a:rPr sz="1600" spc="-9" dirty="0" smtClean="0">
                <a:latin typeface="Calibri"/>
                <a:cs typeface="Calibri"/>
              </a:rPr>
              <a:t>b</a:t>
            </a:r>
            <a:r>
              <a:rPr sz="1600" spc="0" dirty="0" smtClean="0">
                <a:latin typeface="Calibri"/>
                <a:cs typeface="Calibri"/>
              </a:rPr>
              <a:t>y</a:t>
            </a:r>
            <a:r>
              <a:rPr sz="1600" spc="-15" dirty="0" smtClean="0">
                <a:latin typeface="Calibri"/>
                <a:cs typeface="Calibri"/>
              </a:rPr>
              <a:t> </a:t>
            </a:r>
            <a:r>
              <a:rPr sz="1600" spc="-19" dirty="0" smtClean="0">
                <a:latin typeface="Calibri"/>
                <a:cs typeface="Calibri"/>
              </a:rPr>
              <a:t>c</a:t>
            </a:r>
            <a:r>
              <a:rPr sz="1600" spc="0" dirty="0" smtClean="0">
                <a:latin typeface="Calibri"/>
                <a:cs typeface="Calibri"/>
              </a:rPr>
              <a:t>omp</a:t>
            </a:r>
            <a:r>
              <a:rPr sz="1600" spc="-19" dirty="0" smtClean="0">
                <a:latin typeface="Calibri"/>
                <a:cs typeface="Calibri"/>
              </a:rPr>
              <a:t>e</a:t>
            </a:r>
            <a:r>
              <a:rPr sz="1600" spc="4" dirty="0" smtClean="0">
                <a:latin typeface="Calibri"/>
                <a:cs typeface="Calibri"/>
              </a:rPr>
              <a:t>titi</a:t>
            </a:r>
            <a:r>
              <a:rPr sz="1600" spc="0" dirty="0" smtClean="0">
                <a:latin typeface="Calibri"/>
                <a:cs typeface="Calibri"/>
              </a:rPr>
              <a:t>on</a:t>
            </a:r>
            <a:r>
              <a:rPr sz="1600" spc="-58" dirty="0" smtClean="0">
                <a:latin typeface="Calibri"/>
                <a:cs typeface="Calibri"/>
              </a:rPr>
              <a:t> </a:t>
            </a:r>
            <a:r>
              <a:rPr sz="1600" spc="0" dirty="0" smtClean="0">
                <a:latin typeface="Calibri"/>
                <a:cs typeface="Calibri"/>
              </a:rPr>
              <a:t>wi</a:t>
            </a:r>
            <a:r>
              <a:rPr sz="1600" spc="9" dirty="0" smtClean="0">
                <a:latin typeface="Calibri"/>
                <a:cs typeface="Calibri"/>
              </a:rPr>
              <a:t>t</a:t>
            </a:r>
            <a:r>
              <a:rPr sz="1600" spc="0" dirty="0" smtClean="0">
                <a:latin typeface="Calibri"/>
                <a:cs typeface="Calibri"/>
              </a:rPr>
              <a:t>h</a:t>
            </a:r>
            <a:r>
              <a:rPr sz="1600" spc="-28" dirty="0" smtClean="0">
                <a:latin typeface="Calibri"/>
                <a:cs typeface="Calibri"/>
              </a:rPr>
              <a:t> </a:t>
            </a:r>
            <a:r>
              <a:rPr sz="1600" spc="4" dirty="0" smtClean="0">
                <a:latin typeface="Calibri"/>
                <a:cs typeface="Calibri"/>
              </a:rPr>
              <a:t>it</a:t>
            </a:r>
            <a:r>
              <a:rPr sz="1600" spc="0" dirty="0" smtClean="0">
                <a:latin typeface="Calibri"/>
                <a:cs typeface="Calibri"/>
              </a:rPr>
              <a:t>s</a:t>
            </a:r>
            <a:r>
              <a:rPr sz="1600" spc="-24" dirty="0" smtClean="0">
                <a:latin typeface="Calibri"/>
                <a:cs typeface="Calibri"/>
              </a:rPr>
              <a:t> </a:t>
            </a:r>
            <a:r>
              <a:rPr sz="1600" spc="4" dirty="0" smtClean="0">
                <a:latin typeface="Calibri"/>
                <a:cs typeface="Calibri"/>
              </a:rPr>
              <a:t>t</a:t>
            </a:r>
            <a:r>
              <a:rPr sz="1600" spc="-39" dirty="0" smtClean="0">
                <a:latin typeface="Calibri"/>
                <a:cs typeface="Calibri"/>
              </a:rPr>
              <a:t>r</a:t>
            </a:r>
            <a:r>
              <a:rPr sz="1600" spc="0" dirty="0" smtClean="0">
                <a:latin typeface="Calibri"/>
                <a:cs typeface="Calibri"/>
              </a:rPr>
              <a:t>a</a:t>
            </a:r>
            <a:r>
              <a:rPr sz="1600" spc="4" dirty="0" smtClean="0">
                <a:latin typeface="Calibri"/>
                <a:cs typeface="Calibri"/>
              </a:rPr>
              <a:t>diti</a:t>
            </a:r>
            <a:r>
              <a:rPr sz="1600" spc="0" dirty="0" smtClean="0">
                <a:latin typeface="Calibri"/>
                <a:cs typeface="Calibri"/>
              </a:rPr>
              <a:t>onal</a:t>
            </a:r>
            <a:r>
              <a:rPr sz="1600" spc="-71" dirty="0" smtClean="0">
                <a:latin typeface="Calibri"/>
                <a:cs typeface="Calibri"/>
              </a:rPr>
              <a:t> </a:t>
            </a:r>
            <a:r>
              <a:rPr sz="1600" spc="0" dirty="0" smtClean="0">
                <a:latin typeface="Calibri"/>
                <a:cs typeface="Calibri"/>
              </a:rPr>
              <a:t>d</a:t>
            </a:r>
            <a:r>
              <a:rPr sz="1600" spc="4" dirty="0" smtClean="0">
                <a:latin typeface="Calibri"/>
                <a:cs typeface="Calibri"/>
              </a:rPr>
              <a:t>i</a:t>
            </a:r>
            <a:r>
              <a:rPr sz="1600" spc="-29" dirty="0" smtClean="0">
                <a:latin typeface="Calibri"/>
                <a:cs typeface="Calibri"/>
              </a:rPr>
              <a:t>r</a:t>
            </a:r>
            <a:r>
              <a:rPr sz="1600" spc="0" dirty="0" smtClean="0">
                <a:latin typeface="Calibri"/>
                <a:cs typeface="Calibri"/>
              </a:rPr>
              <a:t>e</a:t>
            </a:r>
            <a:r>
              <a:rPr sz="1600" spc="-4" dirty="0" smtClean="0">
                <a:latin typeface="Calibri"/>
                <a:cs typeface="Calibri"/>
              </a:rPr>
              <a:t>c</a:t>
            </a:r>
            <a:r>
              <a:rPr sz="1600" spc="0" dirty="0" smtClean="0">
                <a:latin typeface="Calibri"/>
                <a:cs typeface="Calibri"/>
              </a:rPr>
              <a:t>t </a:t>
            </a:r>
            <a:r>
              <a:rPr lang="en-US" sz="1600" spc="0" dirty="0" smtClean="0">
                <a:latin typeface="Calibri"/>
                <a:cs typeface="Calibri"/>
              </a:rPr>
              <a:t> </a:t>
            </a:r>
            <a:r>
              <a:rPr sz="1600" spc="-14" dirty="0" smtClean="0">
                <a:latin typeface="Calibri"/>
                <a:cs typeface="Calibri"/>
              </a:rPr>
              <a:t>c</a:t>
            </a:r>
            <a:r>
              <a:rPr sz="1600" spc="0" dirty="0" smtClean="0">
                <a:latin typeface="Calibri"/>
                <a:cs typeface="Calibri"/>
              </a:rPr>
              <a:t>omp</a:t>
            </a:r>
            <a:r>
              <a:rPr sz="1600" spc="-19" dirty="0" smtClean="0">
                <a:latin typeface="Calibri"/>
                <a:cs typeface="Calibri"/>
              </a:rPr>
              <a:t>e</a:t>
            </a:r>
            <a:r>
              <a:rPr sz="1600" spc="4" dirty="0" smtClean="0">
                <a:latin typeface="Calibri"/>
                <a:cs typeface="Calibri"/>
              </a:rPr>
              <a:t>ti</a:t>
            </a:r>
            <a:r>
              <a:rPr sz="1600" spc="-4" dirty="0" smtClean="0">
                <a:latin typeface="Calibri"/>
                <a:cs typeface="Calibri"/>
              </a:rPr>
              <a:t>t</a:t>
            </a:r>
            <a:r>
              <a:rPr sz="1600" spc="0" dirty="0" smtClean="0">
                <a:latin typeface="Calibri"/>
                <a:cs typeface="Calibri"/>
              </a:rPr>
              <a:t>o</a:t>
            </a:r>
            <a:r>
              <a:rPr sz="1600" spc="-29" dirty="0" smtClean="0">
                <a:latin typeface="Calibri"/>
                <a:cs typeface="Calibri"/>
              </a:rPr>
              <a:t>r</a:t>
            </a:r>
            <a:r>
              <a:rPr sz="1600" spc="0" dirty="0" smtClean="0">
                <a:latin typeface="Calibri"/>
                <a:cs typeface="Calibri"/>
              </a:rPr>
              <a:t>s</a:t>
            </a:r>
            <a:r>
              <a:rPr sz="1600" spc="-48" dirty="0" smtClean="0">
                <a:latin typeface="Calibri"/>
                <a:cs typeface="Calibri"/>
              </a:rPr>
              <a:t> </a:t>
            </a:r>
            <a:r>
              <a:rPr sz="1600" spc="0" dirty="0" smtClean="0">
                <a:latin typeface="Calibri"/>
                <a:cs typeface="Calibri"/>
              </a:rPr>
              <a:t>but</a:t>
            </a:r>
            <a:r>
              <a:rPr sz="1600" spc="-17" dirty="0" smtClean="0">
                <a:latin typeface="Calibri"/>
                <a:cs typeface="Calibri"/>
              </a:rPr>
              <a:t> </a:t>
            </a:r>
            <a:r>
              <a:rPr sz="1600" spc="0" dirty="0" smtClean="0">
                <a:latin typeface="Calibri"/>
                <a:cs typeface="Calibri"/>
              </a:rPr>
              <a:t>a</a:t>
            </a:r>
            <a:r>
              <a:rPr sz="1600" spc="4" dirty="0" smtClean="0">
                <a:latin typeface="Calibri"/>
                <a:cs typeface="Calibri"/>
              </a:rPr>
              <a:t>l</a:t>
            </a:r>
            <a:r>
              <a:rPr sz="1600" spc="0" dirty="0" smtClean="0">
                <a:latin typeface="Calibri"/>
                <a:cs typeface="Calibri"/>
              </a:rPr>
              <a:t>so</a:t>
            </a:r>
            <a:r>
              <a:rPr sz="1600" spc="-25" dirty="0" smtClean="0">
                <a:latin typeface="Calibri"/>
                <a:cs typeface="Calibri"/>
              </a:rPr>
              <a:t> </a:t>
            </a:r>
            <a:r>
              <a:rPr sz="1600" spc="-9" dirty="0" smtClean="0">
                <a:latin typeface="Calibri"/>
                <a:cs typeface="Calibri"/>
              </a:rPr>
              <a:t>b</a:t>
            </a:r>
            <a:r>
              <a:rPr sz="1600" spc="0" dirty="0" smtClean="0">
                <a:latin typeface="Calibri"/>
                <a:cs typeface="Calibri"/>
              </a:rPr>
              <a:t>y</a:t>
            </a:r>
            <a:r>
              <a:rPr sz="1600" spc="-15" dirty="0" smtClean="0">
                <a:latin typeface="Calibri"/>
                <a:cs typeface="Calibri"/>
              </a:rPr>
              <a:t> </a:t>
            </a:r>
            <a:r>
              <a:rPr sz="1600" spc="-34" dirty="0" smtClean="0">
                <a:latin typeface="Calibri"/>
                <a:cs typeface="Calibri"/>
              </a:rPr>
              <a:t>f</a:t>
            </a:r>
            <a:r>
              <a:rPr sz="1600" spc="0" dirty="0" smtClean="0">
                <a:latin typeface="Calibri"/>
                <a:cs typeface="Calibri"/>
              </a:rPr>
              <a:t>our</a:t>
            </a:r>
            <a:r>
              <a:rPr sz="1600" spc="-12" dirty="0" smtClean="0">
                <a:latin typeface="Calibri"/>
                <a:cs typeface="Calibri"/>
              </a:rPr>
              <a:t> </a:t>
            </a:r>
            <a:r>
              <a:rPr sz="1600" spc="0" dirty="0" smtClean="0">
                <a:latin typeface="Calibri"/>
                <a:cs typeface="Calibri"/>
              </a:rPr>
              <a:t>ot</a:t>
            </a:r>
            <a:r>
              <a:rPr sz="1600" spc="4" dirty="0" smtClean="0">
                <a:latin typeface="Calibri"/>
                <a:cs typeface="Calibri"/>
              </a:rPr>
              <a:t>h</a:t>
            </a:r>
            <a:r>
              <a:rPr sz="1600" spc="0" dirty="0" smtClean="0">
                <a:latin typeface="Calibri"/>
                <a:cs typeface="Calibri"/>
              </a:rPr>
              <a:t>er</a:t>
            </a:r>
            <a:r>
              <a:rPr sz="1600" spc="-20" dirty="0" smtClean="0">
                <a:latin typeface="Calibri"/>
                <a:cs typeface="Calibri"/>
              </a:rPr>
              <a:t> </a:t>
            </a:r>
            <a:r>
              <a:rPr sz="1600" spc="-29" dirty="0" smtClean="0">
                <a:latin typeface="Calibri"/>
                <a:cs typeface="Calibri"/>
              </a:rPr>
              <a:t>f</a:t>
            </a:r>
            <a:r>
              <a:rPr sz="1600" spc="0" dirty="0" smtClean="0">
                <a:latin typeface="Calibri"/>
                <a:cs typeface="Calibri"/>
              </a:rPr>
              <a:t>o</a:t>
            </a:r>
            <a:r>
              <a:rPr sz="1600" spc="-29" dirty="0" smtClean="0">
                <a:latin typeface="Calibri"/>
                <a:cs typeface="Calibri"/>
              </a:rPr>
              <a:t>r</a:t>
            </a:r>
            <a:r>
              <a:rPr sz="1600" spc="0" dirty="0" smtClean="0">
                <a:latin typeface="Calibri"/>
                <a:cs typeface="Calibri"/>
              </a:rPr>
              <a:t>c</a:t>
            </a:r>
            <a:r>
              <a:rPr sz="1600" spc="-4" dirty="0" smtClean="0">
                <a:latin typeface="Calibri"/>
                <a:cs typeface="Calibri"/>
              </a:rPr>
              <a:t>e</a:t>
            </a:r>
            <a:r>
              <a:rPr sz="1600" spc="0" dirty="0" smtClean="0">
                <a:latin typeface="Calibri"/>
                <a:cs typeface="Calibri"/>
              </a:rPr>
              <a:t>s</a:t>
            </a:r>
            <a:r>
              <a:rPr sz="1600" spc="-9" dirty="0" smtClean="0">
                <a:latin typeface="Calibri"/>
                <a:cs typeface="Calibri"/>
              </a:rPr>
              <a:t> </a:t>
            </a:r>
            <a:r>
              <a:rPr sz="1600" spc="4" dirty="0" smtClean="0">
                <a:latin typeface="Calibri"/>
                <a:cs typeface="Calibri"/>
              </a:rPr>
              <a:t>i</a:t>
            </a:r>
            <a:r>
              <a:rPr sz="1600" spc="0" dirty="0" smtClean="0">
                <a:latin typeface="Calibri"/>
                <a:cs typeface="Calibri"/>
              </a:rPr>
              <a:t>n</a:t>
            </a:r>
            <a:r>
              <a:rPr sz="1600" spc="-26" dirty="0" smtClean="0">
                <a:latin typeface="Calibri"/>
                <a:cs typeface="Calibri"/>
              </a:rPr>
              <a:t> </a:t>
            </a:r>
            <a:r>
              <a:rPr sz="1600" spc="4" dirty="0" smtClean="0">
                <a:latin typeface="Calibri"/>
                <a:cs typeface="Calibri"/>
              </a:rPr>
              <a:t>t</a:t>
            </a:r>
            <a:r>
              <a:rPr sz="1600" spc="0" dirty="0" smtClean="0">
                <a:latin typeface="Calibri"/>
                <a:cs typeface="Calibri"/>
              </a:rPr>
              <a:t>he</a:t>
            </a:r>
            <a:r>
              <a:rPr sz="1600" spc="-6" dirty="0" smtClean="0">
                <a:latin typeface="Calibri"/>
                <a:cs typeface="Calibri"/>
              </a:rPr>
              <a:t> </a:t>
            </a:r>
            <a:r>
              <a:rPr sz="1600" spc="4" dirty="0" smtClean="0">
                <a:latin typeface="Calibri"/>
                <a:cs typeface="Calibri"/>
              </a:rPr>
              <a:t>i</a:t>
            </a:r>
            <a:r>
              <a:rPr sz="1600" spc="0" dirty="0" smtClean="0">
                <a:latin typeface="Calibri"/>
                <a:cs typeface="Calibri"/>
              </a:rPr>
              <a:t>nd</a:t>
            </a:r>
            <a:r>
              <a:rPr sz="1600" spc="4" dirty="0" smtClean="0">
                <a:latin typeface="Calibri"/>
                <a:cs typeface="Calibri"/>
              </a:rPr>
              <a:t>u</a:t>
            </a:r>
            <a:r>
              <a:rPr sz="1600" spc="-14" dirty="0" smtClean="0">
                <a:latin typeface="Calibri"/>
                <a:cs typeface="Calibri"/>
              </a:rPr>
              <a:t>s</a:t>
            </a:r>
            <a:r>
              <a:rPr sz="1600" spc="4" dirty="0" smtClean="0">
                <a:latin typeface="Calibri"/>
                <a:cs typeface="Calibri"/>
              </a:rPr>
              <a:t>tr</a:t>
            </a:r>
            <a:r>
              <a:rPr sz="1600" spc="34" dirty="0" smtClean="0">
                <a:latin typeface="Calibri"/>
                <a:cs typeface="Calibri"/>
              </a:rPr>
              <a:t>y</a:t>
            </a:r>
            <a:r>
              <a:rPr sz="1600" spc="4" dirty="0" smtClean="0">
                <a:latin typeface="MS PGothic"/>
                <a:cs typeface="MS PGothic"/>
              </a:rPr>
              <a:t>’</a:t>
            </a:r>
            <a:r>
              <a:rPr sz="1600" spc="0" dirty="0" smtClean="0">
                <a:latin typeface="Calibri"/>
                <a:cs typeface="Calibri"/>
              </a:rPr>
              <a:t>s</a:t>
            </a:r>
            <a:r>
              <a:rPr sz="1600" spc="-87" dirty="0" smtClean="0">
                <a:latin typeface="Calibri"/>
                <a:cs typeface="Calibri"/>
              </a:rPr>
              <a:t> </a:t>
            </a:r>
            <a:r>
              <a:rPr sz="1600" spc="0" dirty="0" smtClean="0">
                <a:latin typeface="Calibri"/>
                <a:cs typeface="Calibri"/>
              </a:rPr>
              <a:t>e</a:t>
            </a:r>
            <a:r>
              <a:rPr sz="1600" spc="-25" dirty="0" smtClean="0">
                <a:latin typeface="Calibri"/>
                <a:cs typeface="Calibri"/>
              </a:rPr>
              <a:t>n</a:t>
            </a:r>
            <a:r>
              <a:rPr sz="1600" spc="0" dirty="0" smtClean="0">
                <a:latin typeface="Calibri"/>
                <a:cs typeface="Calibri"/>
              </a:rPr>
              <a:t>vi</a:t>
            </a:r>
            <a:r>
              <a:rPr sz="1600" spc="-25" dirty="0" smtClean="0">
                <a:latin typeface="Calibri"/>
                <a:cs typeface="Calibri"/>
              </a:rPr>
              <a:t>r</a:t>
            </a:r>
            <a:r>
              <a:rPr sz="1600" spc="0" dirty="0" smtClean="0">
                <a:latin typeface="Calibri"/>
                <a:cs typeface="Calibri"/>
              </a:rPr>
              <a:t>onm</a:t>
            </a:r>
            <a:r>
              <a:rPr sz="1600" spc="-4" dirty="0" smtClean="0">
                <a:latin typeface="Calibri"/>
                <a:cs typeface="Calibri"/>
              </a:rPr>
              <a:t>e</a:t>
            </a:r>
            <a:r>
              <a:rPr sz="1600" spc="-9" dirty="0" smtClean="0">
                <a:latin typeface="Calibri"/>
                <a:cs typeface="Calibri"/>
              </a:rPr>
              <a:t>n</a:t>
            </a:r>
            <a:r>
              <a:rPr sz="1600" spc="4" dirty="0" smtClean="0">
                <a:latin typeface="Calibri"/>
                <a:cs typeface="Calibri"/>
              </a:rPr>
              <a:t>t</a:t>
            </a:r>
            <a:r>
              <a:rPr sz="1600" spc="0" dirty="0" smtClean="0">
                <a:latin typeface="Calibri"/>
                <a:cs typeface="Calibri"/>
              </a:rPr>
              <a:t>:</a:t>
            </a:r>
            <a:r>
              <a:rPr sz="1600" spc="-58" dirty="0" smtClean="0">
                <a:latin typeface="Calibri"/>
                <a:cs typeface="Calibri"/>
              </a:rPr>
              <a:t> </a:t>
            </a:r>
            <a:r>
              <a:rPr sz="1600" spc="0" dirty="0" smtClean="0">
                <a:latin typeface="Calibri"/>
                <a:cs typeface="Calibri"/>
              </a:rPr>
              <a:t>n</a:t>
            </a:r>
            <a:r>
              <a:rPr sz="1600" spc="-14" dirty="0" smtClean="0">
                <a:latin typeface="Calibri"/>
                <a:cs typeface="Calibri"/>
              </a:rPr>
              <a:t>e</a:t>
            </a:r>
            <a:r>
              <a:rPr sz="1600" spc="0" dirty="0" smtClean="0">
                <a:latin typeface="Calibri"/>
                <a:cs typeface="Calibri"/>
              </a:rPr>
              <a:t>w </a:t>
            </a:r>
            <a:r>
              <a:rPr lang="en-US" sz="1600" spc="0" dirty="0" smtClean="0">
                <a:latin typeface="Calibri"/>
                <a:cs typeface="Calibri"/>
              </a:rPr>
              <a:t> </a:t>
            </a:r>
            <a:r>
              <a:rPr sz="1600" spc="0" dirty="0" smtClean="0">
                <a:latin typeface="Calibri"/>
                <a:cs typeface="Calibri"/>
              </a:rPr>
              <a:t>mar</a:t>
            </a:r>
            <a:r>
              <a:rPr sz="1600" spc="-59" dirty="0" smtClean="0">
                <a:latin typeface="Calibri"/>
                <a:cs typeface="Calibri"/>
              </a:rPr>
              <a:t>k</a:t>
            </a:r>
            <a:r>
              <a:rPr sz="1600" spc="-14" dirty="0" smtClean="0">
                <a:latin typeface="Calibri"/>
                <a:cs typeface="Calibri"/>
              </a:rPr>
              <a:t>e</a:t>
            </a:r>
            <a:r>
              <a:rPr sz="1600" spc="0" dirty="0" smtClean="0">
                <a:latin typeface="Calibri"/>
                <a:cs typeface="Calibri"/>
              </a:rPr>
              <a:t>t</a:t>
            </a:r>
            <a:r>
              <a:rPr sz="1600" spc="-16" dirty="0" smtClean="0">
                <a:latin typeface="Calibri"/>
                <a:cs typeface="Calibri"/>
              </a:rPr>
              <a:t> </a:t>
            </a:r>
            <a:r>
              <a:rPr sz="1600" spc="0" dirty="0" smtClean="0">
                <a:latin typeface="Calibri"/>
                <a:cs typeface="Calibri"/>
              </a:rPr>
              <a:t>e</a:t>
            </a:r>
            <a:r>
              <a:rPr sz="1600" spc="-14" dirty="0" smtClean="0">
                <a:latin typeface="Calibri"/>
                <a:cs typeface="Calibri"/>
              </a:rPr>
              <a:t>n</a:t>
            </a:r>
            <a:r>
              <a:rPr sz="1600" spc="4" dirty="0" smtClean="0">
                <a:latin typeface="Calibri"/>
                <a:cs typeface="Calibri"/>
              </a:rPr>
              <a:t>t</a:t>
            </a:r>
            <a:r>
              <a:rPr sz="1600" spc="-39" dirty="0" smtClean="0">
                <a:latin typeface="Calibri"/>
                <a:cs typeface="Calibri"/>
              </a:rPr>
              <a:t>r</a:t>
            </a:r>
            <a:r>
              <a:rPr sz="1600" spc="0" dirty="0" smtClean="0">
                <a:latin typeface="Calibri"/>
                <a:cs typeface="Calibri"/>
              </a:rPr>
              <a:t>a</a:t>
            </a:r>
            <a:r>
              <a:rPr sz="1600" spc="-4" dirty="0" smtClean="0">
                <a:latin typeface="Calibri"/>
                <a:cs typeface="Calibri"/>
              </a:rPr>
              <a:t>n</a:t>
            </a:r>
            <a:r>
              <a:rPr sz="1600" spc="4" dirty="0" smtClean="0">
                <a:latin typeface="Calibri"/>
                <a:cs typeface="Calibri"/>
              </a:rPr>
              <a:t>t</a:t>
            </a:r>
            <a:r>
              <a:rPr sz="1600" spc="0" dirty="0" smtClean="0">
                <a:latin typeface="Calibri"/>
                <a:cs typeface="Calibri"/>
              </a:rPr>
              <a:t>s,</a:t>
            </a:r>
            <a:r>
              <a:rPr sz="1600" spc="-48" dirty="0" smtClean="0">
                <a:latin typeface="Calibri"/>
                <a:cs typeface="Calibri"/>
              </a:rPr>
              <a:t> </a:t>
            </a:r>
            <a:r>
              <a:rPr sz="1600" spc="0" dirty="0" smtClean="0">
                <a:latin typeface="Calibri"/>
                <a:cs typeface="Calibri"/>
              </a:rPr>
              <a:t>su</a:t>
            </a:r>
            <a:r>
              <a:rPr sz="1600" spc="-14" dirty="0" smtClean="0">
                <a:latin typeface="Calibri"/>
                <a:cs typeface="Calibri"/>
              </a:rPr>
              <a:t>bs</a:t>
            </a:r>
            <a:r>
              <a:rPr sz="1600" spc="4" dirty="0" smtClean="0">
                <a:latin typeface="Calibri"/>
                <a:cs typeface="Calibri"/>
              </a:rPr>
              <a:t>tit</a:t>
            </a:r>
            <a:r>
              <a:rPr sz="1600" spc="0" dirty="0" smtClean="0">
                <a:latin typeface="Calibri"/>
                <a:cs typeface="Calibri"/>
              </a:rPr>
              <a:t>ute</a:t>
            </a:r>
            <a:r>
              <a:rPr sz="1600" spc="-74" dirty="0" smtClean="0">
                <a:latin typeface="Calibri"/>
                <a:cs typeface="Calibri"/>
              </a:rPr>
              <a:t> </a:t>
            </a:r>
            <a:r>
              <a:rPr sz="1600" spc="0" dirty="0" smtClean="0">
                <a:latin typeface="Calibri"/>
                <a:cs typeface="Calibri"/>
              </a:rPr>
              <a:t>p</a:t>
            </a:r>
            <a:r>
              <a:rPr sz="1600" spc="-25" dirty="0" smtClean="0">
                <a:latin typeface="Calibri"/>
                <a:cs typeface="Calibri"/>
              </a:rPr>
              <a:t>r</a:t>
            </a:r>
            <a:r>
              <a:rPr sz="1600" spc="0" dirty="0" smtClean="0">
                <a:latin typeface="Calibri"/>
                <a:cs typeface="Calibri"/>
              </a:rPr>
              <a:t>oducts,</a:t>
            </a:r>
            <a:r>
              <a:rPr sz="1600" spc="-56" dirty="0" smtClean="0">
                <a:latin typeface="Calibri"/>
                <a:cs typeface="Calibri"/>
              </a:rPr>
              <a:t> </a:t>
            </a:r>
            <a:r>
              <a:rPr sz="1600" spc="0" dirty="0" smtClean="0">
                <a:latin typeface="Calibri"/>
                <a:cs typeface="Calibri"/>
              </a:rPr>
              <a:t>cu</a:t>
            </a:r>
            <a:r>
              <a:rPr sz="1600" spc="-14" dirty="0" smtClean="0">
                <a:latin typeface="Calibri"/>
                <a:cs typeface="Calibri"/>
              </a:rPr>
              <a:t>s</a:t>
            </a:r>
            <a:r>
              <a:rPr sz="1600" spc="-4" dirty="0" smtClean="0">
                <a:latin typeface="Calibri"/>
                <a:cs typeface="Calibri"/>
              </a:rPr>
              <a:t>t</a:t>
            </a:r>
            <a:r>
              <a:rPr sz="1600" spc="0" dirty="0" smtClean="0">
                <a:latin typeface="Calibri"/>
                <a:cs typeface="Calibri"/>
              </a:rPr>
              <a:t>om</a:t>
            </a:r>
            <a:r>
              <a:rPr sz="1600" spc="-4" dirty="0" smtClean="0">
                <a:latin typeface="Calibri"/>
                <a:cs typeface="Calibri"/>
              </a:rPr>
              <a:t>e</a:t>
            </a:r>
            <a:r>
              <a:rPr sz="1600" spc="-29" dirty="0" smtClean="0">
                <a:latin typeface="Calibri"/>
                <a:cs typeface="Calibri"/>
              </a:rPr>
              <a:t>r</a:t>
            </a:r>
            <a:r>
              <a:rPr sz="1600" spc="0" dirty="0" smtClean="0">
                <a:latin typeface="Calibri"/>
                <a:cs typeface="Calibri"/>
              </a:rPr>
              <a:t>s,</a:t>
            </a:r>
            <a:r>
              <a:rPr sz="1600" spc="-46" dirty="0" smtClean="0">
                <a:latin typeface="Calibri"/>
                <a:cs typeface="Calibri"/>
              </a:rPr>
              <a:t> </a:t>
            </a:r>
            <a:r>
              <a:rPr sz="1600" spc="0" dirty="0" smtClean="0">
                <a:latin typeface="Calibri"/>
                <a:cs typeface="Calibri"/>
              </a:rPr>
              <a:t>a</a:t>
            </a:r>
            <a:r>
              <a:rPr sz="1600" spc="4" dirty="0" smtClean="0">
                <a:latin typeface="Calibri"/>
                <a:cs typeface="Calibri"/>
              </a:rPr>
              <a:t>n</a:t>
            </a:r>
            <a:r>
              <a:rPr sz="1600" spc="0" dirty="0" smtClean="0">
                <a:latin typeface="Calibri"/>
                <a:cs typeface="Calibri"/>
              </a:rPr>
              <a:t>d</a:t>
            </a:r>
            <a:r>
              <a:rPr sz="1600" spc="-24" dirty="0" smtClean="0">
                <a:latin typeface="Calibri"/>
                <a:cs typeface="Calibri"/>
              </a:rPr>
              <a:t> </a:t>
            </a:r>
            <a:r>
              <a:rPr sz="1600" spc="0" dirty="0" smtClean="0">
                <a:latin typeface="Calibri"/>
                <a:cs typeface="Calibri"/>
              </a:rPr>
              <a:t>supp</a:t>
            </a:r>
            <a:r>
              <a:rPr sz="1600" spc="4" dirty="0" smtClean="0">
                <a:latin typeface="Calibri"/>
                <a:cs typeface="Calibri"/>
              </a:rPr>
              <a:t>li</a:t>
            </a:r>
            <a:r>
              <a:rPr sz="1600" spc="0" dirty="0" smtClean="0">
                <a:latin typeface="Calibri"/>
                <a:cs typeface="Calibri"/>
              </a:rPr>
              <a:t>e</a:t>
            </a:r>
            <a:r>
              <a:rPr sz="1600" spc="-29" dirty="0" smtClean="0">
                <a:latin typeface="Calibri"/>
                <a:cs typeface="Calibri"/>
              </a:rPr>
              <a:t>r</a:t>
            </a:r>
            <a:r>
              <a:rPr sz="1600" spc="0" dirty="0" smtClean="0">
                <a:latin typeface="Calibri"/>
                <a:cs typeface="Calibri"/>
              </a:rPr>
              <a:t>s.</a:t>
            </a:r>
            <a:endParaRPr sz="1600" dirty="0">
              <a:latin typeface="Calibri"/>
              <a:cs typeface="Calibri"/>
            </a:endParaRPr>
          </a:p>
        </p:txBody>
      </p:sp>
      <p:sp>
        <p:nvSpPr>
          <p:cNvPr id="9" name="object 18"/>
          <p:cNvSpPr txBox="1"/>
          <p:nvPr/>
        </p:nvSpPr>
        <p:spPr>
          <a:xfrm>
            <a:off x="304800" y="156507"/>
            <a:ext cx="8478514" cy="627875"/>
          </a:xfrm>
          <a:prstGeom prst="rect">
            <a:avLst/>
          </a:prstGeom>
          <a:solidFill>
            <a:schemeClr val="accent2">
              <a:lumMod val="50000"/>
            </a:schemeClr>
          </a:solidFill>
        </p:spPr>
        <p:txBody>
          <a:bodyPr wrap="square" lIns="0" tIns="0" rIns="0" bIns="0" rtlCol="0">
            <a:noAutofit/>
          </a:bodyPr>
          <a:lstStyle/>
          <a:p>
            <a:pPr marL="12700" algn="ctr">
              <a:lnSpc>
                <a:spcPts val="4585"/>
              </a:lnSpc>
              <a:spcBef>
                <a:spcPts val="229"/>
              </a:spcBef>
            </a:pPr>
            <a:r>
              <a:rPr cap="small" spc="0" dirty="0" smtClean="0">
                <a:solidFill>
                  <a:schemeClr val="bg1"/>
                </a:solidFill>
                <a:latin typeface="Calibri" panose="020F0502020204030204" pitchFamily="34" charset="0"/>
                <a:cs typeface="Calibri" panose="020F0502020204030204" pitchFamily="34" charset="0"/>
              </a:rPr>
              <a:t>I</a:t>
            </a:r>
            <a:r>
              <a:rPr cap="small" spc="-29" dirty="0" smtClean="0">
                <a:solidFill>
                  <a:schemeClr val="bg1"/>
                </a:solidFill>
                <a:latin typeface="Calibri" panose="020F0502020204030204" pitchFamily="34" charset="0"/>
                <a:cs typeface="Calibri" panose="020F0502020204030204" pitchFamily="34" charset="0"/>
              </a:rPr>
              <a:t>n</a:t>
            </a:r>
            <a:r>
              <a:rPr cap="small" spc="-100" dirty="0" smtClean="0">
                <a:solidFill>
                  <a:schemeClr val="bg1"/>
                </a:solidFill>
                <a:latin typeface="Calibri" panose="020F0502020204030204" pitchFamily="34" charset="0"/>
                <a:cs typeface="Calibri" panose="020F0502020204030204" pitchFamily="34" charset="0"/>
              </a:rPr>
              <a:t>f</a:t>
            </a:r>
            <a:r>
              <a:rPr cap="small" spc="0" dirty="0" smtClean="0">
                <a:solidFill>
                  <a:schemeClr val="bg1"/>
                </a:solidFill>
                <a:latin typeface="Calibri" panose="020F0502020204030204" pitchFamily="34" charset="0"/>
                <a:cs typeface="Calibri" panose="020F0502020204030204" pitchFamily="34" charset="0"/>
              </a:rPr>
              <a:t>orm</a:t>
            </a:r>
            <a:r>
              <a:rPr cap="small" spc="-34" dirty="0" smtClean="0">
                <a:solidFill>
                  <a:schemeClr val="bg1"/>
                </a:solidFill>
                <a:latin typeface="Calibri" panose="020F0502020204030204" pitchFamily="34" charset="0"/>
                <a:cs typeface="Calibri" panose="020F0502020204030204" pitchFamily="34" charset="0"/>
              </a:rPr>
              <a:t>a</a:t>
            </a:r>
            <a:r>
              <a:rPr cap="small" spc="0" dirty="0" smtClean="0">
                <a:solidFill>
                  <a:schemeClr val="bg1"/>
                </a:solidFill>
                <a:latin typeface="Calibri" panose="020F0502020204030204" pitchFamily="34" charset="0"/>
                <a:cs typeface="Calibri" panose="020F0502020204030204" pitchFamily="34" charset="0"/>
              </a:rPr>
              <a:t>tion </a:t>
            </a:r>
            <a:r>
              <a:rPr cap="small" spc="-54" dirty="0" smtClean="0">
                <a:solidFill>
                  <a:schemeClr val="bg1"/>
                </a:solidFill>
                <a:latin typeface="Calibri" panose="020F0502020204030204" pitchFamily="34" charset="0"/>
                <a:cs typeface="Calibri" panose="020F0502020204030204" pitchFamily="34" charset="0"/>
              </a:rPr>
              <a:t>S</a:t>
            </a:r>
            <a:r>
              <a:rPr cap="small" spc="-39" dirty="0" smtClean="0">
                <a:solidFill>
                  <a:schemeClr val="bg1"/>
                </a:solidFill>
                <a:latin typeface="Calibri" panose="020F0502020204030204" pitchFamily="34" charset="0"/>
                <a:cs typeface="Calibri" panose="020F0502020204030204" pitchFamily="34" charset="0"/>
              </a:rPr>
              <a:t>y</a:t>
            </a:r>
            <a:r>
              <a:rPr cap="small" spc="-44" dirty="0" smtClean="0">
                <a:solidFill>
                  <a:schemeClr val="bg1"/>
                </a:solidFill>
                <a:latin typeface="Calibri" panose="020F0502020204030204" pitchFamily="34" charset="0"/>
                <a:cs typeface="Calibri" panose="020F0502020204030204" pitchFamily="34" charset="0"/>
              </a:rPr>
              <a:t>s</a:t>
            </a:r>
            <a:r>
              <a:rPr cap="small" spc="-50" dirty="0" smtClean="0">
                <a:solidFill>
                  <a:schemeClr val="bg1"/>
                </a:solidFill>
                <a:latin typeface="Calibri" panose="020F0502020204030204" pitchFamily="34" charset="0"/>
                <a:cs typeface="Calibri" panose="020F0502020204030204" pitchFamily="34" charset="0"/>
              </a:rPr>
              <a:t>t</a:t>
            </a:r>
            <a:r>
              <a:rPr cap="small" spc="0" dirty="0" smtClean="0">
                <a:solidFill>
                  <a:schemeClr val="bg1"/>
                </a:solidFill>
                <a:latin typeface="Calibri" panose="020F0502020204030204" pitchFamily="34" charset="0"/>
                <a:cs typeface="Calibri" panose="020F0502020204030204" pitchFamily="34" charset="0"/>
              </a:rPr>
              <a:t>ems</a:t>
            </a:r>
            <a:r>
              <a:rPr cap="small" spc="-29" dirty="0" smtClean="0">
                <a:solidFill>
                  <a:schemeClr val="bg1"/>
                </a:solidFill>
                <a:latin typeface="Calibri" panose="020F0502020204030204" pitchFamily="34" charset="0"/>
                <a:cs typeface="Calibri" panose="020F0502020204030204" pitchFamily="34" charset="0"/>
              </a:rPr>
              <a:t> </a:t>
            </a:r>
            <a:r>
              <a:rPr cap="small" spc="0" dirty="0" smtClean="0">
                <a:solidFill>
                  <a:schemeClr val="bg1"/>
                </a:solidFill>
                <a:latin typeface="Calibri" panose="020F0502020204030204" pitchFamily="34" charset="0"/>
                <a:cs typeface="Calibri" panose="020F0502020204030204" pitchFamily="34" charset="0"/>
              </a:rPr>
              <a:t>And</a:t>
            </a:r>
            <a:r>
              <a:rPr lang="en-US" cap="small" spc="0" dirty="0" smtClean="0">
                <a:solidFill>
                  <a:schemeClr val="bg1"/>
                </a:solidFill>
                <a:latin typeface="Calibri" panose="020F0502020204030204" pitchFamily="34" charset="0"/>
                <a:cs typeface="Calibri" panose="020F0502020204030204" pitchFamily="34" charset="0"/>
              </a:rPr>
              <a:t> </a:t>
            </a:r>
            <a:r>
              <a:rPr cap="small" spc="0" dirty="0" smtClean="0">
                <a:solidFill>
                  <a:schemeClr val="bg1"/>
                </a:solidFill>
                <a:latin typeface="Calibri" panose="020F0502020204030204" pitchFamily="34" charset="0"/>
                <a:cs typeface="Calibri" panose="020F0502020204030204" pitchFamily="34" charset="0"/>
              </a:rPr>
              <a:t>Competit</a:t>
            </a:r>
            <a:r>
              <a:rPr cap="small" spc="-14" dirty="0" smtClean="0">
                <a:solidFill>
                  <a:schemeClr val="bg1"/>
                </a:solidFill>
                <a:latin typeface="Calibri" panose="020F0502020204030204" pitchFamily="34" charset="0"/>
                <a:cs typeface="Calibri" panose="020F0502020204030204" pitchFamily="34" charset="0"/>
              </a:rPr>
              <a:t>i</a:t>
            </a:r>
            <a:r>
              <a:rPr cap="small" spc="-44" dirty="0" smtClean="0">
                <a:solidFill>
                  <a:schemeClr val="bg1"/>
                </a:solidFill>
                <a:latin typeface="Calibri" panose="020F0502020204030204" pitchFamily="34" charset="0"/>
                <a:cs typeface="Calibri" panose="020F0502020204030204" pitchFamily="34" charset="0"/>
              </a:rPr>
              <a:t>v</a:t>
            </a:r>
            <a:r>
              <a:rPr cap="small" spc="0" dirty="0" smtClean="0">
                <a:solidFill>
                  <a:schemeClr val="bg1"/>
                </a:solidFill>
                <a:latin typeface="Calibri" panose="020F0502020204030204" pitchFamily="34" charset="0"/>
                <a:cs typeface="Calibri" panose="020F0502020204030204" pitchFamily="34" charset="0"/>
              </a:rPr>
              <a:t>e </a:t>
            </a:r>
            <a:r>
              <a:rPr cap="small" spc="-9" dirty="0" smtClean="0">
                <a:solidFill>
                  <a:schemeClr val="bg1"/>
                </a:solidFill>
                <a:latin typeface="Calibri" panose="020F0502020204030204" pitchFamily="34" charset="0"/>
                <a:cs typeface="Calibri" panose="020F0502020204030204" pitchFamily="34" charset="0"/>
              </a:rPr>
              <a:t>A</a:t>
            </a:r>
            <a:r>
              <a:rPr cap="small" spc="0" dirty="0" smtClean="0">
                <a:solidFill>
                  <a:schemeClr val="bg1"/>
                </a:solidFill>
                <a:latin typeface="Calibri" panose="020F0502020204030204" pitchFamily="34" charset="0"/>
                <a:cs typeface="Calibri" panose="020F0502020204030204" pitchFamily="34" charset="0"/>
              </a:rPr>
              <a:t>d</a:t>
            </a:r>
            <a:r>
              <a:rPr cap="small" spc="-54" dirty="0" smtClean="0">
                <a:solidFill>
                  <a:schemeClr val="bg1"/>
                </a:solidFill>
                <a:latin typeface="Calibri" panose="020F0502020204030204" pitchFamily="34" charset="0"/>
                <a:cs typeface="Calibri" panose="020F0502020204030204" pitchFamily="34" charset="0"/>
              </a:rPr>
              <a:t>v</a:t>
            </a:r>
            <a:r>
              <a:rPr cap="small" spc="0" dirty="0" smtClean="0">
                <a:solidFill>
                  <a:schemeClr val="bg1"/>
                </a:solidFill>
                <a:latin typeface="Calibri" panose="020F0502020204030204" pitchFamily="34" charset="0"/>
                <a:cs typeface="Calibri" panose="020F0502020204030204" pitchFamily="34" charset="0"/>
              </a:rPr>
              <a:t>a</a:t>
            </a:r>
            <a:r>
              <a:rPr cap="small" spc="-34" dirty="0" smtClean="0">
                <a:solidFill>
                  <a:schemeClr val="bg1"/>
                </a:solidFill>
                <a:latin typeface="Calibri" panose="020F0502020204030204" pitchFamily="34" charset="0"/>
                <a:cs typeface="Calibri" panose="020F0502020204030204" pitchFamily="34" charset="0"/>
              </a:rPr>
              <a:t>n</a:t>
            </a:r>
            <a:r>
              <a:rPr cap="small" spc="-50" dirty="0" smtClean="0">
                <a:solidFill>
                  <a:schemeClr val="bg1"/>
                </a:solidFill>
                <a:latin typeface="Calibri" panose="020F0502020204030204" pitchFamily="34" charset="0"/>
                <a:cs typeface="Calibri" panose="020F0502020204030204" pitchFamily="34" charset="0"/>
              </a:rPr>
              <a:t>t</a:t>
            </a:r>
            <a:r>
              <a:rPr cap="small" spc="0" dirty="0" smtClean="0">
                <a:solidFill>
                  <a:schemeClr val="bg1"/>
                </a:solidFill>
                <a:latin typeface="Calibri" panose="020F0502020204030204" pitchFamily="34" charset="0"/>
                <a:cs typeface="Calibri" panose="020F0502020204030204" pitchFamily="34" charset="0"/>
              </a:rPr>
              <a:t>a</a:t>
            </a:r>
            <a:r>
              <a:rPr cap="small" spc="-29" dirty="0" smtClean="0">
                <a:solidFill>
                  <a:schemeClr val="bg1"/>
                </a:solidFill>
                <a:latin typeface="Calibri" panose="020F0502020204030204" pitchFamily="34" charset="0"/>
                <a:cs typeface="Calibri" panose="020F0502020204030204" pitchFamily="34" charset="0"/>
              </a:rPr>
              <a:t>g</a:t>
            </a:r>
            <a:r>
              <a:rPr cap="small" spc="0" dirty="0" smtClean="0">
                <a:solidFill>
                  <a:schemeClr val="bg1"/>
                </a:solidFill>
                <a:latin typeface="Calibri" panose="020F0502020204030204" pitchFamily="34" charset="0"/>
                <a:cs typeface="Calibri" panose="020F0502020204030204" pitchFamily="34" charset="0"/>
              </a:rPr>
              <a:t>e</a:t>
            </a:r>
            <a:endParaRPr cap="small" dirty="0">
              <a:solidFill>
                <a:schemeClr val="bg1"/>
              </a:solidFill>
              <a:latin typeface="Calibri" panose="020F0502020204030204" pitchFamily="34" charset="0"/>
              <a:cs typeface="Calibri" panose="020F0502020204030204" pitchFamily="34" charset="0"/>
            </a:endParaRPr>
          </a:p>
        </p:txBody>
      </p:sp>
      <p:pic>
        <p:nvPicPr>
          <p:cNvPr id="112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44" y="1143000"/>
            <a:ext cx="8135986"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394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0" y="0"/>
            <a:ext cx="9144000" cy="990600"/>
          </a:xfrm>
        </p:spPr>
        <p:txBody>
          <a:bodyPr rtlCol="0">
            <a:normAutofit/>
          </a:bodyPr>
          <a:lstStyle/>
          <a:p>
            <a:pPr algn="l" fontAlgn="auto">
              <a:spcAft>
                <a:spcPts val="0"/>
              </a:spcAft>
              <a:defRPr/>
            </a:pPr>
            <a:r>
              <a:rPr lang="en-US" b="1" cap="small" dirty="0" smtClean="0"/>
              <a:t>Foundation Concepts</a:t>
            </a:r>
          </a:p>
        </p:txBody>
      </p:sp>
      <p:sp>
        <p:nvSpPr>
          <p:cNvPr id="14339" name="Rectangle 3"/>
          <p:cNvSpPr>
            <a:spLocks noGrp="1" noChangeArrowheads="1"/>
          </p:cNvSpPr>
          <p:nvPr>
            <p:ph idx="1"/>
          </p:nvPr>
        </p:nvSpPr>
        <p:spPr>
          <a:xfrm>
            <a:off x="381000" y="2133600"/>
            <a:ext cx="8458200" cy="2590800"/>
          </a:xfrm>
          <a:solidFill>
            <a:schemeClr val="bg2"/>
          </a:solidFill>
        </p:spPr>
        <p:txBody>
          <a:bodyPr/>
          <a:lstStyle/>
          <a:p>
            <a:r>
              <a:rPr lang="en-US" altLang="id-ID" sz="2800" dirty="0" smtClean="0">
                <a:solidFill>
                  <a:schemeClr val="tx1"/>
                </a:solidFill>
                <a:latin typeface="Yu Gothic" pitchFamily="34" charset="-128"/>
                <a:ea typeface="Yu Gothic" pitchFamily="34" charset="-128"/>
              </a:rPr>
              <a:t>Why study information systems and information technology?</a:t>
            </a:r>
          </a:p>
          <a:p>
            <a:pPr marL="714375" lvl="2" indent="-354013"/>
            <a:r>
              <a:rPr lang="en-US" altLang="id-ID" dirty="0" smtClean="0">
                <a:solidFill>
                  <a:schemeClr val="tx1"/>
                </a:solidFill>
                <a:latin typeface="Yu Gothic" pitchFamily="34" charset="-128"/>
                <a:ea typeface="Yu Gothic" pitchFamily="34" charset="-128"/>
              </a:rPr>
              <a:t>Vital component of successful businesses</a:t>
            </a:r>
          </a:p>
          <a:p>
            <a:pPr marL="714375" lvl="2" indent="-354013"/>
            <a:r>
              <a:rPr lang="en-US" altLang="id-ID" dirty="0" smtClean="0">
                <a:solidFill>
                  <a:schemeClr val="tx1"/>
                </a:solidFill>
                <a:latin typeface="Yu Gothic" pitchFamily="34" charset="-128"/>
                <a:ea typeface="Yu Gothic" pitchFamily="34" charset="-128"/>
              </a:rPr>
              <a:t>Helps businesses expand and compete</a:t>
            </a:r>
          </a:p>
          <a:p>
            <a:pPr marL="714375" lvl="2" indent="-354013"/>
            <a:r>
              <a:rPr lang="en-US" altLang="id-ID" dirty="0" smtClean="0">
                <a:solidFill>
                  <a:schemeClr val="tx1"/>
                </a:solidFill>
                <a:latin typeface="Yu Gothic" pitchFamily="34" charset="-128"/>
                <a:ea typeface="Yu Gothic" pitchFamily="34" charset="-128"/>
              </a:rPr>
              <a:t>Improves efficiency and effectiveness of </a:t>
            </a:r>
            <a:br>
              <a:rPr lang="en-US" altLang="id-ID" dirty="0" smtClean="0">
                <a:solidFill>
                  <a:schemeClr val="tx1"/>
                </a:solidFill>
                <a:latin typeface="Yu Gothic" pitchFamily="34" charset="-128"/>
                <a:ea typeface="Yu Gothic" pitchFamily="34" charset="-128"/>
              </a:rPr>
            </a:br>
            <a:r>
              <a:rPr lang="en-US" altLang="id-ID" dirty="0" smtClean="0">
                <a:solidFill>
                  <a:schemeClr val="tx1"/>
                </a:solidFill>
                <a:latin typeface="Yu Gothic" pitchFamily="34" charset="-128"/>
                <a:ea typeface="Yu Gothic" pitchFamily="34" charset="-128"/>
              </a:rPr>
              <a:t>business processes</a:t>
            </a:r>
          </a:p>
          <a:p>
            <a:pPr marL="714375" lvl="2" indent="-354013"/>
            <a:r>
              <a:rPr lang="en-US" altLang="id-ID" dirty="0" smtClean="0">
                <a:solidFill>
                  <a:schemeClr val="tx1"/>
                </a:solidFill>
                <a:latin typeface="Yu Gothic" pitchFamily="34" charset="-128"/>
                <a:ea typeface="Yu Gothic" pitchFamily="34" charset="-128"/>
              </a:rPr>
              <a:t>Facilitates managerial decision making and workgroup collaboration</a:t>
            </a:r>
          </a:p>
        </p:txBody>
      </p:sp>
    </p:spTree>
    <p:extLst>
      <p:ext uri="{BB962C8B-B14F-4D97-AF65-F5344CB8AC3E}">
        <p14:creationId xmlns:p14="http://schemas.microsoft.com/office/powerpoint/2010/main" val="34065904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365518" y="1237581"/>
            <a:ext cx="8420014" cy="5038211"/>
          </a:xfrm>
          <a:prstGeom prst="rect">
            <a:avLst/>
          </a:prstGeom>
          <a:solidFill>
            <a:srgbClr val="FFFFFF">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object 4"/>
          <p:cNvSpPr txBox="1"/>
          <p:nvPr/>
        </p:nvSpPr>
        <p:spPr>
          <a:xfrm>
            <a:off x="879144" y="1749082"/>
            <a:ext cx="7253086" cy="4260723"/>
          </a:xfrm>
          <a:prstGeom prst="rect">
            <a:avLst/>
          </a:prstGeom>
        </p:spPr>
        <p:txBody>
          <a:bodyPr wrap="square" lIns="0" tIns="0" rIns="0" bIns="0" rtlCol="0">
            <a:noAutofit/>
          </a:bodyPr>
          <a:lstStyle/>
          <a:p>
            <a:pPr marL="12700" marR="52412">
              <a:lnSpc>
                <a:spcPts val="3360"/>
              </a:lnSpc>
              <a:spcBef>
                <a:spcPts val="168"/>
              </a:spcBef>
            </a:pPr>
            <a:r>
              <a:rPr sz="4800" b="1" spc="-204" baseline="3413" dirty="0" smtClean="0">
                <a:latin typeface="Calibri"/>
                <a:cs typeface="Calibri"/>
              </a:rPr>
              <a:t>T</a:t>
            </a:r>
            <a:r>
              <a:rPr sz="4800" b="1" spc="-59" baseline="3413" dirty="0" smtClean="0">
                <a:latin typeface="Calibri"/>
                <a:cs typeface="Calibri"/>
              </a:rPr>
              <a:t>r</a:t>
            </a:r>
            <a:r>
              <a:rPr sz="4800" b="1" spc="0" baseline="3413" dirty="0" smtClean="0">
                <a:latin typeface="Calibri"/>
                <a:cs typeface="Calibri"/>
              </a:rPr>
              <a:t>adi</a:t>
            </a:r>
            <a:r>
              <a:rPr sz="4800" b="1" spc="-9" baseline="3413" dirty="0" smtClean="0">
                <a:latin typeface="Calibri"/>
                <a:cs typeface="Calibri"/>
              </a:rPr>
              <a:t>t</a:t>
            </a:r>
            <a:r>
              <a:rPr sz="4800" b="1" spc="0" baseline="3413" dirty="0" smtClean="0">
                <a:latin typeface="Calibri"/>
                <a:cs typeface="Calibri"/>
              </a:rPr>
              <a:t>ional</a:t>
            </a:r>
            <a:r>
              <a:rPr sz="4800" b="1" spc="24" baseline="3413" dirty="0" smtClean="0">
                <a:latin typeface="Calibri"/>
                <a:cs typeface="Calibri"/>
              </a:rPr>
              <a:t> </a:t>
            </a:r>
            <a:r>
              <a:rPr sz="4800" b="1" spc="-19" baseline="3413" dirty="0" smtClean="0">
                <a:latin typeface="Calibri"/>
                <a:cs typeface="Calibri"/>
              </a:rPr>
              <a:t>c</a:t>
            </a:r>
            <a:r>
              <a:rPr sz="4800" b="1" spc="0" baseline="3413" dirty="0" smtClean="0">
                <a:latin typeface="Calibri"/>
                <a:cs typeface="Calibri"/>
              </a:rPr>
              <a:t>omp</a:t>
            </a:r>
            <a:r>
              <a:rPr sz="4800" b="1" spc="-14" baseline="3413" dirty="0" smtClean="0">
                <a:latin typeface="Calibri"/>
                <a:cs typeface="Calibri"/>
              </a:rPr>
              <a:t>e</a:t>
            </a:r>
            <a:r>
              <a:rPr sz="4800" b="1" spc="0" baseline="3413" dirty="0" smtClean="0">
                <a:latin typeface="Calibri"/>
                <a:cs typeface="Calibri"/>
              </a:rPr>
              <a:t>t</a:t>
            </a:r>
            <a:r>
              <a:rPr sz="4800" b="1" spc="-9" baseline="3413" dirty="0" smtClean="0">
                <a:latin typeface="Calibri"/>
                <a:cs typeface="Calibri"/>
              </a:rPr>
              <a:t>i</a:t>
            </a:r>
            <a:r>
              <a:rPr sz="4800" b="1" spc="-39" baseline="3413" dirty="0" smtClean="0">
                <a:latin typeface="Calibri"/>
                <a:cs typeface="Calibri"/>
              </a:rPr>
              <a:t>t</a:t>
            </a:r>
            <a:r>
              <a:rPr sz="4800" b="1" spc="0" baseline="3413" dirty="0" smtClean="0">
                <a:latin typeface="Calibri"/>
                <a:cs typeface="Calibri"/>
              </a:rPr>
              <a:t>o</a:t>
            </a:r>
            <a:r>
              <a:rPr sz="4800" b="1" spc="-59" baseline="3413" dirty="0" smtClean="0">
                <a:latin typeface="Calibri"/>
                <a:cs typeface="Calibri"/>
              </a:rPr>
              <a:t>r</a:t>
            </a:r>
            <a:r>
              <a:rPr sz="4800" b="1" spc="0" baseline="3413" dirty="0" smtClean="0">
                <a:latin typeface="Calibri"/>
                <a:cs typeface="Calibri"/>
              </a:rPr>
              <a:t>s</a:t>
            </a:r>
            <a:endParaRPr sz="3200" b="1" dirty="0">
              <a:latin typeface="Calibri"/>
              <a:cs typeface="Calibri"/>
            </a:endParaRPr>
          </a:p>
          <a:p>
            <a:pPr marL="413461" marR="167290" indent="-286461" algn="just">
              <a:lnSpc>
                <a:spcPct val="99995"/>
              </a:lnSpc>
              <a:spcBef>
                <a:spcPts val="479"/>
              </a:spcBef>
            </a:pPr>
            <a:r>
              <a:rPr sz="2800" spc="0" dirty="0" smtClean="0">
                <a:latin typeface="Arial"/>
                <a:cs typeface="Arial"/>
              </a:rPr>
              <a:t>–</a:t>
            </a:r>
            <a:r>
              <a:rPr sz="2800" spc="-90" dirty="0" smtClean="0">
                <a:latin typeface="Arial"/>
                <a:cs typeface="Arial"/>
              </a:rPr>
              <a:t> </a:t>
            </a:r>
            <a:r>
              <a:rPr sz="2800" spc="0" dirty="0" smtClean="0">
                <a:latin typeface="Calibri"/>
                <a:cs typeface="Calibri"/>
              </a:rPr>
              <a:t>All f</a:t>
            </a:r>
            <a:r>
              <a:rPr sz="2800" spc="-4" dirty="0" smtClean="0">
                <a:latin typeface="Calibri"/>
                <a:cs typeface="Calibri"/>
              </a:rPr>
              <a:t>i</a:t>
            </a:r>
            <a:r>
              <a:rPr sz="2800" spc="0" dirty="0" smtClean="0">
                <a:latin typeface="Calibri"/>
                <a:cs typeface="Calibri"/>
              </a:rPr>
              <a:t>r</a:t>
            </a:r>
            <a:r>
              <a:rPr sz="2800" spc="-4" dirty="0" smtClean="0">
                <a:latin typeface="Calibri"/>
                <a:cs typeface="Calibri"/>
              </a:rPr>
              <a:t>m</a:t>
            </a:r>
            <a:r>
              <a:rPr sz="2800" spc="0" dirty="0" smtClean="0">
                <a:latin typeface="Calibri"/>
                <a:cs typeface="Calibri"/>
              </a:rPr>
              <a:t>s sha</a:t>
            </a:r>
            <a:r>
              <a:rPr sz="2800" spc="-44" dirty="0" smtClean="0">
                <a:latin typeface="Calibri"/>
                <a:cs typeface="Calibri"/>
              </a:rPr>
              <a:t>r</a:t>
            </a:r>
            <a:r>
              <a:rPr sz="2800" spc="0" dirty="0" smtClean="0">
                <a:latin typeface="Calibri"/>
                <a:cs typeface="Calibri"/>
              </a:rPr>
              <a:t>e</a:t>
            </a:r>
            <a:r>
              <a:rPr sz="2800" spc="9" dirty="0" smtClean="0">
                <a:latin typeface="Calibri"/>
                <a:cs typeface="Calibri"/>
              </a:rPr>
              <a:t> </a:t>
            </a:r>
            <a:r>
              <a:rPr sz="2800" spc="0" dirty="0" smtClean="0">
                <a:latin typeface="Calibri"/>
                <a:cs typeface="Calibri"/>
              </a:rPr>
              <a:t>mar</a:t>
            </a:r>
            <a:r>
              <a:rPr sz="2800" spc="-84" dirty="0" smtClean="0">
                <a:latin typeface="Calibri"/>
                <a:cs typeface="Calibri"/>
              </a:rPr>
              <a:t>k</a:t>
            </a:r>
            <a:r>
              <a:rPr sz="2800" spc="-14" dirty="0" smtClean="0">
                <a:latin typeface="Calibri"/>
                <a:cs typeface="Calibri"/>
              </a:rPr>
              <a:t>e</a:t>
            </a:r>
            <a:r>
              <a:rPr sz="2800" spc="0" dirty="0" smtClean="0">
                <a:latin typeface="Calibri"/>
                <a:cs typeface="Calibri"/>
              </a:rPr>
              <a:t>t space</a:t>
            </a:r>
            <a:r>
              <a:rPr sz="2800" spc="14" dirty="0" smtClean="0">
                <a:latin typeface="Calibri"/>
                <a:cs typeface="Calibri"/>
              </a:rPr>
              <a:t> </a:t>
            </a:r>
            <a:r>
              <a:rPr sz="2800" spc="0" dirty="0" smtClean="0">
                <a:latin typeface="Calibri"/>
                <a:cs typeface="Calibri"/>
              </a:rPr>
              <a:t>with</a:t>
            </a:r>
            <a:r>
              <a:rPr sz="2800" spc="-9" dirty="0" smtClean="0">
                <a:latin typeface="Calibri"/>
                <a:cs typeface="Calibri"/>
              </a:rPr>
              <a:t> </a:t>
            </a:r>
            <a:r>
              <a:rPr sz="2800" spc="-14" dirty="0" smtClean="0">
                <a:latin typeface="Calibri"/>
                <a:cs typeface="Calibri"/>
              </a:rPr>
              <a:t>c</a:t>
            </a:r>
            <a:r>
              <a:rPr sz="2800" spc="0" dirty="0" smtClean="0">
                <a:latin typeface="Calibri"/>
                <a:cs typeface="Calibri"/>
              </a:rPr>
              <a:t>omp</a:t>
            </a:r>
            <a:r>
              <a:rPr sz="2800" spc="-25" dirty="0" smtClean="0">
                <a:latin typeface="Calibri"/>
                <a:cs typeface="Calibri"/>
              </a:rPr>
              <a:t>e</a:t>
            </a:r>
            <a:r>
              <a:rPr sz="2800" spc="0" dirty="0" smtClean="0">
                <a:latin typeface="Calibri"/>
                <a:cs typeface="Calibri"/>
              </a:rPr>
              <a:t>t</a:t>
            </a:r>
            <a:r>
              <a:rPr sz="2800" spc="-4" dirty="0" smtClean="0">
                <a:latin typeface="Calibri"/>
                <a:cs typeface="Calibri"/>
              </a:rPr>
              <a:t>i</a:t>
            </a:r>
            <a:r>
              <a:rPr sz="2800" spc="-25" dirty="0" smtClean="0">
                <a:latin typeface="Calibri"/>
                <a:cs typeface="Calibri"/>
              </a:rPr>
              <a:t>t</a:t>
            </a:r>
            <a:r>
              <a:rPr sz="2800" spc="0" dirty="0" smtClean="0">
                <a:latin typeface="Calibri"/>
                <a:cs typeface="Calibri"/>
              </a:rPr>
              <a:t>o</a:t>
            </a:r>
            <a:r>
              <a:rPr sz="2800" spc="-50" dirty="0" smtClean="0">
                <a:latin typeface="Calibri"/>
                <a:cs typeface="Calibri"/>
              </a:rPr>
              <a:t>r</a:t>
            </a:r>
            <a:r>
              <a:rPr sz="2800" spc="0" dirty="0" smtClean="0">
                <a:latin typeface="Calibri"/>
                <a:cs typeface="Calibri"/>
              </a:rPr>
              <a:t>s who</a:t>
            </a:r>
            <a:r>
              <a:rPr sz="2800" spc="-34" dirty="0" smtClean="0">
                <a:latin typeface="Calibri"/>
                <a:cs typeface="Calibri"/>
              </a:rPr>
              <a:t> </a:t>
            </a:r>
            <a:r>
              <a:rPr sz="2800" spc="0" dirty="0" smtClean="0">
                <a:latin typeface="Calibri"/>
                <a:cs typeface="Calibri"/>
              </a:rPr>
              <a:t>a</a:t>
            </a:r>
            <a:r>
              <a:rPr sz="2800" spc="-34" dirty="0" smtClean="0">
                <a:latin typeface="Calibri"/>
                <a:cs typeface="Calibri"/>
              </a:rPr>
              <a:t>r</a:t>
            </a:r>
            <a:r>
              <a:rPr sz="2800" spc="0" dirty="0" smtClean="0">
                <a:latin typeface="Calibri"/>
                <a:cs typeface="Calibri"/>
              </a:rPr>
              <a:t>e</a:t>
            </a:r>
            <a:r>
              <a:rPr sz="2800" spc="-37" dirty="0" smtClean="0">
                <a:latin typeface="Calibri"/>
                <a:cs typeface="Calibri"/>
              </a:rPr>
              <a:t> </a:t>
            </a:r>
            <a:r>
              <a:rPr sz="2800" spc="-29" dirty="0" smtClean="0">
                <a:latin typeface="Calibri"/>
                <a:cs typeface="Calibri"/>
              </a:rPr>
              <a:t>c</a:t>
            </a:r>
            <a:r>
              <a:rPr sz="2800" spc="0" dirty="0" smtClean="0">
                <a:latin typeface="Calibri"/>
                <a:cs typeface="Calibri"/>
              </a:rPr>
              <a:t>o</a:t>
            </a:r>
            <a:r>
              <a:rPr sz="2800" spc="-25" dirty="0" smtClean="0">
                <a:latin typeface="Calibri"/>
                <a:cs typeface="Calibri"/>
              </a:rPr>
              <a:t>n</a:t>
            </a:r>
            <a:r>
              <a:rPr sz="2800" spc="0" dirty="0" smtClean="0">
                <a:latin typeface="Calibri"/>
                <a:cs typeface="Calibri"/>
              </a:rPr>
              <a:t>ti</a:t>
            </a:r>
            <a:r>
              <a:rPr sz="2800" spc="-9" dirty="0" smtClean="0">
                <a:latin typeface="Calibri"/>
                <a:cs typeface="Calibri"/>
              </a:rPr>
              <a:t>n</a:t>
            </a:r>
            <a:r>
              <a:rPr sz="2800" spc="0" dirty="0" smtClean="0">
                <a:latin typeface="Calibri"/>
                <a:cs typeface="Calibri"/>
              </a:rPr>
              <a:t>uous</a:t>
            </a:r>
            <a:r>
              <a:rPr sz="2800" spc="-14" dirty="0" smtClean="0">
                <a:latin typeface="Calibri"/>
                <a:cs typeface="Calibri"/>
              </a:rPr>
              <a:t>l</a:t>
            </a:r>
            <a:r>
              <a:rPr sz="2800" spc="0" dirty="0" smtClean="0">
                <a:latin typeface="Calibri"/>
                <a:cs typeface="Calibri"/>
              </a:rPr>
              <a:t>y</a:t>
            </a:r>
            <a:r>
              <a:rPr sz="2800" spc="-48" dirty="0" smtClean="0">
                <a:latin typeface="Calibri"/>
                <a:cs typeface="Calibri"/>
              </a:rPr>
              <a:t> </a:t>
            </a:r>
            <a:r>
              <a:rPr sz="2800" spc="0" dirty="0" smtClean="0">
                <a:latin typeface="Calibri"/>
                <a:cs typeface="Calibri"/>
              </a:rPr>
              <a:t>d</a:t>
            </a:r>
            <a:r>
              <a:rPr sz="2800" spc="-14" dirty="0" smtClean="0">
                <a:latin typeface="Calibri"/>
                <a:cs typeface="Calibri"/>
              </a:rPr>
              <a:t>e</a:t>
            </a:r>
            <a:r>
              <a:rPr sz="2800" spc="0" dirty="0" smtClean="0">
                <a:latin typeface="Calibri"/>
                <a:cs typeface="Calibri"/>
              </a:rPr>
              <a:t>v</a:t>
            </a:r>
            <a:r>
              <a:rPr sz="2800" spc="-9" dirty="0" smtClean="0">
                <a:latin typeface="Calibri"/>
                <a:cs typeface="Calibri"/>
              </a:rPr>
              <a:t>i</a:t>
            </a:r>
            <a:r>
              <a:rPr sz="2800" spc="0" dirty="0" smtClean="0">
                <a:latin typeface="Calibri"/>
                <a:cs typeface="Calibri"/>
              </a:rPr>
              <a:t>si</a:t>
            </a:r>
            <a:r>
              <a:rPr sz="2800" spc="-9" dirty="0" smtClean="0">
                <a:latin typeface="Calibri"/>
                <a:cs typeface="Calibri"/>
              </a:rPr>
              <a:t>n</a:t>
            </a:r>
            <a:r>
              <a:rPr sz="2800" spc="0" dirty="0" smtClean="0">
                <a:latin typeface="Calibri"/>
                <a:cs typeface="Calibri"/>
              </a:rPr>
              <a:t>g</a:t>
            </a:r>
            <a:r>
              <a:rPr sz="2800" spc="-30" dirty="0" smtClean="0">
                <a:latin typeface="Calibri"/>
                <a:cs typeface="Calibri"/>
              </a:rPr>
              <a:t> </a:t>
            </a:r>
            <a:r>
              <a:rPr sz="2800" spc="0" dirty="0" smtClean="0">
                <a:latin typeface="Calibri"/>
                <a:cs typeface="Calibri"/>
              </a:rPr>
              <a:t>n</a:t>
            </a:r>
            <a:r>
              <a:rPr sz="2800" spc="-14" dirty="0" smtClean="0">
                <a:latin typeface="Calibri"/>
                <a:cs typeface="Calibri"/>
              </a:rPr>
              <a:t>e</a:t>
            </a:r>
            <a:r>
              <a:rPr sz="2800" spc="0" dirty="0" smtClean="0">
                <a:latin typeface="Calibri"/>
                <a:cs typeface="Calibri"/>
              </a:rPr>
              <a:t>w</a:t>
            </a:r>
            <a:r>
              <a:rPr sz="2800" spc="-48" dirty="0" smtClean="0">
                <a:latin typeface="Calibri"/>
                <a:cs typeface="Calibri"/>
              </a:rPr>
              <a:t> </a:t>
            </a:r>
            <a:r>
              <a:rPr sz="2800" spc="0" dirty="0" smtClean="0">
                <a:latin typeface="Calibri"/>
                <a:cs typeface="Calibri"/>
              </a:rPr>
              <a:t>p</a:t>
            </a:r>
            <a:r>
              <a:rPr sz="2800" spc="-54" dirty="0" smtClean="0">
                <a:latin typeface="Calibri"/>
                <a:cs typeface="Calibri"/>
              </a:rPr>
              <a:t>r</a:t>
            </a:r>
            <a:r>
              <a:rPr sz="2800" spc="0" dirty="0" smtClean="0">
                <a:latin typeface="Calibri"/>
                <a:cs typeface="Calibri"/>
              </a:rPr>
              <a:t>oducts, se</a:t>
            </a:r>
            <a:r>
              <a:rPr sz="2800" spc="19" dirty="0" smtClean="0">
                <a:latin typeface="Calibri"/>
                <a:cs typeface="Calibri"/>
              </a:rPr>
              <a:t>r</a:t>
            </a:r>
            <a:r>
              <a:rPr sz="2800" spc="0" dirty="0" smtClean="0">
                <a:latin typeface="Calibri"/>
                <a:cs typeface="Calibri"/>
              </a:rPr>
              <a:t>v</a:t>
            </a:r>
            <a:r>
              <a:rPr sz="2800" spc="-9" dirty="0" smtClean="0">
                <a:latin typeface="Calibri"/>
                <a:cs typeface="Calibri"/>
              </a:rPr>
              <a:t>i</a:t>
            </a:r>
            <a:r>
              <a:rPr sz="2800" spc="0" dirty="0" smtClean="0">
                <a:latin typeface="Calibri"/>
                <a:cs typeface="Calibri"/>
              </a:rPr>
              <a:t>ces,</a:t>
            </a:r>
            <a:r>
              <a:rPr sz="2800" spc="-53" dirty="0" smtClean="0">
                <a:latin typeface="Calibri"/>
                <a:cs typeface="Calibri"/>
              </a:rPr>
              <a:t> </a:t>
            </a:r>
            <a:r>
              <a:rPr sz="2800" spc="-25" dirty="0" smtClean="0">
                <a:latin typeface="Calibri"/>
                <a:cs typeface="Calibri"/>
              </a:rPr>
              <a:t>ef</a:t>
            </a:r>
            <a:r>
              <a:rPr sz="2800" spc="0" dirty="0" smtClean="0">
                <a:latin typeface="Calibri"/>
                <a:cs typeface="Calibri"/>
              </a:rPr>
              <a:t>fic</a:t>
            </a:r>
            <a:r>
              <a:rPr sz="2800" spc="-4" dirty="0" smtClean="0">
                <a:latin typeface="Calibri"/>
                <a:cs typeface="Calibri"/>
              </a:rPr>
              <a:t>i</a:t>
            </a:r>
            <a:r>
              <a:rPr sz="2800" spc="0" dirty="0" smtClean="0">
                <a:latin typeface="Calibri"/>
                <a:cs typeface="Calibri"/>
              </a:rPr>
              <a:t>encies,</a:t>
            </a:r>
            <a:r>
              <a:rPr sz="2800" spc="-111" dirty="0" smtClean="0">
                <a:latin typeface="Calibri"/>
                <a:cs typeface="Calibri"/>
              </a:rPr>
              <a:t> </a:t>
            </a:r>
            <a:r>
              <a:rPr sz="2800" spc="4" dirty="0" smtClean="0">
                <a:latin typeface="Calibri"/>
                <a:cs typeface="Calibri"/>
              </a:rPr>
              <a:t>a</a:t>
            </a:r>
            <a:r>
              <a:rPr sz="2800" spc="0" dirty="0" smtClean="0">
                <a:latin typeface="Calibri"/>
                <a:cs typeface="Calibri"/>
              </a:rPr>
              <a:t>nd</a:t>
            </a:r>
            <a:r>
              <a:rPr sz="2800" spc="-27" dirty="0" smtClean="0">
                <a:latin typeface="Calibri"/>
                <a:cs typeface="Calibri"/>
              </a:rPr>
              <a:t> </a:t>
            </a:r>
            <a:r>
              <a:rPr sz="2800" spc="-14" dirty="0" smtClean="0">
                <a:latin typeface="Calibri"/>
                <a:cs typeface="Calibri"/>
              </a:rPr>
              <a:t>s</a:t>
            </a:r>
            <a:r>
              <a:rPr sz="2800" spc="0" dirty="0" smtClean="0">
                <a:latin typeface="Calibri"/>
                <a:cs typeface="Calibri"/>
              </a:rPr>
              <a:t>wi</a:t>
            </a:r>
            <a:r>
              <a:rPr sz="2800" spc="-34" dirty="0" smtClean="0">
                <a:latin typeface="Calibri"/>
                <a:cs typeface="Calibri"/>
              </a:rPr>
              <a:t>t</a:t>
            </a:r>
            <a:r>
              <a:rPr sz="2800" spc="0" dirty="0" smtClean="0">
                <a:latin typeface="Calibri"/>
                <a:cs typeface="Calibri"/>
              </a:rPr>
              <a:t>chi</a:t>
            </a:r>
            <a:r>
              <a:rPr sz="2800" spc="-9" dirty="0" smtClean="0">
                <a:latin typeface="Calibri"/>
                <a:cs typeface="Calibri"/>
              </a:rPr>
              <a:t>n</a:t>
            </a:r>
            <a:r>
              <a:rPr sz="2800" spc="0" dirty="0" smtClean="0">
                <a:latin typeface="Calibri"/>
                <a:cs typeface="Calibri"/>
              </a:rPr>
              <a:t>g</a:t>
            </a:r>
            <a:r>
              <a:rPr sz="2800" spc="-28" dirty="0" smtClean="0">
                <a:latin typeface="Calibri"/>
                <a:cs typeface="Calibri"/>
              </a:rPr>
              <a:t> </a:t>
            </a:r>
            <a:r>
              <a:rPr sz="2800" spc="-19" dirty="0" smtClean="0">
                <a:latin typeface="Calibri"/>
                <a:cs typeface="Calibri"/>
              </a:rPr>
              <a:t>c</a:t>
            </a:r>
            <a:r>
              <a:rPr sz="2800" spc="0" dirty="0" smtClean="0">
                <a:latin typeface="Calibri"/>
                <a:cs typeface="Calibri"/>
              </a:rPr>
              <a:t>o</a:t>
            </a:r>
            <a:r>
              <a:rPr sz="2800" spc="-34" dirty="0" smtClean="0">
                <a:latin typeface="Calibri"/>
                <a:cs typeface="Calibri"/>
              </a:rPr>
              <a:t>s</a:t>
            </a:r>
            <a:r>
              <a:rPr sz="2800" spc="0" dirty="0" smtClean="0">
                <a:latin typeface="Calibri"/>
                <a:cs typeface="Calibri"/>
              </a:rPr>
              <a:t>ts.</a:t>
            </a:r>
            <a:endParaRPr sz="2800" dirty="0">
              <a:latin typeface="Calibri"/>
              <a:cs typeface="Calibri"/>
            </a:endParaRPr>
          </a:p>
          <a:p>
            <a:pPr marL="12700" marR="52412">
              <a:lnSpc>
                <a:spcPct val="101725"/>
              </a:lnSpc>
              <a:spcBef>
                <a:spcPts val="725"/>
              </a:spcBef>
            </a:pPr>
            <a:r>
              <a:rPr sz="3200" b="1" spc="0" dirty="0" smtClean="0">
                <a:latin typeface="Calibri"/>
                <a:cs typeface="Calibri"/>
              </a:rPr>
              <a:t>N</a:t>
            </a:r>
            <a:r>
              <a:rPr sz="3200" b="1" spc="-14" dirty="0" smtClean="0">
                <a:latin typeface="Calibri"/>
                <a:cs typeface="Calibri"/>
              </a:rPr>
              <a:t>e</a:t>
            </a:r>
            <a:r>
              <a:rPr sz="3200" b="1" spc="0" dirty="0" smtClean="0">
                <a:latin typeface="Calibri"/>
                <a:cs typeface="Calibri"/>
              </a:rPr>
              <a:t>w</a:t>
            </a:r>
            <a:r>
              <a:rPr sz="3200" b="1" spc="-14" dirty="0" smtClean="0">
                <a:latin typeface="Calibri"/>
                <a:cs typeface="Calibri"/>
              </a:rPr>
              <a:t> </a:t>
            </a:r>
            <a:r>
              <a:rPr sz="3200" b="1" spc="0" dirty="0" smtClean="0">
                <a:latin typeface="Calibri"/>
                <a:cs typeface="Calibri"/>
              </a:rPr>
              <a:t>mar</a:t>
            </a:r>
            <a:r>
              <a:rPr sz="3200" b="1" spc="-125" dirty="0" smtClean="0">
                <a:latin typeface="Calibri"/>
                <a:cs typeface="Calibri"/>
              </a:rPr>
              <a:t>k</a:t>
            </a:r>
            <a:r>
              <a:rPr sz="3200" b="1" spc="-9" dirty="0" smtClean="0">
                <a:latin typeface="Calibri"/>
                <a:cs typeface="Calibri"/>
              </a:rPr>
              <a:t>e</a:t>
            </a:r>
            <a:r>
              <a:rPr sz="3200" b="1" spc="0" dirty="0" smtClean="0">
                <a:latin typeface="Calibri"/>
                <a:cs typeface="Calibri"/>
              </a:rPr>
              <a:t>t</a:t>
            </a:r>
            <a:r>
              <a:rPr sz="3200" b="1" spc="-9" dirty="0" smtClean="0">
                <a:latin typeface="Calibri"/>
                <a:cs typeface="Calibri"/>
              </a:rPr>
              <a:t> </a:t>
            </a:r>
            <a:r>
              <a:rPr sz="3200" b="1" spc="0" dirty="0" smtClean="0">
                <a:latin typeface="Calibri"/>
                <a:cs typeface="Calibri"/>
              </a:rPr>
              <a:t>e</a:t>
            </a:r>
            <a:r>
              <a:rPr sz="3200" b="1" spc="-29" dirty="0" smtClean="0">
                <a:latin typeface="Calibri"/>
                <a:cs typeface="Calibri"/>
              </a:rPr>
              <a:t>n</a:t>
            </a:r>
            <a:r>
              <a:rPr sz="3200" b="1" spc="0" dirty="0" smtClean="0">
                <a:latin typeface="Calibri"/>
                <a:cs typeface="Calibri"/>
              </a:rPr>
              <a:t>t</a:t>
            </a:r>
            <a:r>
              <a:rPr sz="3200" b="1" spc="-69" dirty="0" smtClean="0">
                <a:latin typeface="Calibri"/>
                <a:cs typeface="Calibri"/>
              </a:rPr>
              <a:t>r</a:t>
            </a:r>
            <a:r>
              <a:rPr sz="3200" b="1" spc="0" dirty="0" smtClean="0">
                <a:latin typeface="Calibri"/>
                <a:cs typeface="Calibri"/>
              </a:rPr>
              <a:t>a</a:t>
            </a:r>
            <a:r>
              <a:rPr sz="3200" b="1" spc="-25" dirty="0" smtClean="0">
                <a:latin typeface="Calibri"/>
                <a:cs typeface="Calibri"/>
              </a:rPr>
              <a:t>n</a:t>
            </a:r>
            <a:r>
              <a:rPr sz="3200" b="1" spc="0" dirty="0" smtClean="0">
                <a:latin typeface="Calibri"/>
                <a:cs typeface="Calibri"/>
              </a:rPr>
              <a:t>ts</a:t>
            </a:r>
            <a:endParaRPr sz="3200" b="1" dirty="0">
              <a:latin typeface="Calibri"/>
              <a:cs typeface="Calibri"/>
            </a:endParaRPr>
          </a:p>
          <a:p>
            <a:pPr marL="413461" marR="11439" indent="-286461">
              <a:lnSpc>
                <a:spcPts val="3360"/>
              </a:lnSpc>
              <a:spcBef>
                <a:spcPts val="751"/>
              </a:spcBef>
            </a:pPr>
            <a:r>
              <a:rPr sz="2800" spc="0" dirty="0" smtClean="0">
                <a:latin typeface="Arial"/>
                <a:cs typeface="Arial"/>
              </a:rPr>
              <a:t>–</a:t>
            </a:r>
            <a:r>
              <a:rPr sz="2800" spc="-90" dirty="0" smtClean="0">
                <a:latin typeface="Arial"/>
                <a:cs typeface="Arial"/>
              </a:rPr>
              <a:t> </a:t>
            </a:r>
            <a:r>
              <a:rPr sz="2800" spc="0" dirty="0" smtClean="0">
                <a:latin typeface="Calibri"/>
                <a:cs typeface="Calibri"/>
              </a:rPr>
              <a:t>Some</a:t>
            </a:r>
            <a:r>
              <a:rPr sz="2800" spc="-63" dirty="0" smtClean="0">
                <a:latin typeface="Calibri"/>
                <a:cs typeface="Calibri"/>
              </a:rPr>
              <a:t> </a:t>
            </a:r>
            <a:r>
              <a:rPr sz="2800" spc="0" dirty="0" smtClean="0">
                <a:latin typeface="Calibri"/>
                <a:cs typeface="Calibri"/>
              </a:rPr>
              <a:t>in</a:t>
            </a:r>
            <a:r>
              <a:rPr sz="2800" spc="-9" dirty="0" smtClean="0">
                <a:latin typeface="Calibri"/>
                <a:cs typeface="Calibri"/>
              </a:rPr>
              <a:t>d</a:t>
            </a:r>
            <a:r>
              <a:rPr sz="2800" spc="0" dirty="0" smtClean="0">
                <a:latin typeface="Calibri"/>
                <a:cs typeface="Calibri"/>
              </a:rPr>
              <a:t>u</a:t>
            </a:r>
            <a:r>
              <a:rPr sz="2800" spc="-44" dirty="0" smtClean="0">
                <a:latin typeface="Calibri"/>
                <a:cs typeface="Calibri"/>
              </a:rPr>
              <a:t>s</a:t>
            </a:r>
            <a:r>
              <a:rPr sz="2800" spc="0" dirty="0" smtClean="0">
                <a:latin typeface="Calibri"/>
                <a:cs typeface="Calibri"/>
              </a:rPr>
              <a:t>tr</a:t>
            </a:r>
            <a:r>
              <a:rPr sz="2800" spc="-9" dirty="0" smtClean="0">
                <a:latin typeface="Calibri"/>
                <a:cs typeface="Calibri"/>
              </a:rPr>
              <a:t>i</a:t>
            </a:r>
            <a:r>
              <a:rPr sz="2800" spc="0" dirty="0" smtClean="0">
                <a:latin typeface="Calibri"/>
                <a:cs typeface="Calibri"/>
              </a:rPr>
              <a:t>es</a:t>
            </a:r>
            <a:r>
              <a:rPr sz="2800" spc="-26" dirty="0" smtClean="0">
                <a:latin typeface="Calibri"/>
                <a:cs typeface="Calibri"/>
              </a:rPr>
              <a:t> </a:t>
            </a:r>
            <a:r>
              <a:rPr sz="2800" spc="0" dirty="0" smtClean="0">
                <a:latin typeface="Calibri"/>
                <a:cs typeface="Calibri"/>
              </a:rPr>
              <a:t>h</a:t>
            </a:r>
            <a:r>
              <a:rPr sz="2800" spc="-50" dirty="0" smtClean="0">
                <a:latin typeface="Calibri"/>
                <a:cs typeface="Calibri"/>
              </a:rPr>
              <a:t>a</a:t>
            </a:r>
            <a:r>
              <a:rPr sz="2800" spc="-25" dirty="0" smtClean="0">
                <a:latin typeface="Calibri"/>
                <a:cs typeface="Calibri"/>
              </a:rPr>
              <a:t>v</a:t>
            </a:r>
            <a:r>
              <a:rPr sz="2800" spc="0" dirty="0" smtClean="0">
                <a:latin typeface="Calibri"/>
                <a:cs typeface="Calibri"/>
              </a:rPr>
              <a:t>e</a:t>
            </a:r>
            <a:r>
              <a:rPr sz="2800" spc="-41" dirty="0" smtClean="0">
                <a:latin typeface="Calibri"/>
                <a:cs typeface="Calibri"/>
              </a:rPr>
              <a:t> </a:t>
            </a:r>
            <a:r>
              <a:rPr sz="2800" spc="0" dirty="0" smtClean="0">
                <a:latin typeface="Calibri"/>
                <a:cs typeface="Calibri"/>
              </a:rPr>
              <a:t>high</a:t>
            </a:r>
            <a:r>
              <a:rPr sz="2800" spc="-33" dirty="0" smtClean="0">
                <a:latin typeface="Calibri"/>
                <a:cs typeface="Calibri"/>
              </a:rPr>
              <a:t> </a:t>
            </a:r>
            <a:r>
              <a:rPr sz="2800" spc="0" dirty="0" smtClean="0">
                <a:latin typeface="Calibri"/>
                <a:cs typeface="Calibri"/>
              </a:rPr>
              <a:t>barr</a:t>
            </a:r>
            <a:r>
              <a:rPr sz="2800" spc="-9" dirty="0" smtClean="0">
                <a:latin typeface="Calibri"/>
                <a:cs typeface="Calibri"/>
              </a:rPr>
              <a:t>i</a:t>
            </a:r>
            <a:r>
              <a:rPr sz="2800" spc="0" dirty="0" smtClean="0">
                <a:latin typeface="Calibri"/>
                <a:cs typeface="Calibri"/>
              </a:rPr>
              <a:t>e</a:t>
            </a:r>
            <a:r>
              <a:rPr sz="2800" spc="-50" dirty="0" smtClean="0">
                <a:latin typeface="Calibri"/>
                <a:cs typeface="Calibri"/>
              </a:rPr>
              <a:t>r</a:t>
            </a:r>
            <a:r>
              <a:rPr sz="2800" spc="0" dirty="0" smtClean="0">
                <a:latin typeface="Calibri"/>
                <a:cs typeface="Calibri"/>
              </a:rPr>
              <a:t>s</a:t>
            </a:r>
            <a:r>
              <a:rPr sz="2800" spc="-63" dirty="0" smtClean="0">
                <a:latin typeface="Calibri"/>
                <a:cs typeface="Calibri"/>
              </a:rPr>
              <a:t> </a:t>
            </a:r>
            <a:r>
              <a:rPr sz="2800" spc="-25" dirty="0" smtClean="0">
                <a:latin typeface="Calibri"/>
                <a:cs typeface="Calibri"/>
              </a:rPr>
              <a:t>t</a:t>
            </a:r>
            <a:r>
              <a:rPr sz="2800" spc="0" dirty="0" smtClean="0">
                <a:latin typeface="Calibri"/>
                <a:cs typeface="Calibri"/>
              </a:rPr>
              <a:t>o</a:t>
            </a:r>
            <a:r>
              <a:rPr sz="2800" spc="-14" dirty="0" smtClean="0">
                <a:latin typeface="Calibri"/>
                <a:cs typeface="Calibri"/>
              </a:rPr>
              <a:t> </a:t>
            </a:r>
            <a:r>
              <a:rPr sz="2800" spc="0" dirty="0" smtClean="0">
                <a:latin typeface="Calibri"/>
                <a:cs typeface="Calibri"/>
              </a:rPr>
              <a:t>e</a:t>
            </a:r>
            <a:r>
              <a:rPr sz="2800" spc="-34" dirty="0" smtClean="0">
                <a:latin typeface="Calibri"/>
                <a:cs typeface="Calibri"/>
              </a:rPr>
              <a:t>n</a:t>
            </a:r>
            <a:r>
              <a:rPr sz="2800" spc="0" dirty="0" smtClean="0">
                <a:latin typeface="Calibri"/>
                <a:cs typeface="Calibri"/>
              </a:rPr>
              <a:t>tr</a:t>
            </a:r>
            <a:r>
              <a:rPr sz="2800" spc="-204" dirty="0" smtClean="0">
                <a:latin typeface="Calibri"/>
                <a:cs typeface="Calibri"/>
              </a:rPr>
              <a:t>y</a:t>
            </a:r>
            <a:r>
              <a:rPr sz="2800" spc="0" dirty="0" smtClean="0">
                <a:latin typeface="Calibri"/>
                <a:cs typeface="Calibri"/>
              </a:rPr>
              <a:t>,</a:t>
            </a:r>
            <a:r>
              <a:rPr sz="2800" spc="-16" dirty="0" smtClean="0">
                <a:latin typeface="Calibri"/>
                <a:cs typeface="Calibri"/>
              </a:rPr>
              <a:t> </a:t>
            </a:r>
            <a:r>
              <a:rPr sz="2800" spc="-59" dirty="0" smtClean="0">
                <a:latin typeface="Calibri"/>
                <a:cs typeface="Calibri"/>
              </a:rPr>
              <a:t>f</a:t>
            </a:r>
            <a:r>
              <a:rPr sz="2800" spc="0" dirty="0" smtClean="0">
                <a:latin typeface="Calibri"/>
                <a:cs typeface="Calibri"/>
              </a:rPr>
              <a:t>or </a:t>
            </a:r>
            <a:r>
              <a:rPr sz="2800" spc="-44" dirty="0" smtClean="0">
                <a:latin typeface="Calibri"/>
                <a:cs typeface="Calibri"/>
              </a:rPr>
              <a:t>e</a:t>
            </a:r>
            <a:r>
              <a:rPr sz="2800" spc="-50" dirty="0" smtClean="0">
                <a:latin typeface="Calibri"/>
                <a:cs typeface="Calibri"/>
              </a:rPr>
              <a:t>x</a:t>
            </a:r>
            <a:r>
              <a:rPr sz="2800" spc="0" dirty="0" smtClean="0">
                <a:latin typeface="Calibri"/>
                <a:cs typeface="Calibri"/>
              </a:rPr>
              <a:t>ampl</a:t>
            </a:r>
            <a:r>
              <a:rPr sz="2800" spc="-4" dirty="0" smtClean="0">
                <a:latin typeface="Calibri"/>
                <a:cs typeface="Calibri"/>
              </a:rPr>
              <a:t>e</a:t>
            </a:r>
            <a:r>
              <a:rPr sz="2800" spc="0" dirty="0" smtClean="0">
                <a:latin typeface="Calibri"/>
                <a:cs typeface="Calibri"/>
              </a:rPr>
              <a:t>,</a:t>
            </a:r>
            <a:r>
              <a:rPr sz="2800" spc="-86" dirty="0" smtClean="0">
                <a:latin typeface="Calibri"/>
                <a:cs typeface="Calibri"/>
              </a:rPr>
              <a:t> </a:t>
            </a:r>
            <a:r>
              <a:rPr sz="2800" spc="-19" dirty="0" smtClean="0">
                <a:latin typeface="Calibri"/>
                <a:cs typeface="Calibri"/>
              </a:rPr>
              <a:t>c</a:t>
            </a:r>
            <a:r>
              <a:rPr sz="2800" spc="0" dirty="0" smtClean="0">
                <a:latin typeface="Calibri"/>
                <a:cs typeface="Calibri"/>
              </a:rPr>
              <a:t>ompu</a:t>
            </a:r>
            <a:r>
              <a:rPr sz="2800" spc="-34" dirty="0" smtClean="0">
                <a:latin typeface="Calibri"/>
                <a:cs typeface="Calibri"/>
              </a:rPr>
              <a:t>t</a:t>
            </a:r>
            <a:r>
              <a:rPr sz="2800" spc="0" dirty="0" smtClean="0">
                <a:latin typeface="Calibri"/>
                <a:cs typeface="Calibri"/>
              </a:rPr>
              <a:t>er</a:t>
            </a:r>
            <a:r>
              <a:rPr sz="2800" spc="-74" dirty="0" smtClean="0">
                <a:latin typeface="Calibri"/>
                <a:cs typeface="Calibri"/>
              </a:rPr>
              <a:t> </a:t>
            </a:r>
            <a:r>
              <a:rPr sz="2800" spc="0" dirty="0" smtClean="0">
                <a:latin typeface="Calibri"/>
                <a:cs typeface="Calibri"/>
              </a:rPr>
              <a:t>chip</a:t>
            </a:r>
            <a:r>
              <a:rPr sz="2800" spc="-32" dirty="0" smtClean="0">
                <a:latin typeface="Calibri"/>
                <a:cs typeface="Calibri"/>
              </a:rPr>
              <a:t> </a:t>
            </a:r>
            <a:r>
              <a:rPr sz="2800" spc="0" dirty="0" smtClean="0">
                <a:latin typeface="Calibri"/>
                <a:cs typeface="Calibri"/>
              </a:rPr>
              <a:t>bu</a:t>
            </a:r>
            <a:r>
              <a:rPr sz="2800" spc="-9" dirty="0" smtClean="0">
                <a:latin typeface="Calibri"/>
                <a:cs typeface="Calibri"/>
              </a:rPr>
              <a:t>s</a:t>
            </a:r>
            <a:r>
              <a:rPr sz="2800" spc="0" dirty="0" smtClean="0">
                <a:latin typeface="Calibri"/>
                <a:cs typeface="Calibri"/>
              </a:rPr>
              <a:t>i</a:t>
            </a:r>
            <a:r>
              <a:rPr sz="2800" spc="-9" dirty="0" smtClean="0">
                <a:latin typeface="Calibri"/>
                <a:cs typeface="Calibri"/>
              </a:rPr>
              <a:t>n</a:t>
            </a:r>
            <a:r>
              <a:rPr sz="2800" spc="0" dirty="0" smtClean="0">
                <a:latin typeface="Calibri"/>
                <a:cs typeface="Calibri"/>
              </a:rPr>
              <a:t>ess.</a:t>
            </a:r>
            <a:endParaRPr sz="2800" dirty="0">
              <a:latin typeface="Calibri"/>
              <a:cs typeface="Calibri"/>
            </a:endParaRPr>
          </a:p>
          <a:p>
            <a:pPr marL="413461" indent="-286461">
              <a:lnSpc>
                <a:spcPts val="3360"/>
              </a:lnSpc>
              <a:spcBef>
                <a:spcPts val="673"/>
              </a:spcBef>
            </a:pPr>
            <a:r>
              <a:rPr sz="2800" spc="0" dirty="0" smtClean="0">
                <a:latin typeface="Arial"/>
                <a:cs typeface="Arial"/>
              </a:rPr>
              <a:t>–</a:t>
            </a:r>
            <a:r>
              <a:rPr sz="2800" spc="-90" dirty="0" smtClean="0">
                <a:latin typeface="Arial"/>
                <a:cs typeface="Arial"/>
              </a:rPr>
              <a:t> </a:t>
            </a:r>
            <a:r>
              <a:rPr sz="2800" spc="0" dirty="0" smtClean="0">
                <a:latin typeface="Calibri"/>
                <a:cs typeface="Calibri"/>
              </a:rPr>
              <a:t>N</a:t>
            </a:r>
            <a:r>
              <a:rPr sz="2800" spc="-14" dirty="0" smtClean="0">
                <a:latin typeface="Calibri"/>
                <a:cs typeface="Calibri"/>
              </a:rPr>
              <a:t>e</a:t>
            </a:r>
            <a:r>
              <a:rPr sz="2800" spc="0" dirty="0" smtClean="0">
                <a:latin typeface="Calibri"/>
                <a:cs typeface="Calibri"/>
              </a:rPr>
              <a:t>w</a:t>
            </a:r>
            <a:r>
              <a:rPr sz="2800" spc="-51" dirty="0" smtClean="0">
                <a:latin typeface="Calibri"/>
                <a:cs typeface="Calibri"/>
              </a:rPr>
              <a:t> </a:t>
            </a:r>
            <a:r>
              <a:rPr sz="2800" spc="-19" dirty="0" smtClean="0">
                <a:latin typeface="Calibri"/>
                <a:cs typeface="Calibri"/>
              </a:rPr>
              <a:t>c</a:t>
            </a:r>
            <a:r>
              <a:rPr sz="2800" spc="0" dirty="0" smtClean="0">
                <a:latin typeface="Calibri"/>
                <a:cs typeface="Calibri"/>
              </a:rPr>
              <a:t>ompan</a:t>
            </a:r>
            <a:r>
              <a:rPr sz="2800" spc="-9" dirty="0" smtClean="0">
                <a:latin typeface="Calibri"/>
                <a:cs typeface="Calibri"/>
              </a:rPr>
              <a:t>i</a:t>
            </a:r>
            <a:r>
              <a:rPr sz="2800" spc="0" dirty="0" smtClean="0">
                <a:latin typeface="Calibri"/>
                <a:cs typeface="Calibri"/>
              </a:rPr>
              <a:t>es</a:t>
            </a:r>
            <a:r>
              <a:rPr sz="2800" spc="-76" dirty="0" smtClean="0">
                <a:latin typeface="Calibri"/>
                <a:cs typeface="Calibri"/>
              </a:rPr>
              <a:t> </a:t>
            </a:r>
            <a:r>
              <a:rPr sz="2800" spc="0" dirty="0" smtClean="0">
                <a:latin typeface="Calibri"/>
                <a:cs typeface="Calibri"/>
              </a:rPr>
              <a:t>h</a:t>
            </a:r>
            <a:r>
              <a:rPr sz="2800" spc="-50" dirty="0" smtClean="0">
                <a:latin typeface="Calibri"/>
                <a:cs typeface="Calibri"/>
              </a:rPr>
              <a:t>a</a:t>
            </a:r>
            <a:r>
              <a:rPr sz="2800" spc="-25" dirty="0" smtClean="0">
                <a:latin typeface="Calibri"/>
                <a:cs typeface="Calibri"/>
              </a:rPr>
              <a:t>v</a:t>
            </a:r>
            <a:r>
              <a:rPr sz="2800" spc="0" dirty="0" smtClean="0">
                <a:latin typeface="Calibri"/>
                <a:cs typeface="Calibri"/>
              </a:rPr>
              <a:t>e</a:t>
            </a:r>
            <a:r>
              <a:rPr sz="2800" spc="-41" dirty="0" smtClean="0">
                <a:latin typeface="Calibri"/>
                <a:cs typeface="Calibri"/>
              </a:rPr>
              <a:t> </a:t>
            </a:r>
            <a:r>
              <a:rPr sz="2800" spc="0" dirty="0" smtClean="0">
                <a:latin typeface="Calibri"/>
                <a:cs typeface="Calibri"/>
              </a:rPr>
              <a:t>n</a:t>
            </a:r>
            <a:r>
              <a:rPr sz="2800" spc="-14" dirty="0" smtClean="0">
                <a:latin typeface="Calibri"/>
                <a:cs typeface="Calibri"/>
              </a:rPr>
              <a:t>e</a:t>
            </a:r>
            <a:r>
              <a:rPr sz="2800" spc="0" dirty="0" smtClean="0">
                <a:latin typeface="Calibri"/>
                <a:cs typeface="Calibri"/>
              </a:rPr>
              <a:t>w</a:t>
            </a:r>
            <a:r>
              <a:rPr sz="2800" spc="-48" dirty="0" smtClean="0">
                <a:latin typeface="Calibri"/>
                <a:cs typeface="Calibri"/>
              </a:rPr>
              <a:t> </a:t>
            </a:r>
            <a:r>
              <a:rPr sz="2800" spc="0" dirty="0" smtClean="0">
                <a:latin typeface="Calibri"/>
                <a:cs typeface="Calibri"/>
              </a:rPr>
              <a:t>equ</a:t>
            </a:r>
            <a:r>
              <a:rPr sz="2800" spc="-14" dirty="0" smtClean="0">
                <a:latin typeface="Calibri"/>
                <a:cs typeface="Calibri"/>
              </a:rPr>
              <a:t>i</a:t>
            </a:r>
            <a:r>
              <a:rPr sz="2800" spc="0" dirty="0" smtClean="0">
                <a:latin typeface="Calibri"/>
                <a:cs typeface="Calibri"/>
              </a:rPr>
              <a:t>pme</a:t>
            </a:r>
            <a:r>
              <a:rPr sz="2800" spc="-34" dirty="0" smtClean="0">
                <a:latin typeface="Calibri"/>
                <a:cs typeface="Calibri"/>
              </a:rPr>
              <a:t>n</a:t>
            </a:r>
            <a:r>
              <a:rPr sz="2800" spc="0" dirty="0" smtClean="0">
                <a:latin typeface="Calibri"/>
                <a:cs typeface="Calibri"/>
              </a:rPr>
              <a:t>t,</a:t>
            </a:r>
            <a:r>
              <a:rPr sz="2800" spc="-70" dirty="0" smtClean="0">
                <a:latin typeface="Calibri"/>
                <a:cs typeface="Calibri"/>
              </a:rPr>
              <a:t> </a:t>
            </a:r>
            <a:r>
              <a:rPr sz="2800" spc="-39" dirty="0" smtClean="0">
                <a:latin typeface="Calibri"/>
                <a:cs typeface="Calibri"/>
              </a:rPr>
              <a:t>y</a:t>
            </a:r>
            <a:r>
              <a:rPr sz="2800" spc="0" dirty="0" smtClean="0">
                <a:latin typeface="Calibri"/>
                <a:cs typeface="Calibri"/>
              </a:rPr>
              <a:t>oun</a:t>
            </a:r>
            <a:r>
              <a:rPr sz="2800" spc="-25" dirty="0" smtClean="0">
                <a:latin typeface="Calibri"/>
                <a:cs typeface="Calibri"/>
              </a:rPr>
              <a:t>g</a:t>
            </a:r>
            <a:r>
              <a:rPr sz="2800" spc="0" dirty="0" smtClean="0">
                <a:latin typeface="Calibri"/>
                <a:cs typeface="Calibri"/>
              </a:rPr>
              <a:t>er </a:t>
            </a:r>
            <a:r>
              <a:rPr sz="2800" spc="-19" dirty="0" smtClean="0">
                <a:latin typeface="Calibri"/>
                <a:cs typeface="Calibri"/>
              </a:rPr>
              <a:t>w</a:t>
            </a:r>
            <a:r>
              <a:rPr sz="2800" spc="0" dirty="0" smtClean="0">
                <a:latin typeface="Calibri"/>
                <a:cs typeface="Calibri"/>
              </a:rPr>
              <a:t>or</a:t>
            </a:r>
            <a:r>
              <a:rPr sz="2800" spc="-84" dirty="0" smtClean="0">
                <a:latin typeface="Calibri"/>
                <a:cs typeface="Calibri"/>
              </a:rPr>
              <a:t>k</a:t>
            </a:r>
            <a:r>
              <a:rPr sz="2800" spc="0" dirty="0" smtClean="0">
                <a:latin typeface="Calibri"/>
                <a:cs typeface="Calibri"/>
              </a:rPr>
              <a:t>e</a:t>
            </a:r>
            <a:r>
              <a:rPr sz="2800" spc="-50" dirty="0" smtClean="0">
                <a:latin typeface="Calibri"/>
                <a:cs typeface="Calibri"/>
              </a:rPr>
              <a:t>r</a:t>
            </a:r>
            <a:r>
              <a:rPr sz="2800" spc="0" dirty="0" smtClean="0">
                <a:latin typeface="Calibri"/>
                <a:cs typeface="Calibri"/>
              </a:rPr>
              <a:t>s,</a:t>
            </a:r>
            <a:r>
              <a:rPr sz="2800" spc="-98" dirty="0" smtClean="0">
                <a:latin typeface="Calibri"/>
                <a:cs typeface="Calibri"/>
              </a:rPr>
              <a:t> </a:t>
            </a:r>
            <a:r>
              <a:rPr sz="2800" spc="0" dirty="0" smtClean="0">
                <a:latin typeface="Calibri"/>
                <a:cs typeface="Calibri"/>
              </a:rPr>
              <a:t>but</a:t>
            </a:r>
            <a:r>
              <a:rPr sz="2800" spc="-13" dirty="0" smtClean="0">
                <a:latin typeface="Calibri"/>
                <a:cs typeface="Calibri"/>
              </a:rPr>
              <a:t> </a:t>
            </a:r>
            <a:r>
              <a:rPr sz="2800" spc="0" dirty="0" smtClean="0">
                <a:latin typeface="Calibri"/>
                <a:cs typeface="Calibri"/>
              </a:rPr>
              <a:t>l</a:t>
            </a:r>
            <a:r>
              <a:rPr sz="2800" spc="-9" dirty="0" smtClean="0">
                <a:latin typeface="Calibri"/>
                <a:cs typeface="Calibri"/>
              </a:rPr>
              <a:t>i</a:t>
            </a:r>
            <a:r>
              <a:rPr sz="2800" spc="-34" dirty="0" smtClean="0">
                <a:latin typeface="Calibri"/>
                <a:cs typeface="Calibri"/>
              </a:rPr>
              <a:t>t</a:t>
            </a:r>
            <a:r>
              <a:rPr sz="2800" spc="0" dirty="0" smtClean="0">
                <a:latin typeface="Calibri"/>
                <a:cs typeface="Calibri"/>
              </a:rPr>
              <a:t>tle b</a:t>
            </a:r>
            <a:r>
              <a:rPr sz="2800" spc="-75" dirty="0" smtClean="0">
                <a:latin typeface="Calibri"/>
                <a:cs typeface="Calibri"/>
              </a:rPr>
              <a:t>r</a:t>
            </a:r>
            <a:r>
              <a:rPr sz="2800" spc="0" dirty="0" smtClean="0">
                <a:latin typeface="Calibri"/>
                <a:cs typeface="Calibri"/>
              </a:rPr>
              <a:t>and</a:t>
            </a:r>
            <a:r>
              <a:rPr sz="2800" spc="-47" dirty="0" smtClean="0">
                <a:latin typeface="Calibri"/>
                <a:cs typeface="Calibri"/>
              </a:rPr>
              <a:t> </a:t>
            </a:r>
            <a:r>
              <a:rPr sz="2800" spc="-39" dirty="0" smtClean="0">
                <a:latin typeface="Calibri"/>
                <a:cs typeface="Calibri"/>
              </a:rPr>
              <a:t>r</a:t>
            </a:r>
            <a:r>
              <a:rPr sz="2800" spc="0" dirty="0" smtClean="0">
                <a:latin typeface="Calibri"/>
                <a:cs typeface="Calibri"/>
              </a:rPr>
              <a:t>e</a:t>
            </a:r>
            <a:r>
              <a:rPr sz="2800" spc="-19" dirty="0" smtClean="0">
                <a:latin typeface="Calibri"/>
                <a:cs typeface="Calibri"/>
              </a:rPr>
              <a:t>c</a:t>
            </a:r>
            <a:r>
              <a:rPr sz="2800" spc="0" dirty="0" smtClean="0">
                <a:latin typeface="Calibri"/>
                <a:cs typeface="Calibri"/>
              </a:rPr>
              <a:t>ognit</a:t>
            </a:r>
            <a:r>
              <a:rPr sz="2800" spc="-9" dirty="0" smtClean="0">
                <a:latin typeface="Calibri"/>
                <a:cs typeface="Calibri"/>
              </a:rPr>
              <a:t>i</a:t>
            </a:r>
            <a:r>
              <a:rPr sz="2800" spc="0" dirty="0" smtClean="0">
                <a:latin typeface="Calibri"/>
                <a:cs typeface="Calibri"/>
              </a:rPr>
              <a:t>on.</a:t>
            </a:r>
            <a:endParaRPr sz="2800" dirty="0">
              <a:latin typeface="Calibri"/>
              <a:cs typeface="Calibri"/>
            </a:endParaRPr>
          </a:p>
        </p:txBody>
      </p:sp>
      <p:sp>
        <p:nvSpPr>
          <p:cNvPr id="3" name="object 3"/>
          <p:cNvSpPr txBox="1"/>
          <p:nvPr/>
        </p:nvSpPr>
        <p:spPr>
          <a:xfrm>
            <a:off x="535940" y="3675266"/>
            <a:ext cx="229006" cy="432612"/>
          </a:xfrm>
          <a:prstGeom prst="rect">
            <a:avLst/>
          </a:prstGeom>
        </p:spPr>
        <p:txBody>
          <a:bodyPr wrap="square" lIns="0" tIns="0" rIns="0" bIns="0" rtlCol="0">
            <a:noAutofit/>
          </a:bodyPr>
          <a:lstStyle/>
          <a:p>
            <a:pPr marL="12700">
              <a:lnSpc>
                <a:spcPts val="3375"/>
              </a:lnSpc>
              <a:spcBef>
                <a:spcPts val="168"/>
              </a:spcBef>
            </a:pPr>
            <a:r>
              <a:rPr sz="3200" spc="0" dirty="0" smtClean="0">
                <a:latin typeface="Arial"/>
                <a:cs typeface="Arial"/>
              </a:rPr>
              <a:t>•</a:t>
            </a:r>
            <a:endParaRPr sz="3200" dirty="0">
              <a:latin typeface="Arial"/>
              <a:cs typeface="Arial"/>
            </a:endParaRPr>
          </a:p>
        </p:txBody>
      </p:sp>
      <p:sp>
        <p:nvSpPr>
          <p:cNvPr id="7" name="object 18"/>
          <p:cNvSpPr txBox="1"/>
          <p:nvPr/>
        </p:nvSpPr>
        <p:spPr>
          <a:xfrm>
            <a:off x="304800" y="156507"/>
            <a:ext cx="8478514" cy="627875"/>
          </a:xfrm>
          <a:prstGeom prst="rect">
            <a:avLst/>
          </a:prstGeom>
          <a:solidFill>
            <a:schemeClr val="accent2">
              <a:lumMod val="50000"/>
            </a:schemeClr>
          </a:solidFill>
        </p:spPr>
        <p:txBody>
          <a:bodyPr wrap="square" lIns="0" tIns="0" rIns="0" bIns="0" rtlCol="0">
            <a:noAutofit/>
          </a:bodyPr>
          <a:lstStyle/>
          <a:p>
            <a:pPr marL="12700" algn="ctr">
              <a:lnSpc>
                <a:spcPts val="4585"/>
              </a:lnSpc>
              <a:spcBef>
                <a:spcPts val="229"/>
              </a:spcBef>
            </a:pPr>
            <a:r>
              <a:rPr cap="small" spc="0" dirty="0" smtClean="0">
                <a:solidFill>
                  <a:schemeClr val="bg1"/>
                </a:solidFill>
                <a:latin typeface="Calibri" panose="020F0502020204030204" pitchFamily="34" charset="0"/>
                <a:cs typeface="Calibri" panose="020F0502020204030204" pitchFamily="34" charset="0"/>
              </a:rPr>
              <a:t>I</a:t>
            </a:r>
            <a:r>
              <a:rPr cap="small" spc="-29" dirty="0" smtClean="0">
                <a:solidFill>
                  <a:schemeClr val="bg1"/>
                </a:solidFill>
                <a:latin typeface="Calibri" panose="020F0502020204030204" pitchFamily="34" charset="0"/>
                <a:cs typeface="Calibri" panose="020F0502020204030204" pitchFamily="34" charset="0"/>
              </a:rPr>
              <a:t>n</a:t>
            </a:r>
            <a:r>
              <a:rPr cap="small" spc="-100" dirty="0" smtClean="0">
                <a:solidFill>
                  <a:schemeClr val="bg1"/>
                </a:solidFill>
                <a:latin typeface="Calibri" panose="020F0502020204030204" pitchFamily="34" charset="0"/>
                <a:cs typeface="Calibri" panose="020F0502020204030204" pitchFamily="34" charset="0"/>
              </a:rPr>
              <a:t>f</a:t>
            </a:r>
            <a:r>
              <a:rPr cap="small" spc="0" dirty="0" smtClean="0">
                <a:solidFill>
                  <a:schemeClr val="bg1"/>
                </a:solidFill>
                <a:latin typeface="Calibri" panose="020F0502020204030204" pitchFamily="34" charset="0"/>
                <a:cs typeface="Calibri" panose="020F0502020204030204" pitchFamily="34" charset="0"/>
              </a:rPr>
              <a:t>orm</a:t>
            </a:r>
            <a:r>
              <a:rPr cap="small" spc="-34" dirty="0" smtClean="0">
                <a:solidFill>
                  <a:schemeClr val="bg1"/>
                </a:solidFill>
                <a:latin typeface="Calibri" panose="020F0502020204030204" pitchFamily="34" charset="0"/>
                <a:cs typeface="Calibri" panose="020F0502020204030204" pitchFamily="34" charset="0"/>
              </a:rPr>
              <a:t>a</a:t>
            </a:r>
            <a:r>
              <a:rPr cap="small" spc="0" dirty="0" smtClean="0">
                <a:solidFill>
                  <a:schemeClr val="bg1"/>
                </a:solidFill>
                <a:latin typeface="Calibri" panose="020F0502020204030204" pitchFamily="34" charset="0"/>
                <a:cs typeface="Calibri" panose="020F0502020204030204" pitchFamily="34" charset="0"/>
              </a:rPr>
              <a:t>tion </a:t>
            </a:r>
            <a:r>
              <a:rPr cap="small" spc="-54" dirty="0" smtClean="0">
                <a:solidFill>
                  <a:schemeClr val="bg1"/>
                </a:solidFill>
                <a:latin typeface="Calibri" panose="020F0502020204030204" pitchFamily="34" charset="0"/>
                <a:cs typeface="Calibri" panose="020F0502020204030204" pitchFamily="34" charset="0"/>
              </a:rPr>
              <a:t>S</a:t>
            </a:r>
            <a:r>
              <a:rPr cap="small" spc="-39" dirty="0" smtClean="0">
                <a:solidFill>
                  <a:schemeClr val="bg1"/>
                </a:solidFill>
                <a:latin typeface="Calibri" panose="020F0502020204030204" pitchFamily="34" charset="0"/>
                <a:cs typeface="Calibri" panose="020F0502020204030204" pitchFamily="34" charset="0"/>
              </a:rPr>
              <a:t>y</a:t>
            </a:r>
            <a:r>
              <a:rPr cap="small" spc="-44" dirty="0" smtClean="0">
                <a:solidFill>
                  <a:schemeClr val="bg1"/>
                </a:solidFill>
                <a:latin typeface="Calibri" panose="020F0502020204030204" pitchFamily="34" charset="0"/>
                <a:cs typeface="Calibri" panose="020F0502020204030204" pitchFamily="34" charset="0"/>
              </a:rPr>
              <a:t>s</a:t>
            </a:r>
            <a:r>
              <a:rPr cap="small" spc="-50" dirty="0" smtClean="0">
                <a:solidFill>
                  <a:schemeClr val="bg1"/>
                </a:solidFill>
                <a:latin typeface="Calibri" panose="020F0502020204030204" pitchFamily="34" charset="0"/>
                <a:cs typeface="Calibri" panose="020F0502020204030204" pitchFamily="34" charset="0"/>
              </a:rPr>
              <a:t>t</a:t>
            </a:r>
            <a:r>
              <a:rPr cap="small" spc="0" dirty="0" smtClean="0">
                <a:solidFill>
                  <a:schemeClr val="bg1"/>
                </a:solidFill>
                <a:latin typeface="Calibri" panose="020F0502020204030204" pitchFamily="34" charset="0"/>
                <a:cs typeface="Calibri" panose="020F0502020204030204" pitchFamily="34" charset="0"/>
              </a:rPr>
              <a:t>ems</a:t>
            </a:r>
            <a:r>
              <a:rPr cap="small" spc="-29" dirty="0" smtClean="0">
                <a:solidFill>
                  <a:schemeClr val="bg1"/>
                </a:solidFill>
                <a:latin typeface="Calibri" panose="020F0502020204030204" pitchFamily="34" charset="0"/>
                <a:cs typeface="Calibri" panose="020F0502020204030204" pitchFamily="34" charset="0"/>
              </a:rPr>
              <a:t> </a:t>
            </a:r>
            <a:r>
              <a:rPr cap="small" spc="0" dirty="0" smtClean="0">
                <a:solidFill>
                  <a:schemeClr val="bg1"/>
                </a:solidFill>
                <a:latin typeface="Calibri" panose="020F0502020204030204" pitchFamily="34" charset="0"/>
                <a:cs typeface="Calibri" panose="020F0502020204030204" pitchFamily="34" charset="0"/>
              </a:rPr>
              <a:t>And</a:t>
            </a:r>
            <a:r>
              <a:rPr lang="en-US" cap="small" spc="0" dirty="0" smtClean="0">
                <a:solidFill>
                  <a:schemeClr val="bg1"/>
                </a:solidFill>
                <a:latin typeface="Calibri" panose="020F0502020204030204" pitchFamily="34" charset="0"/>
                <a:cs typeface="Calibri" panose="020F0502020204030204" pitchFamily="34" charset="0"/>
              </a:rPr>
              <a:t> </a:t>
            </a:r>
            <a:r>
              <a:rPr cap="small" spc="0" dirty="0" smtClean="0">
                <a:solidFill>
                  <a:schemeClr val="bg1"/>
                </a:solidFill>
                <a:latin typeface="Calibri" panose="020F0502020204030204" pitchFamily="34" charset="0"/>
                <a:cs typeface="Calibri" panose="020F0502020204030204" pitchFamily="34" charset="0"/>
              </a:rPr>
              <a:t>Competit</a:t>
            </a:r>
            <a:r>
              <a:rPr cap="small" spc="-14" dirty="0" smtClean="0">
                <a:solidFill>
                  <a:schemeClr val="bg1"/>
                </a:solidFill>
                <a:latin typeface="Calibri" panose="020F0502020204030204" pitchFamily="34" charset="0"/>
                <a:cs typeface="Calibri" panose="020F0502020204030204" pitchFamily="34" charset="0"/>
              </a:rPr>
              <a:t>i</a:t>
            </a:r>
            <a:r>
              <a:rPr cap="small" spc="-44" dirty="0" smtClean="0">
                <a:solidFill>
                  <a:schemeClr val="bg1"/>
                </a:solidFill>
                <a:latin typeface="Calibri" panose="020F0502020204030204" pitchFamily="34" charset="0"/>
                <a:cs typeface="Calibri" panose="020F0502020204030204" pitchFamily="34" charset="0"/>
              </a:rPr>
              <a:t>v</a:t>
            </a:r>
            <a:r>
              <a:rPr cap="small" spc="0" dirty="0" smtClean="0">
                <a:solidFill>
                  <a:schemeClr val="bg1"/>
                </a:solidFill>
                <a:latin typeface="Calibri" panose="020F0502020204030204" pitchFamily="34" charset="0"/>
                <a:cs typeface="Calibri" panose="020F0502020204030204" pitchFamily="34" charset="0"/>
              </a:rPr>
              <a:t>e </a:t>
            </a:r>
            <a:r>
              <a:rPr cap="small" spc="-9" dirty="0" smtClean="0">
                <a:solidFill>
                  <a:schemeClr val="bg1"/>
                </a:solidFill>
                <a:latin typeface="Calibri" panose="020F0502020204030204" pitchFamily="34" charset="0"/>
                <a:cs typeface="Calibri" panose="020F0502020204030204" pitchFamily="34" charset="0"/>
              </a:rPr>
              <a:t>A</a:t>
            </a:r>
            <a:r>
              <a:rPr cap="small" spc="0" dirty="0" smtClean="0">
                <a:solidFill>
                  <a:schemeClr val="bg1"/>
                </a:solidFill>
                <a:latin typeface="Calibri" panose="020F0502020204030204" pitchFamily="34" charset="0"/>
                <a:cs typeface="Calibri" panose="020F0502020204030204" pitchFamily="34" charset="0"/>
              </a:rPr>
              <a:t>d</a:t>
            </a:r>
            <a:r>
              <a:rPr cap="small" spc="-54" dirty="0" smtClean="0">
                <a:solidFill>
                  <a:schemeClr val="bg1"/>
                </a:solidFill>
                <a:latin typeface="Calibri" panose="020F0502020204030204" pitchFamily="34" charset="0"/>
                <a:cs typeface="Calibri" panose="020F0502020204030204" pitchFamily="34" charset="0"/>
              </a:rPr>
              <a:t>v</a:t>
            </a:r>
            <a:r>
              <a:rPr cap="small" spc="0" dirty="0" smtClean="0">
                <a:solidFill>
                  <a:schemeClr val="bg1"/>
                </a:solidFill>
                <a:latin typeface="Calibri" panose="020F0502020204030204" pitchFamily="34" charset="0"/>
                <a:cs typeface="Calibri" panose="020F0502020204030204" pitchFamily="34" charset="0"/>
              </a:rPr>
              <a:t>a</a:t>
            </a:r>
            <a:r>
              <a:rPr cap="small" spc="-34" dirty="0" smtClean="0">
                <a:solidFill>
                  <a:schemeClr val="bg1"/>
                </a:solidFill>
                <a:latin typeface="Calibri" panose="020F0502020204030204" pitchFamily="34" charset="0"/>
                <a:cs typeface="Calibri" panose="020F0502020204030204" pitchFamily="34" charset="0"/>
              </a:rPr>
              <a:t>n</a:t>
            </a:r>
            <a:r>
              <a:rPr cap="small" spc="-50" dirty="0" smtClean="0">
                <a:solidFill>
                  <a:schemeClr val="bg1"/>
                </a:solidFill>
                <a:latin typeface="Calibri" panose="020F0502020204030204" pitchFamily="34" charset="0"/>
                <a:cs typeface="Calibri" panose="020F0502020204030204" pitchFamily="34" charset="0"/>
              </a:rPr>
              <a:t>t</a:t>
            </a:r>
            <a:r>
              <a:rPr cap="small" spc="0" dirty="0" smtClean="0">
                <a:solidFill>
                  <a:schemeClr val="bg1"/>
                </a:solidFill>
                <a:latin typeface="Calibri" panose="020F0502020204030204" pitchFamily="34" charset="0"/>
                <a:cs typeface="Calibri" panose="020F0502020204030204" pitchFamily="34" charset="0"/>
              </a:rPr>
              <a:t>a</a:t>
            </a:r>
            <a:r>
              <a:rPr cap="small" spc="-29" dirty="0" smtClean="0">
                <a:solidFill>
                  <a:schemeClr val="bg1"/>
                </a:solidFill>
                <a:latin typeface="Calibri" panose="020F0502020204030204" pitchFamily="34" charset="0"/>
                <a:cs typeface="Calibri" panose="020F0502020204030204" pitchFamily="34" charset="0"/>
              </a:rPr>
              <a:t>g</a:t>
            </a:r>
            <a:r>
              <a:rPr cap="small" spc="0" dirty="0" smtClean="0">
                <a:solidFill>
                  <a:schemeClr val="bg1"/>
                </a:solidFill>
                <a:latin typeface="Calibri" panose="020F0502020204030204" pitchFamily="34" charset="0"/>
                <a:cs typeface="Calibri" panose="020F0502020204030204" pitchFamily="34" charset="0"/>
              </a:rPr>
              <a:t>e</a:t>
            </a:r>
            <a:endParaRPr cap="small" dirty="0">
              <a:solidFill>
                <a:schemeClr val="bg1"/>
              </a:solidFill>
              <a:latin typeface="Calibri" panose="020F0502020204030204" pitchFamily="34" charset="0"/>
              <a:cs typeface="Calibri" panose="020F0502020204030204" pitchFamily="34" charset="0"/>
            </a:endParaRPr>
          </a:p>
        </p:txBody>
      </p:sp>
      <p:sp>
        <p:nvSpPr>
          <p:cNvPr id="9" name="object 3"/>
          <p:cNvSpPr txBox="1"/>
          <p:nvPr/>
        </p:nvSpPr>
        <p:spPr>
          <a:xfrm>
            <a:off x="562212" y="1762320"/>
            <a:ext cx="229006" cy="432612"/>
          </a:xfrm>
          <a:prstGeom prst="rect">
            <a:avLst/>
          </a:prstGeom>
        </p:spPr>
        <p:txBody>
          <a:bodyPr wrap="square" lIns="0" tIns="0" rIns="0" bIns="0" rtlCol="0">
            <a:noAutofit/>
          </a:bodyPr>
          <a:lstStyle/>
          <a:p>
            <a:pPr marL="12700">
              <a:lnSpc>
                <a:spcPts val="3375"/>
              </a:lnSpc>
              <a:spcBef>
                <a:spcPts val="168"/>
              </a:spcBef>
            </a:pPr>
            <a:r>
              <a:rPr sz="3200" spc="0" dirty="0" smtClean="0">
                <a:latin typeface="Arial"/>
                <a:cs typeface="Arial"/>
              </a:rPr>
              <a:t>•</a:t>
            </a:r>
            <a:endParaRPr sz="3200" dirty="0">
              <a:latin typeface="Arial"/>
              <a:cs typeface="Arial"/>
            </a:endParaRPr>
          </a:p>
        </p:txBody>
      </p:sp>
    </p:spTree>
    <p:extLst>
      <p:ext uri="{BB962C8B-B14F-4D97-AF65-F5344CB8AC3E}">
        <p14:creationId xmlns:p14="http://schemas.microsoft.com/office/powerpoint/2010/main" val="525367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337589" y="1190284"/>
            <a:ext cx="8420014" cy="5126426"/>
          </a:xfrm>
          <a:prstGeom prst="rect">
            <a:avLst/>
          </a:prstGeom>
          <a:solidFill>
            <a:srgbClr val="FFFFFF">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bject 10"/>
          <p:cNvSpPr txBox="1"/>
          <p:nvPr/>
        </p:nvSpPr>
        <p:spPr>
          <a:xfrm>
            <a:off x="535940" y="1594260"/>
            <a:ext cx="202946" cy="380492"/>
          </a:xfrm>
          <a:prstGeom prst="rect">
            <a:avLst/>
          </a:prstGeom>
        </p:spPr>
        <p:txBody>
          <a:bodyPr wrap="square" lIns="0" tIns="0" rIns="0" bIns="0" rtlCol="0">
            <a:noAutofit/>
          </a:bodyPr>
          <a:lstStyle/>
          <a:p>
            <a:pPr marL="12700">
              <a:lnSpc>
                <a:spcPts val="2960"/>
              </a:lnSpc>
              <a:spcBef>
                <a:spcPts val="148"/>
              </a:spcBef>
            </a:pPr>
            <a:r>
              <a:rPr sz="2800" spc="0" dirty="0" smtClean="0">
                <a:solidFill>
                  <a:srgbClr val="0D0D0D"/>
                </a:solidFill>
                <a:latin typeface="Arial"/>
                <a:cs typeface="Arial"/>
              </a:rPr>
              <a:t>•</a:t>
            </a:r>
            <a:endParaRPr sz="2800">
              <a:latin typeface="Arial"/>
              <a:cs typeface="Arial"/>
            </a:endParaRPr>
          </a:p>
        </p:txBody>
      </p:sp>
      <p:sp>
        <p:nvSpPr>
          <p:cNvPr id="9" name="object 9"/>
          <p:cNvSpPr txBox="1"/>
          <p:nvPr/>
        </p:nvSpPr>
        <p:spPr>
          <a:xfrm>
            <a:off x="879144" y="1615678"/>
            <a:ext cx="4760027" cy="380491"/>
          </a:xfrm>
          <a:prstGeom prst="rect">
            <a:avLst/>
          </a:prstGeom>
        </p:spPr>
        <p:txBody>
          <a:bodyPr wrap="square" lIns="0" tIns="0" rIns="0" bIns="0" rtlCol="0">
            <a:noAutofit/>
          </a:bodyPr>
          <a:lstStyle/>
          <a:p>
            <a:pPr marL="12700">
              <a:lnSpc>
                <a:spcPts val="2950"/>
              </a:lnSpc>
              <a:spcBef>
                <a:spcPts val="147"/>
              </a:spcBef>
            </a:pPr>
            <a:r>
              <a:rPr sz="4200" spc="0" baseline="2925" dirty="0" smtClean="0">
                <a:solidFill>
                  <a:srgbClr val="0D0D0D"/>
                </a:solidFill>
                <a:latin typeface="Calibri"/>
                <a:cs typeface="Calibri"/>
              </a:rPr>
              <a:t>Su</a:t>
            </a:r>
            <a:r>
              <a:rPr sz="4200" spc="-25" baseline="2925" dirty="0" smtClean="0">
                <a:solidFill>
                  <a:srgbClr val="0D0D0D"/>
                </a:solidFill>
                <a:latin typeface="Calibri"/>
                <a:cs typeface="Calibri"/>
              </a:rPr>
              <a:t>b</a:t>
            </a:r>
            <a:r>
              <a:rPr sz="4200" spc="-34" baseline="2925" dirty="0" smtClean="0">
                <a:solidFill>
                  <a:srgbClr val="0D0D0D"/>
                </a:solidFill>
                <a:latin typeface="Calibri"/>
                <a:cs typeface="Calibri"/>
              </a:rPr>
              <a:t>s</a:t>
            </a:r>
            <a:r>
              <a:rPr sz="4200" spc="0" baseline="2925" dirty="0" smtClean="0">
                <a:solidFill>
                  <a:srgbClr val="0D0D0D"/>
                </a:solidFill>
                <a:latin typeface="Calibri"/>
                <a:cs typeface="Calibri"/>
              </a:rPr>
              <a:t>ti</a:t>
            </a:r>
            <a:r>
              <a:rPr sz="4200" spc="-4" baseline="2925" dirty="0" smtClean="0">
                <a:solidFill>
                  <a:srgbClr val="0D0D0D"/>
                </a:solidFill>
                <a:latin typeface="Calibri"/>
                <a:cs typeface="Calibri"/>
              </a:rPr>
              <a:t>t</a:t>
            </a:r>
            <a:r>
              <a:rPr sz="4200" spc="0" baseline="2925" dirty="0" smtClean="0">
                <a:solidFill>
                  <a:srgbClr val="0D0D0D"/>
                </a:solidFill>
                <a:latin typeface="Calibri"/>
                <a:cs typeface="Calibri"/>
              </a:rPr>
              <a:t>u</a:t>
            </a:r>
            <a:r>
              <a:rPr sz="4200" spc="-29" baseline="2925" dirty="0" smtClean="0">
                <a:solidFill>
                  <a:srgbClr val="0D0D0D"/>
                </a:solidFill>
                <a:latin typeface="Calibri"/>
                <a:cs typeface="Calibri"/>
              </a:rPr>
              <a:t>t</a:t>
            </a:r>
            <a:r>
              <a:rPr sz="4200" spc="0" baseline="2925" dirty="0" smtClean="0">
                <a:solidFill>
                  <a:srgbClr val="0D0D0D"/>
                </a:solidFill>
                <a:latin typeface="Calibri"/>
                <a:cs typeface="Calibri"/>
              </a:rPr>
              <a:t>e</a:t>
            </a:r>
            <a:r>
              <a:rPr sz="4200" spc="-17" baseline="2925" dirty="0" smtClean="0">
                <a:solidFill>
                  <a:srgbClr val="0D0D0D"/>
                </a:solidFill>
                <a:latin typeface="Calibri"/>
                <a:cs typeface="Calibri"/>
              </a:rPr>
              <a:t> </a:t>
            </a:r>
            <a:r>
              <a:rPr sz="4200" spc="0" baseline="2925" dirty="0" smtClean="0">
                <a:solidFill>
                  <a:srgbClr val="0D0D0D"/>
                </a:solidFill>
                <a:latin typeface="Calibri"/>
                <a:cs typeface="Calibri"/>
              </a:rPr>
              <a:t>p</a:t>
            </a:r>
            <a:r>
              <a:rPr sz="4200" spc="-54" baseline="2925" dirty="0" smtClean="0">
                <a:solidFill>
                  <a:srgbClr val="0D0D0D"/>
                </a:solidFill>
                <a:latin typeface="Calibri"/>
                <a:cs typeface="Calibri"/>
              </a:rPr>
              <a:t>r</a:t>
            </a:r>
            <a:r>
              <a:rPr sz="4200" spc="0" baseline="2925" dirty="0" smtClean="0">
                <a:solidFill>
                  <a:srgbClr val="0D0D0D"/>
                </a:solidFill>
                <a:latin typeface="Calibri"/>
                <a:cs typeface="Calibri"/>
              </a:rPr>
              <a:t>oducts</a:t>
            </a:r>
            <a:r>
              <a:rPr sz="4200" spc="-55" baseline="2925" dirty="0" smtClean="0">
                <a:solidFill>
                  <a:srgbClr val="0D0D0D"/>
                </a:solidFill>
                <a:latin typeface="Calibri"/>
                <a:cs typeface="Calibri"/>
              </a:rPr>
              <a:t> </a:t>
            </a:r>
            <a:r>
              <a:rPr sz="4200" spc="0" baseline="2925" dirty="0" smtClean="0">
                <a:solidFill>
                  <a:srgbClr val="0D0D0D"/>
                </a:solidFill>
                <a:latin typeface="Calibri"/>
                <a:cs typeface="Calibri"/>
              </a:rPr>
              <a:t>and</a:t>
            </a:r>
            <a:r>
              <a:rPr sz="4200" spc="-32" baseline="2925" dirty="0" smtClean="0">
                <a:solidFill>
                  <a:srgbClr val="0D0D0D"/>
                </a:solidFill>
                <a:latin typeface="Calibri"/>
                <a:cs typeface="Calibri"/>
              </a:rPr>
              <a:t> </a:t>
            </a:r>
            <a:r>
              <a:rPr sz="4200" spc="0" baseline="2925" dirty="0" smtClean="0">
                <a:solidFill>
                  <a:srgbClr val="0D0D0D"/>
                </a:solidFill>
                <a:latin typeface="Calibri"/>
                <a:cs typeface="Calibri"/>
              </a:rPr>
              <a:t>se</a:t>
            </a:r>
            <a:r>
              <a:rPr sz="4200" spc="19" baseline="2925" dirty="0" smtClean="0">
                <a:solidFill>
                  <a:srgbClr val="0D0D0D"/>
                </a:solidFill>
                <a:latin typeface="Calibri"/>
                <a:cs typeface="Calibri"/>
              </a:rPr>
              <a:t>r</a:t>
            </a:r>
            <a:r>
              <a:rPr sz="4200" spc="0" baseline="2925" dirty="0" smtClean="0">
                <a:solidFill>
                  <a:srgbClr val="0D0D0D"/>
                </a:solidFill>
                <a:latin typeface="Calibri"/>
                <a:cs typeface="Calibri"/>
              </a:rPr>
              <a:t>v</a:t>
            </a:r>
            <a:r>
              <a:rPr sz="4200" spc="-9" baseline="2925" dirty="0" smtClean="0">
                <a:solidFill>
                  <a:srgbClr val="0D0D0D"/>
                </a:solidFill>
                <a:latin typeface="Calibri"/>
                <a:cs typeface="Calibri"/>
              </a:rPr>
              <a:t>i</a:t>
            </a:r>
            <a:r>
              <a:rPr sz="4200" spc="0" baseline="2925" dirty="0" smtClean="0">
                <a:solidFill>
                  <a:srgbClr val="0D0D0D"/>
                </a:solidFill>
                <a:latin typeface="Calibri"/>
                <a:cs typeface="Calibri"/>
              </a:rPr>
              <a:t>ces</a:t>
            </a:r>
            <a:endParaRPr sz="2800" dirty="0">
              <a:latin typeface="Calibri"/>
              <a:cs typeface="Calibri"/>
            </a:endParaRPr>
          </a:p>
        </p:txBody>
      </p:sp>
      <p:sp>
        <p:nvSpPr>
          <p:cNvPr id="8" name="object 8"/>
          <p:cNvSpPr txBox="1"/>
          <p:nvPr/>
        </p:nvSpPr>
        <p:spPr>
          <a:xfrm>
            <a:off x="993444" y="2020980"/>
            <a:ext cx="5322818" cy="401909"/>
          </a:xfrm>
          <a:prstGeom prst="rect">
            <a:avLst/>
          </a:prstGeom>
        </p:spPr>
        <p:txBody>
          <a:bodyPr wrap="square" lIns="0" tIns="0" rIns="0" bIns="0" rtlCol="0">
            <a:noAutofit/>
          </a:bodyPr>
          <a:lstStyle/>
          <a:p>
            <a:pPr marL="12700">
              <a:lnSpc>
                <a:spcPts val="3120"/>
              </a:lnSpc>
              <a:spcBef>
                <a:spcPts val="156"/>
              </a:spcBef>
            </a:pPr>
            <a:r>
              <a:rPr sz="4200" spc="0" baseline="3105" dirty="0" smtClean="0">
                <a:latin typeface="Arial"/>
                <a:cs typeface="Arial"/>
              </a:rPr>
              <a:t>–</a:t>
            </a:r>
            <a:r>
              <a:rPr sz="4200" spc="-90" baseline="3105" dirty="0" smtClean="0">
                <a:latin typeface="Arial"/>
                <a:cs typeface="Arial"/>
              </a:rPr>
              <a:t> </a:t>
            </a:r>
            <a:r>
              <a:rPr sz="4200" spc="0" baseline="2925" dirty="0" smtClean="0">
                <a:latin typeface="Calibri"/>
                <a:cs typeface="Calibri"/>
              </a:rPr>
              <a:t>Su</a:t>
            </a:r>
            <a:r>
              <a:rPr sz="4200" spc="-25" baseline="2925" dirty="0" smtClean="0">
                <a:latin typeface="Calibri"/>
                <a:cs typeface="Calibri"/>
              </a:rPr>
              <a:t>b</a:t>
            </a:r>
            <a:r>
              <a:rPr sz="4200" spc="-34" baseline="2925" dirty="0" smtClean="0">
                <a:latin typeface="Calibri"/>
                <a:cs typeface="Calibri"/>
              </a:rPr>
              <a:t>s</a:t>
            </a:r>
            <a:r>
              <a:rPr sz="4200" spc="0" baseline="2925" dirty="0" smtClean="0">
                <a:latin typeface="Calibri"/>
                <a:cs typeface="Calibri"/>
              </a:rPr>
              <a:t>ti</a:t>
            </a:r>
            <a:r>
              <a:rPr sz="4200" spc="-4" baseline="2925" dirty="0" smtClean="0">
                <a:latin typeface="Calibri"/>
                <a:cs typeface="Calibri"/>
              </a:rPr>
              <a:t>t</a:t>
            </a:r>
            <a:r>
              <a:rPr sz="4200" spc="0" baseline="2925" dirty="0" smtClean="0">
                <a:latin typeface="Calibri"/>
                <a:cs typeface="Calibri"/>
              </a:rPr>
              <a:t>u</a:t>
            </a:r>
            <a:r>
              <a:rPr sz="4200" spc="-29" baseline="2925" dirty="0" smtClean="0">
                <a:latin typeface="Calibri"/>
                <a:cs typeface="Calibri"/>
              </a:rPr>
              <a:t>t</a:t>
            </a:r>
            <a:r>
              <a:rPr sz="4200" spc="0" baseline="2925" dirty="0" smtClean="0">
                <a:latin typeface="Calibri"/>
                <a:cs typeface="Calibri"/>
              </a:rPr>
              <a:t>es</a:t>
            </a:r>
            <a:r>
              <a:rPr sz="4200" spc="-28" baseline="2925" dirty="0" smtClean="0">
                <a:latin typeface="Calibri"/>
                <a:cs typeface="Calibri"/>
              </a:rPr>
              <a:t> </a:t>
            </a:r>
            <a:r>
              <a:rPr sz="4200" spc="0" baseline="2925" dirty="0" smtClean="0">
                <a:latin typeface="Calibri"/>
                <a:cs typeface="Calibri"/>
              </a:rPr>
              <a:t>cu</a:t>
            </a:r>
            <a:r>
              <a:rPr sz="4200" spc="-34" baseline="2925" dirty="0" smtClean="0">
                <a:latin typeface="Calibri"/>
                <a:cs typeface="Calibri"/>
              </a:rPr>
              <a:t>s</a:t>
            </a:r>
            <a:r>
              <a:rPr sz="4200" spc="-25" baseline="2925" dirty="0" smtClean="0">
                <a:latin typeface="Calibri"/>
                <a:cs typeface="Calibri"/>
              </a:rPr>
              <a:t>t</a:t>
            </a:r>
            <a:r>
              <a:rPr sz="4200" spc="0" baseline="2925" dirty="0" smtClean="0">
                <a:latin typeface="Calibri"/>
                <a:cs typeface="Calibri"/>
              </a:rPr>
              <a:t>ome</a:t>
            </a:r>
            <a:r>
              <a:rPr sz="4200" spc="-50" baseline="2925" dirty="0" smtClean="0">
                <a:latin typeface="Calibri"/>
                <a:cs typeface="Calibri"/>
              </a:rPr>
              <a:t>r</a:t>
            </a:r>
            <a:r>
              <a:rPr sz="4200" spc="0" baseline="2925" dirty="0" smtClean="0">
                <a:latin typeface="Calibri"/>
                <a:cs typeface="Calibri"/>
              </a:rPr>
              <a:t>s</a:t>
            </a:r>
            <a:r>
              <a:rPr sz="4200" spc="-74" baseline="2925" dirty="0" smtClean="0">
                <a:latin typeface="Calibri"/>
                <a:cs typeface="Calibri"/>
              </a:rPr>
              <a:t> </a:t>
            </a:r>
            <a:r>
              <a:rPr sz="4200" spc="0" baseline="2925" dirty="0" smtClean="0">
                <a:latin typeface="Calibri"/>
                <a:cs typeface="Calibri"/>
              </a:rPr>
              <a:t>m</a:t>
            </a:r>
            <a:r>
              <a:rPr sz="4200" spc="-4" baseline="2925" dirty="0" smtClean="0">
                <a:latin typeface="Calibri"/>
                <a:cs typeface="Calibri"/>
              </a:rPr>
              <a:t>i</a:t>
            </a:r>
            <a:r>
              <a:rPr sz="4200" spc="0" baseline="2925" dirty="0" smtClean="0">
                <a:latin typeface="Calibri"/>
                <a:cs typeface="Calibri"/>
              </a:rPr>
              <a:t>g</a:t>
            </a:r>
            <a:r>
              <a:rPr sz="4200" spc="-25" baseline="2925" dirty="0" smtClean="0">
                <a:latin typeface="Calibri"/>
                <a:cs typeface="Calibri"/>
              </a:rPr>
              <a:t>h</a:t>
            </a:r>
            <a:r>
              <a:rPr sz="4200" spc="0" baseline="2925" dirty="0" smtClean="0">
                <a:latin typeface="Calibri"/>
                <a:cs typeface="Calibri"/>
              </a:rPr>
              <a:t>t</a:t>
            </a:r>
            <a:r>
              <a:rPr sz="4200" spc="-41" baseline="2925" dirty="0" smtClean="0">
                <a:latin typeface="Calibri"/>
                <a:cs typeface="Calibri"/>
              </a:rPr>
              <a:t> </a:t>
            </a:r>
            <a:r>
              <a:rPr sz="4200" spc="0" baseline="2925" dirty="0" smtClean="0">
                <a:latin typeface="Calibri"/>
                <a:cs typeface="Calibri"/>
              </a:rPr>
              <a:t>use</a:t>
            </a:r>
            <a:r>
              <a:rPr sz="4200" spc="-34" baseline="2925" dirty="0" smtClean="0">
                <a:latin typeface="Calibri"/>
                <a:cs typeface="Calibri"/>
              </a:rPr>
              <a:t> </a:t>
            </a:r>
            <a:r>
              <a:rPr sz="4200" spc="0" baseline="2925" dirty="0" smtClean="0">
                <a:latin typeface="Calibri"/>
                <a:cs typeface="Calibri"/>
              </a:rPr>
              <a:t>if</a:t>
            </a:r>
            <a:endParaRPr sz="2800">
              <a:latin typeface="Calibri"/>
              <a:cs typeface="Calibri"/>
            </a:endParaRPr>
          </a:p>
        </p:txBody>
      </p:sp>
      <p:sp>
        <p:nvSpPr>
          <p:cNvPr id="7" name="object 7"/>
          <p:cNvSpPr txBox="1"/>
          <p:nvPr/>
        </p:nvSpPr>
        <p:spPr>
          <a:xfrm>
            <a:off x="6314755" y="2042398"/>
            <a:ext cx="1670016" cy="380491"/>
          </a:xfrm>
          <a:prstGeom prst="rect">
            <a:avLst/>
          </a:prstGeom>
        </p:spPr>
        <p:txBody>
          <a:bodyPr wrap="square" lIns="0" tIns="0" rIns="0" bIns="0" rtlCol="0">
            <a:noAutofit/>
          </a:bodyPr>
          <a:lstStyle/>
          <a:p>
            <a:pPr marL="12700">
              <a:lnSpc>
                <a:spcPts val="2950"/>
              </a:lnSpc>
              <a:spcBef>
                <a:spcPts val="147"/>
              </a:spcBef>
            </a:pPr>
            <a:r>
              <a:rPr sz="4200" spc="-34" baseline="2925" dirty="0" smtClean="0">
                <a:latin typeface="Calibri"/>
                <a:cs typeface="Calibri"/>
              </a:rPr>
              <a:t>y</a:t>
            </a:r>
            <a:r>
              <a:rPr sz="4200" spc="0" baseline="2925" dirty="0" smtClean="0">
                <a:latin typeface="Calibri"/>
                <a:cs typeface="Calibri"/>
              </a:rPr>
              <a:t>our</a:t>
            </a:r>
            <a:r>
              <a:rPr sz="4200" spc="-46" baseline="2925" dirty="0" smtClean="0">
                <a:latin typeface="Calibri"/>
                <a:cs typeface="Calibri"/>
              </a:rPr>
              <a:t> </a:t>
            </a:r>
            <a:r>
              <a:rPr sz="4200" spc="0" baseline="2925" dirty="0" smtClean="0">
                <a:latin typeface="Calibri"/>
                <a:cs typeface="Calibri"/>
              </a:rPr>
              <a:t>pr</a:t>
            </a:r>
            <a:r>
              <a:rPr sz="4200" spc="-14" baseline="2925" dirty="0" smtClean="0">
                <a:latin typeface="Calibri"/>
                <a:cs typeface="Calibri"/>
              </a:rPr>
              <a:t>i</a:t>
            </a:r>
            <a:r>
              <a:rPr sz="4200" spc="0" baseline="2925" dirty="0" smtClean="0">
                <a:latin typeface="Calibri"/>
                <a:cs typeface="Calibri"/>
              </a:rPr>
              <a:t>ces</a:t>
            </a:r>
            <a:endParaRPr sz="2800">
              <a:latin typeface="Calibri"/>
              <a:cs typeface="Calibri"/>
            </a:endParaRPr>
          </a:p>
        </p:txBody>
      </p:sp>
      <p:sp>
        <p:nvSpPr>
          <p:cNvPr id="6" name="object 6"/>
          <p:cNvSpPr txBox="1"/>
          <p:nvPr/>
        </p:nvSpPr>
        <p:spPr>
          <a:xfrm>
            <a:off x="1279906" y="2383545"/>
            <a:ext cx="7154262" cy="722350"/>
          </a:xfrm>
          <a:prstGeom prst="rect">
            <a:avLst/>
          </a:prstGeom>
        </p:spPr>
        <p:txBody>
          <a:bodyPr wrap="square" lIns="0" tIns="0" rIns="0" bIns="0" rtlCol="0">
            <a:noAutofit/>
          </a:bodyPr>
          <a:lstStyle/>
          <a:p>
            <a:pPr marL="12700">
              <a:lnSpc>
                <a:spcPts val="2870"/>
              </a:lnSpc>
              <a:spcBef>
                <a:spcPts val="143"/>
              </a:spcBef>
            </a:pPr>
            <a:r>
              <a:rPr sz="4200" spc="0" baseline="1950" dirty="0" smtClean="0">
                <a:latin typeface="Calibri"/>
                <a:cs typeface="Calibri"/>
              </a:rPr>
              <a:t>be</a:t>
            </a:r>
            <a:r>
              <a:rPr sz="4200" spc="-25" baseline="1950" dirty="0" smtClean="0">
                <a:latin typeface="Calibri"/>
                <a:cs typeface="Calibri"/>
              </a:rPr>
              <a:t>c</a:t>
            </a:r>
            <a:r>
              <a:rPr sz="4200" spc="0" baseline="1950" dirty="0" smtClean="0">
                <a:latin typeface="Calibri"/>
                <a:cs typeface="Calibri"/>
              </a:rPr>
              <a:t>ome</a:t>
            </a:r>
            <a:r>
              <a:rPr sz="4200" spc="9" baseline="1950" dirty="0" smtClean="0">
                <a:latin typeface="Calibri"/>
                <a:cs typeface="Calibri"/>
              </a:rPr>
              <a:t> </a:t>
            </a:r>
            <a:r>
              <a:rPr sz="4200" spc="-25" baseline="1950" dirty="0" smtClean="0">
                <a:latin typeface="Calibri"/>
                <a:cs typeface="Calibri"/>
              </a:rPr>
              <a:t>t</a:t>
            </a:r>
            <a:r>
              <a:rPr sz="4200" spc="0" baseline="1950" dirty="0" smtClean="0">
                <a:latin typeface="Calibri"/>
                <a:cs typeface="Calibri"/>
              </a:rPr>
              <a:t>oo hig</a:t>
            </a:r>
            <a:r>
              <a:rPr sz="4200" spc="-9" baseline="1950" dirty="0" smtClean="0">
                <a:latin typeface="Calibri"/>
                <a:cs typeface="Calibri"/>
              </a:rPr>
              <a:t>h</a:t>
            </a:r>
            <a:r>
              <a:rPr sz="4200" spc="0" baseline="1950" dirty="0" smtClean="0">
                <a:latin typeface="Calibri"/>
                <a:cs typeface="Calibri"/>
              </a:rPr>
              <a:t>,</a:t>
            </a:r>
            <a:r>
              <a:rPr sz="4200" spc="9" baseline="1950" dirty="0" smtClean="0">
                <a:latin typeface="Calibri"/>
                <a:cs typeface="Calibri"/>
              </a:rPr>
              <a:t> </a:t>
            </a:r>
            <a:r>
              <a:rPr sz="4200" spc="-59" baseline="1950" dirty="0" smtClean="0">
                <a:latin typeface="Calibri"/>
                <a:cs typeface="Calibri"/>
              </a:rPr>
              <a:t>f</a:t>
            </a:r>
            <a:r>
              <a:rPr sz="4200" spc="0" baseline="1950" dirty="0" smtClean="0">
                <a:latin typeface="Calibri"/>
                <a:cs typeface="Calibri"/>
              </a:rPr>
              <a:t>or</a:t>
            </a:r>
            <a:r>
              <a:rPr sz="4200" spc="9" baseline="1950" dirty="0" smtClean="0">
                <a:latin typeface="Calibri"/>
                <a:cs typeface="Calibri"/>
              </a:rPr>
              <a:t> </a:t>
            </a:r>
            <a:r>
              <a:rPr sz="4200" spc="-50" baseline="1950" dirty="0" smtClean="0">
                <a:latin typeface="Calibri"/>
                <a:cs typeface="Calibri"/>
              </a:rPr>
              <a:t>ex</a:t>
            </a:r>
            <a:r>
              <a:rPr sz="4200" spc="0" baseline="1950" dirty="0" smtClean="0">
                <a:latin typeface="Calibri"/>
                <a:cs typeface="Calibri"/>
              </a:rPr>
              <a:t>amp</a:t>
            </a:r>
            <a:r>
              <a:rPr sz="4200" spc="-14" baseline="1950" dirty="0" smtClean="0">
                <a:latin typeface="Calibri"/>
                <a:cs typeface="Calibri"/>
              </a:rPr>
              <a:t>l</a:t>
            </a:r>
            <a:r>
              <a:rPr sz="4200" spc="0" baseline="1950" dirty="0" smtClean="0">
                <a:latin typeface="Calibri"/>
                <a:cs typeface="Calibri"/>
              </a:rPr>
              <a:t>e,</a:t>
            </a:r>
            <a:r>
              <a:rPr sz="4200" spc="-12" baseline="1950" dirty="0" smtClean="0">
                <a:latin typeface="Calibri"/>
                <a:cs typeface="Calibri"/>
              </a:rPr>
              <a:t> </a:t>
            </a:r>
            <a:r>
              <a:rPr sz="4200" spc="-4" baseline="1950" dirty="0" smtClean="0">
                <a:latin typeface="Calibri"/>
                <a:cs typeface="Calibri"/>
              </a:rPr>
              <a:t>i</a:t>
            </a:r>
            <a:r>
              <a:rPr sz="4200" spc="-159" baseline="1950" dirty="0" smtClean="0">
                <a:latin typeface="Calibri"/>
                <a:cs typeface="Calibri"/>
              </a:rPr>
              <a:t>T</a:t>
            </a:r>
            <a:r>
              <a:rPr sz="4200" spc="0" baseline="1950" dirty="0" smtClean="0">
                <a:latin typeface="Calibri"/>
                <a:cs typeface="Calibri"/>
              </a:rPr>
              <a:t>u</a:t>
            </a:r>
            <a:r>
              <a:rPr sz="4200" spc="-14" baseline="1950" dirty="0" smtClean="0">
                <a:latin typeface="Calibri"/>
                <a:cs typeface="Calibri"/>
              </a:rPr>
              <a:t>n</a:t>
            </a:r>
            <a:r>
              <a:rPr sz="4200" spc="0" baseline="1950" dirty="0" smtClean="0">
                <a:latin typeface="Calibri"/>
                <a:cs typeface="Calibri"/>
              </a:rPr>
              <a:t>es</a:t>
            </a:r>
            <a:r>
              <a:rPr sz="4200" spc="19" baseline="1950" dirty="0" smtClean="0">
                <a:latin typeface="Calibri"/>
                <a:cs typeface="Calibri"/>
              </a:rPr>
              <a:t> </a:t>
            </a:r>
            <a:r>
              <a:rPr sz="4200" spc="0" baseline="1950" dirty="0" smtClean="0">
                <a:latin typeface="Calibri"/>
                <a:cs typeface="Calibri"/>
              </a:rPr>
              <a:t>su</a:t>
            </a:r>
            <a:r>
              <a:rPr sz="4200" spc="-29" baseline="1950" dirty="0" smtClean="0">
                <a:latin typeface="Calibri"/>
                <a:cs typeface="Calibri"/>
              </a:rPr>
              <a:t>b</a:t>
            </a:r>
            <a:r>
              <a:rPr sz="4200" spc="-39" baseline="1950" dirty="0" smtClean="0">
                <a:latin typeface="Calibri"/>
                <a:cs typeface="Calibri"/>
              </a:rPr>
              <a:t>s</a:t>
            </a:r>
            <a:r>
              <a:rPr sz="4200" spc="0" baseline="1950" dirty="0" smtClean="0">
                <a:latin typeface="Calibri"/>
                <a:cs typeface="Calibri"/>
              </a:rPr>
              <a:t>t</a:t>
            </a:r>
            <a:r>
              <a:rPr sz="4200" spc="-4" baseline="1950" dirty="0" smtClean="0">
                <a:latin typeface="Calibri"/>
                <a:cs typeface="Calibri"/>
              </a:rPr>
              <a:t>i</a:t>
            </a:r>
            <a:r>
              <a:rPr sz="4200" spc="0" baseline="1950" dirty="0" smtClean="0">
                <a:latin typeface="Calibri"/>
                <a:cs typeface="Calibri"/>
              </a:rPr>
              <a:t>tu</a:t>
            </a:r>
            <a:r>
              <a:rPr sz="4200" spc="-29" baseline="1950" dirty="0" smtClean="0">
                <a:latin typeface="Calibri"/>
                <a:cs typeface="Calibri"/>
              </a:rPr>
              <a:t>t</a:t>
            </a:r>
            <a:r>
              <a:rPr sz="4200" spc="0" baseline="1950" dirty="0" smtClean="0">
                <a:latin typeface="Calibri"/>
                <a:cs typeface="Calibri"/>
              </a:rPr>
              <a:t>es</a:t>
            </a:r>
            <a:endParaRPr sz="2800" dirty="0">
              <a:latin typeface="Calibri"/>
              <a:cs typeface="Calibri"/>
            </a:endParaRPr>
          </a:p>
          <a:p>
            <a:pPr marL="12700" marR="65112">
              <a:lnSpc>
                <a:spcPts val="2770"/>
              </a:lnSpc>
            </a:pPr>
            <a:r>
              <a:rPr sz="4200" spc="-59" baseline="3900" dirty="0" smtClean="0">
                <a:latin typeface="Calibri"/>
                <a:cs typeface="Calibri"/>
              </a:rPr>
              <a:t>f</a:t>
            </a:r>
            <a:r>
              <a:rPr sz="4200" spc="0" baseline="3900" dirty="0" smtClean="0">
                <a:latin typeface="Calibri"/>
                <a:cs typeface="Calibri"/>
              </a:rPr>
              <a:t>or</a:t>
            </a:r>
            <a:r>
              <a:rPr sz="4200" spc="-33" baseline="3900" dirty="0" smtClean="0">
                <a:latin typeface="Calibri"/>
                <a:cs typeface="Calibri"/>
              </a:rPr>
              <a:t> </a:t>
            </a:r>
            <a:r>
              <a:rPr sz="4200" spc="0" baseline="3900" dirty="0" smtClean="0">
                <a:latin typeface="Calibri"/>
                <a:cs typeface="Calibri"/>
              </a:rPr>
              <a:t>CDs</a:t>
            </a:r>
            <a:endParaRPr sz="2800" dirty="0">
              <a:latin typeface="Calibri"/>
              <a:cs typeface="Calibri"/>
            </a:endParaRPr>
          </a:p>
        </p:txBody>
      </p:sp>
      <p:sp>
        <p:nvSpPr>
          <p:cNvPr id="5" name="object 5"/>
          <p:cNvSpPr txBox="1"/>
          <p:nvPr/>
        </p:nvSpPr>
        <p:spPr>
          <a:xfrm>
            <a:off x="535940" y="3193770"/>
            <a:ext cx="202945" cy="380491"/>
          </a:xfrm>
          <a:prstGeom prst="rect">
            <a:avLst/>
          </a:prstGeom>
        </p:spPr>
        <p:txBody>
          <a:bodyPr wrap="square" lIns="0" tIns="0" rIns="0" bIns="0" rtlCol="0">
            <a:noAutofit/>
          </a:bodyPr>
          <a:lstStyle/>
          <a:p>
            <a:pPr marL="12700">
              <a:lnSpc>
                <a:spcPts val="2960"/>
              </a:lnSpc>
              <a:spcBef>
                <a:spcPts val="148"/>
              </a:spcBef>
            </a:pPr>
            <a:r>
              <a:rPr sz="2800" spc="0" dirty="0" smtClean="0">
                <a:solidFill>
                  <a:srgbClr val="0D0D0D"/>
                </a:solidFill>
                <a:latin typeface="Arial"/>
                <a:cs typeface="Arial"/>
              </a:rPr>
              <a:t>•</a:t>
            </a:r>
            <a:endParaRPr sz="2800">
              <a:latin typeface="Arial"/>
              <a:cs typeface="Arial"/>
            </a:endParaRPr>
          </a:p>
        </p:txBody>
      </p:sp>
      <p:sp>
        <p:nvSpPr>
          <p:cNvPr id="4" name="object 4"/>
          <p:cNvSpPr txBox="1"/>
          <p:nvPr/>
        </p:nvSpPr>
        <p:spPr>
          <a:xfrm>
            <a:off x="889654" y="3221402"/>
            <a:ext cx="7685225" cy="2685415"/>
          </a:xfrm>
          <a:prstGeom prst="rect">
            <a:avLst/>
          </a:prstGeom>
        </p:spPr>
        <p:txBody>
          <a:bodyPr wrap="square" lIns="0" tIns="0" rIns="0" bIns="0" rtlCol="0">
            <a:noAutofit/>
          </a:bodyPr>
          <a:lstStyle/>
          <a:p>
            <a:pPr marL="12700" marR="52412">
              <a:lnSpc>
                <a:spcPts val="2950"/>
              </a:lnSpc>
              <a:spcBef>
                <a:spcPts val="147"/>
              </a:spcBef>
            </a:pPr>
            <a:r>
              <a:rPr sz="4200" spc="0" baseline="2925" dirty="0" smtClean="0">
                <a:solidFill>
                  <a:srgbClr val="0D0D0D"/>
                </a:solidFill>
                <a:latin typeface="Calibri"/>
                <a:cs typeface="Calibri"/>
              </a:rPr>
              <a:t>Cu</a:t>
            </a:r>
            <a:r>
              <a:rPr sz="4200" spc="-44" baseline="2925" dirty="0" smtClean="0">
                <a:solidFill>
                  <a:srgbClr val="0D0D0D"/>
                </a:solidFill>
                <a:latin typeface="Calibri"/>
                <a:cs typeface="Calibri"/>
              </a:rPr>
              <a:t>s</a:t>
            </a:r>
            <a:r>
              <a:rPr sz="4200" spc="-25" baseline="2925" dirty="0" smtClean="0">
                <a:solidFill>
                  <a:srgbClr val="0D0D0D"/>
                </a:solidFill>
                <a:latin typeface="Calibri"/>
                <a:cs typeface="Calibri"/>
              </a:rPr>
              <a:t>t</a:t>
            </a:r>
            <a:r>
              <a:rPr sz="4200" spc="0" baseline="2925" dirty="0" smtClean="0">
                <a:solidFill>
                  <a:srgbClr val="0D0D0D"/>
                </a:solidFill>
                <a:latin typeface="Calibri"/>
                <a:cs typeface="Calibri"/>
              </a:rPr>
              <a:t>ome</a:t>
            </a:r>
            <a:r>
              <a:rPr sz="4200" spc="-50" baseline="2925" dirty="0" smtClean="0">
                <a:solidFill>
                  <a:srgbClr val="0D0D0D"/>
                </a:solidFill>
                <a:latin typeface="Calibri"/>
                <a:cs typeface="Calibri"/>
              </a:rPr>
              <a:t>r</a:t>
            </a:r>
            <a:r>
              <a:rPr sz="4200" spc="0" baseline="2925" dirty="0" smtClean="0">
                <a:solidFill>
                  <a:srgbClr val="0D0D0D"/>
                </a:solidFill>
                <a:latin typeface="Calibri"/>
                <a:cs typeface="Calibri"/>
              </a:rPr>
              <a:t>s</a:t>
            </a:r>
            <a:endParaRPr sz="2800" dirty="0">
              <a:latin typeface="Calibri"/>
              <a:cs typeface="Calibri"/>
            </a:endParaRPr>
          </a:p>
          <a:p>
            <a:pPr marL="84729" marR="822789" algn="ctr">
              <a:lnSpc>
                <a:spcPts val="3279"/>
              </a:lnSpc>
              <a:spcBef>
                <a:spcPts val="16"/>
              </a:spcBef>
            </a:pPr>
            <a:r>
              <a:rPr sz="2800" spc="0" dirty="0" smtClean="0">
                <a:latin typeface="Arial"/>
                <a:cs typeface="Arial"/>
              </a:rPr>
              <a:t>–</a:t>
            </a:r>
            <a:r>
              <a:rPr sz="2800" spc="-90" dirty="0" smtClean="0">
                <a:latin typeface="Arial"/>
                <a:cs typeface="Arial"/>
              </a:rPr>
              <a:t> </a:t>
            </a:r>
            <a:r>
              <a:rPr sz="2800" spc="0" dirty="0" smtClean="0">
                <a:latin typeface="Calibri"/>
                <a:cs typeface="Calibri"/>
              </a:rPr>
              <a:t>Can</a:t>
            </a:r>
            <a:r>
              <a:rPr sz="2800" spc="-42" dirty="0" smtClean="0">
                <a:latin typeface="Calibri"/>
                <a:cs typeface="Calibri"/>
              </a:rPr>
              <a:t> </a:t>
            </a:r>
            <a:r>
              <a:rPr sz="2800" spc="0" dirty="0" smtClean="0">
                <a:latin typeface="Calibri"/>
                <a:cs typeface="Calibri"/>
              </a:rPr>
              <a:t>cu</a:t>
            </a:r>
            <a:r>
              <a:rPr sz="2800" spc="-44" dirty="0" smtClean="0">
                <a:latin typeface="Calibri"/>
                <a:cs typeface="Calibri"/>
              </a:rPr>
              <a:t>s</a:t>
            </a:r>
            <a:r>
              <a:rPr sz="2800" spc="-25" dirty="0" smtClean="0">
                <a:latin typeface="Calibri"/>
                <a:cs typeface="Calibri"/>
              </a:rPr>
              <a:t>t</a:t>
            </a:r>
            <a:r>
              <a:rPr sz="2800" spc="0" dirty="0" smtClean="0">
                <a:latin typeface="Calibri"/>
                <a:cs typeface="Calibri"/>
              </a:rPr>
              <a:t>ome</a:t>
            </a:r>
            <a:r>
              <a:rPr sz="2800" spc="-54" dirty="0" smtClean="0">
                <a:latin typeface="Calibri"/>
                <a:cs typeface="Calibri"/>
              </a:rPr>
              <a:t>r</a:t>
            </a:r>
            <a:r>
              <a:rPr sz="2800" spc="0" dirty="0" smtClean="0">
                <a:latin typeface="Calibri"/>
                <a:cs typeface="Calibri"/>
              </a:rPr>
              <a:t>s</a:t>
            </a:r>
            <a:r>
              <a:rPr sz="2800" spc="23" dirty="0" smtClean="0">
                <a:latin typeface="Calibri"/>
                <a:cs typeface="Calibri"/>
              </a:rPr>
              <a:t> </a:t>
            </a:r>
            <a:r>
              <a:rPr sz="2800" spc="0" dirty="0" smtClean="0">
                <a:latin typeface="Calibri"/>
                <a:cs typeface="Calibri"/>
              </a:rPr>
              <a:t>easi</a:t>
            </a:r>
            <a:r>
              <a:rPr sz="2800" spc="-14" dirty="0" smtClean="0">
                <a:latin typeface="Calibri"/>
                <a:cs typeface="Calibri"/>
              </a:rPr>
              <a:t>l</a:t>
            </a:r>
            <a:r>
              <a:rPr sz="2800" spc="0" dirty="0" smtClean="0">
                <a:latin typeface="Calibri"/>
                <a:cs typeface="Calibri"/>
              </a:rPr>
              <a:t>y sw</a:t>
            </a:r>
            <a:r>
              <a:rPr sz="2800" spc="-9" dirty="0" smtClean="0">
                <a:latin typeface="Calibri"/>
                <a:cs typeface="Calibri"/>
              </a:rPr>
              <a:t>i</a:t>
            </a:r>
            <a:r>
              <a:rPr sz="2800" spc="-34" dirty="0" smtClean="0">
                <a:latin typeface="Calibri"/>
                <a:cs typeface="Calibri"/>
              </a:rPr>
              <a:t>t</a:t>
            </a:r>
            <a:r>
              <a:rPr sz="2800" spc="0" dirty="0" smtClean="0">
                <a:latin typeface="Calibri"/>
                <a:cs typeface="Calibri"/>
              </a:rPr>
              <a:t>ch</a:t>
            </a:r>
            <a:r>
              <a:rPr sz="2800" spc="9" dirty="0" smtClean="0">
                <a:latin typeface="Calibri"/>
                <a:cs typeface="Calibri"/>
              </a:rPr>
              <a:t> </a:t>
            </a:r>
            <a:r>
              <a:rPr sz="2800" spc="-25" dirty="0" smtClean="0">
                <a:latin typeface="Calibri"/>
                <a:cs typeface="Calibri"/>
              </a:rPr>
              <a:t>t</a:t>
            </a:r>
            <a:r>
              <a:rPr sz="2800" spc="0" dirty="0" smtClean="0">
                <a:latin typeface="Calibri"/>
                <a:cs typeface="Calibri"/>
              </a:rPr>
              <a:t>o </a:t>
            </a:r>
            <a:r>
              <a:rPr sz="2800" spc="-14" dirty="0" smtClean="0">
                <a:latin typeface="Calibri"/>
                <a:cs typeface="Calibri"/>
              </a:rPr>
              <a:t>c</a:t>
            </a:r>
            <a:r>
              <a:rPr sz="2800" spc="0" dirty="0" smtClean="0">
                <a:latin typeface="Calibri"/>
                <a:cs typeface="Calibri"/>
              </a:rPr>
              <a:t>omp</a:t>
            </a:r>
            <a:r>
              <a:rPr sz="2800" spc="-25" dirty="0" smtClean="0">
                <a:latin typeface="Calibri"/>
                <a:cs typeface="Calibri"/>
              </a:rPr>
              <a:t>e</a:t>
            </a:r>
            <a:r>
              <a:rPr sz="2800" spc="0" dirty="0" smtClean="0">
                <a:latin typeface="Calibri"/>
                <a:cs typeface="Calibri"/>
              </a:rPr>
              <a:t>t</a:t>
            </a:r>
            <a:r>
              <a:rPr sz="2800" spc="-4" dirty="0" smtClean="0">
                <a:latin typeface="Calibri"/>
                <a:cs typeface="Calibri"/>
              </a:rPr>
              <a:t>i</a:t>
            </a:r>
            <a:r>
              <a:rPr sz="2800" spc="-25" dirty="0" smtClean="0">
                <a:latin typeface="Calibri"/>
                <a:cs typeface="Calibri"/>
              </a:rPr>
              <a:t>t</a:t>
            </a:r>
            <a:r>
              <a:rPr sz="2800" spc="0" dirty="0" smtClean="0">
                <a:latin typeface="Calibri"/>
                <a:cs typeface="Calibri"/>
              </a:rPr>
              <a:t>o</a:t>
            </a:r>
            <a:r>
              <a:rPr sz="2800" spc="9" dirty="0" smtClean="0">
                <a:latin typeface="Calibri"/>
                <a:cs typeface="Calibri"/>
              </a:rPr>
              <a:t>r</a:t>
            </a:r>
            <a:r>
              <a:rPr sz="2800" spc="4" dirty="0" smtClean="0">
                <a:latin typeface="MS PGothic"/>
                <a:cs typeface="MS PGothic"/>
              </a:rPr>
              <a:t>’</a:t>
            </a:r>
            <a:r>
              <a:rPr sz="2800" spc="0" dirty="0" smtClean="0">
                <a:latin typeface="Calibri"/>
                <a:cs typeface="Calibri"/>
              </a:rPr>
              <a:t>s</a:t>
            </a:r>
            <a:endParaRPr sz="2800" dirty="0">
              <a:latin typeface="Calibri"/>
              <a:cs typeface="Calibri"/>
            </a:endParaRPr>
          </a:p>
          <a:p>
            <a:pPr marL="413461" marR="52412">
              <a:lnSpc>
                <a:spcPts val="2690"/>
              </a:lnSpc>
            </a:pPr>
            <a:r>
              <a:rPr sz="4200" spc="0" baseline="2925" dirty="0" smtClean="0">
                <a:latin typeface="Calibri"/>
                <a:cs typeface="Calibri"/>
              </a:rPr>
              <a:t>p</a:t>
            </a:r>
            <a:r>
              <a:rPr sz="4200" spc="-54" baseline="2925" dirty="0" smtClean="0">
                <a:latin typeface="Calibri"/>
                <a:cs typeface="Calibri"/>
              </a:rPr>
              <a:t>r</a:t>
            </a:r>
            <a:r>
              <a:rPr sz="4200" spc="0" baseline="2925" dirty="0" smtClean="0">
                <a:latin typeface="Calibri"/>
                <a:cs typeface="Calibri"/>
              </a:rPr>
              <a:t>oducts?</a:t>
            </a:r>
            <a:r>
              <a:rPr sz="4200" spc="-68" baseline="2925" dirty="0" smtClean="0">
                <a:latin typeface="Calibri"/>
                <a:cs typeface="Calibri"/>
              </a:rPr>
              <a:t> </a:t>
            </a:r>
            <a:r>
              <a:rPr sz="4200" spc="0" baseline="2925" dirty="0" smtClean="0">
                <a:latin typeface="Calibri"/>
                <a:cs typeface="Calibri"/>
              </a:rPr>
              <a:t>Can</a:t>
            </a:r>
            <a:r>
              <a:rPr sz="4200" spc="-33" baseline="2925" dirty="0" smtClean="0">
                <a:latin typeface="Calibri"/>
                <a:cs typeface="Calibri"/>
              </a:rPr>
              <a:t> </a:t>
            </a:r>
            <a:r>
              <a:rPr sz="4200" spc="0" baseline="2925" dirty="0" smtClean="0">
                <a:latin typeface="Calibri"/>
                <a:cs typeface="Calibri"/>
              </a:rPr>
              <a:t>th</a:t>
            </a:r>
            <a:r>
              <a:rPr sz="4200" spc="-14" baseline="2925" dirty="0" smtClean="0">
                <a:latin typeface="Calibri"/>
                <a:cs typeface="Calibri"/>
              </a:rPr>
              <a:t>e</a:t>
            </a:r>
            <a:r>
              <a:rPr sz="4200" spc="0" baseline="2925" dirty="0" smtClean="0">
                <a:latin typeface="Calibri"/>
                <a:cs typeface="Calibri"/>
              </a:rPr>
              <a:t>y</a:t>
            </a:r>
            <a:r>
              <a:rPr sz="4200" spc="-50" baseline="2925" dirty="0" smtClean="0">
                <a:latin typeface="Calibri"/>
                <a:cs typeface="Calibri"/>
              </a:rPr>
              <a:t> </a:t>
            </a:r>
            <a:r>
              <a:rPr sz="4200" spc="-64" baseline="2925" dirty="0" smtClean="0">
                <a:latin typeface="Calibri"/>
                <a:cs typeface="Calibri"/>
              </a:rPr>
              <a:t>f</a:t>
            </a:r>
            <a:r>
              <a:rPr sz="4200" spc="0" baseline="2925" dirty="0" smtClean="0">
                <a:latin typeface="Calibri"/>
                <a:cs typeface="Calibri"/>
              </a:rPr>
              <a:t>o</a:t>
            </a:r>
            <a:r>
              <a:rPr sz="4200" spc="-34" baseline="2925" dirty="0" smtClean="0">
                <a:latin typeface="Calibri"/>
                <a:cs typeface="Calibri"/>
              </a:rPr>
              <a:t>r</a:t>
            </a:r>
            <a:r>
              <a:rPr sz="4200" spc="0" baseline="2925" dirty="0" smtClean="0">
                <a:latin typeface="Calibri"/>
                <a:cs typeface="Calibri"/>
              </a:rPr>
              <a:t>ce</a:t>
            </a:r>
            <a:r>
              <a:rPr sz="4200" spc="-28" baseline="2925" dirty="0" smtClean="0">
                <a:latin typeface="Calibri"/>
                <a:cs typeface="Calibri"/>
              </a:rPr>
              <a:t> </a:t>
            </a:r>
            <a:r>
              <a:rPr sz="4200" spc="0" baseline="2925" dirty="0" smtClean="0">
                <a:latin typeface="Calibri"/>
                <a:cs typeface="Calibri"/>
              </a:rPr>
              <a:t>bu</a:t>
            </a:r>
            <a:r>
              <a:rPr sz="4200" spc="-9" baseline="2925" dirty="0" smtClean="0">
                <a:latin typeface="Calibri"/>
                <a:cs typeface="Calibri"/>
              </a:rPr>
              <a:t>s</a:t>
            </a:r>
            <a:r>
              <a:rPr sz="4200" spc="0" baseline="2925" dirty="0" smtClean="0">
                <a:latin typeface="Calibri"/>
                <a:cs typeface="Calibri"/>
              </a:rPr>
              <a:t>i</a:t>
            </a:r>
            <a:r>
              <a:rPr sz="4200" spc="-9" baseline="2925" dirty="0" smtClean="0">
                <a:latin typeface="Calibri"/>
                <a:cs typeface="Calibri"/>
              </a:rPr>
              <a:t>n</a:t>
            </a:r>
            <a:r>
              <a:rPr sz="4200" spc="0" baseline="2925" dirty="0" smtClean="0">
                <a:latin typeface="Calibri"/>
                <a:cs typeface="Calibri"/>
              </a:rPr>
              <a:t>esses</a:t>
            </a:r>
            <a:r>
              <a:rPr sz="4200" spc="-67" baseline="2925" dirty="0" smtClean="0">
                <a:latin typeface="Calibri"/>
                <a:cs typeface="Calibri"/>
              </a:rPr>
              <a:t> </a:t>
            </a:r>
            <a:r>
              <a:rPr sz="4200" spc="-25" baseline="2925" dirty="0" smtClean="0">
                <a:latin typeface="Calibri"/>
                <a:cs typeface="Calibri"/>
              </a:rPr>
              <a:t>t</a:t>
            </a:r>
            <a:r>
              <a:rPr sz="4200" spc="0" baseline="2925" dirty="0" smtClean="0">
                <a:latin typeface="Calibri"/>
                <a:cs typeface="Calibri"/>
              </a:rPr>
              <a:t>o</a:t>
            </a:r>
            <a:r>
              <a:rPr sz="4200" spc="-14" baseline="2925" dirty="0" smtClean="0">
                <a:latin typeface="Calibri"/>
                <a:cs typeface="Calibri"/>
              </a:rPr>
              <a:t> </a:t>
            </a:r>
            <a:r>
              <a:rPr sz="4200" spc="-9" baseline="2925" dirty="0" smtClean="0">
                <a:latin typeface="Calibri"/>
                <a:cs typeface="Calibri"/>
              </a:rPr>
              <a:t>c</a:t>
            </a:r>
            <a:r>
              <a:rPr sz="4200" spc="0" baseline="2925" dirty="0" smtClean="0">
                <a:latin typeface="Calibri"/>
                <a:cs typeface="Calibri"/>
              </a:rPr>
              <a:t>omp</a:t>
            </a:r>
            <a:r>
              <a:rPr sz="4200" spc="-14" baseline="2925" dirty="0" smtClean="0">
                <a:latin typeface="Calibri"/>
                <a:cs typeface="Calibri"/>
              </a:rPr>
              <a:t>e</a:t>
            </a:r>
            <a:r>
              <a:rPr sz="4200" spc="-25" baseline="2925" dirty="0" smtClean="0">
                <a:latin typeface="Calibri"/>
                <a:cs typeface="Calibri"/>
              </a:rPr>
              <a:t>t</a:t>
            </a:r>
            <a:r>
              <a:rPr sz="4200" spc="0" baseline="2925" dirty="0" smtClean="0">
                <a:latin typeface="Calibri"/>
                <a:cs typeface="Calibri"/>
              </a:rPr>
              <a:t>e</a:t>
            </a:r>
            <a:endParaRPr sz="2800" dirty="0">
              <a:latin typeface="Calibri"/>
              <a:cs typeface="Calibri"/>
            </a:endParaRPr>
          </a:p>
          <a:p>
            <a:pPr marL="413461" marR="52412">
              <a:lnSpc>
                <a:spcPts val="2770"/>
              </a:lnSpc>
              <a:spcBef>
                <a:spcPts val="4"/>
              </a:spcBef>
            </a:pPr>
            <a:r>
              <a:rPr sz="4200" spc="0" baseline="3900" dirty="0" smtClean="0">
                <a:latin typeface="Calibri"/>
                <a:cs typeface="Calibri"/>
              </a:rPr>
              <a:t>on</a:t>
            </a:r>
            <a:r>
              <a:rPr sz="4200" spc="-19" baseline="3900" dirty="0" smtClean="0">
                <a:latin typeface="Calibri"/>
                <a:cs typeface="Calibri"/>
              </a:rPr>
              <a:t> </a:t>
            </a:r>
            <a:r>
              <a:rPr sz="4200" spc="0" baseline="3900" dirty="0" smtClean="0">
                <a:latin typeface="Calibri"/>
                <a:cs typeface="Calibri"/>
              </a:rPr>
              <a:t>pr</a:t>
            </a:r>
            <a:r>
              <a:rPr sz="4200" spc="-14" baseline="3900" dirty="0" smtClean="0">
                <a:latin typeface="Calibri"/>
                <a:cs typeface="Calibri"/>
              </a:rPr>
              <a:t>i</a:t>
            </a:r>
            <a:r>
              <a:rPr sz="4200" spc="0" baseline="3900" dirty="0" smtClean="0">
                <a:latin typeface="Calibri"/>
                <a:cs typeface="Calibri"/>
              </a:rPr>
              <a:t>ce</a:t>
            </a:r>
            <a:r>
              <a:rPr sz="4200" spc="-10" baseline="3900" dirty="0" smtClean="0">
                <a:latin typeface="Calibri"/>
                <a:cs typeface="Calibri"/>
              </a:rPr>
              <a:t> </a:t>
            </a:r>
            <a:r>
              <a:rPr sz="4200" spc="0" baseline="3900" dirty="0" smtClean="0">
                <a:latin typeface="Calibri"/>
                <a:cs typeface="Calibri"/>
              </a:rPr>
              <a:t>alone</a:t>
            </a:r>
            <a:r>
              <a:rPr sz="4200" spc="-63" baseline="3900" dirty="0" smtClean="0">
                <a:latin typeface="Calibri"/>
                <a:cs typeface="Calibri"/>
              </a:rPr>
              <a:t> </a:t>
            </a:r>
            <a:r>
              <a:rPr sz="4200" spc="0" baseline="3900" dirty="0" smtClean="0">
                <a:latin typeface="Calibri"/>
                <a:cs typeface="Calibri"/>
              </a:rPr>
              <a:t>in</a:t>
            </a:r>
            <a:r>
              <a:rPr sz="4200" spc="-21" baseline="3900" dirty="0" smtClean="0">
                <a:latin typeface="Calibri"/>
                <a:cs typeface="Calibri"/>
              </a:rPr>
              <a:t> </a:t>
            </a:r>
            <a:r>
              <a:rPr sz="4200" spc="0" baseline="3900" dirty="0" smtClean="0">
                <a:latin typeface="Calibri"/>
                <a:cs typeface="Calibri"/>
              </a:rPr>
              <a:t>t</a:t>
            </a:r>
            <a:r>
              <a:rPr sz="4200" spc="-64" baseline="3900" dirty="0" smtClean="0">
                <a:latin typeface="Calibri"/>
                <a:cs typeface="Calibri"/>
              </a:rPr>
              <a:t>r</a:t>
            </a:r>
            <a:r>
              <a:rPr sz="4200" spc="0" baseline="3900" dirty="0" smtClean="0">
                <a:latin typeface="Calibri"/>
                <a:cs typeface="Calibri"/>
              </a:rPr>
              <a:t>anspa</a:t>
            </a:r>
            <a:r>
              <a:rPr sz="4200" spc="-39" baseline="3900" dirty="0" smtClean="0">
                <a:latin typeface="Calibri"/>
                <a:cs typeface="Calibri"/>
              </a:rPr>
              <a:t>r</a:t>
            </a:r>
            <a:r>
              <a:rPr sz="4200" spc="0" baseline="3900" dirty="0" smtClean="0">
                <a:latin typeface="Calibri"/>
                <a:cs typeface="Calibri"/>
              </a:rPr>
              <a:t>e</a:t>
            </a:r>
            <a:r>
              <a:rPr sz="4200" spc="-29" baseline="3900" dirty="0" smtClean="0">
                <a:latin typeface="Calibri"/>
                <a:cs typeface="Calibri"/>
              </a:rPr>
              <a:t>n</a:t>
            </a:r>
            <a:r>
              <a:rPr sz="4200" spc="0" baseline="3900" dirty="0" smtClean="0">
                <a:latin typeface="Calibri"/>
                <a:cs typeface="Calibri"/>
              </a:rPr>
              <a:t>t</a:t>
            </a:r>
            <a:r>
              <a:rPr sz="4200" spc="-70" baseline="3900" dirty="0" smtClean="0">
                <a:latin typeface="Calibri"/>
                <a:cs typeface="Calibri"/>
              </a:rPr>
              <a:t> </a:t>
            </a:r>
            <a:r>
              <a:rPr sz="4200" spc="0" baseline="3900" dirty="0" smtClean="0">
                <a:latin typeface="Calibri"/>
                <a:cs typeface="Calibri"/>
              </a:rPr>
              <a:t>mar</a:t>
            </a:r>
            <a:r>
              <a:rPr sz="4200" spc="-79" baseline="3900" dirty="0" smtClean="0">
                <a:latin typeface="Calibri"/>
                <a:cs typeface="Calibri"/>
              </a:rPr>
              <a:t>k</a:t>
            </a:r>
            <a:r>
              <a:rPr sz="4200" spc="-9" baseline="3900" dirty="0" smtClean="0">
                <a:latin typeface="Calibri"/>
                <a:cs typeface="Calibri"/>
              </a:rPr>
              <a:t>e</a:t>
            </a:r>
            <a:r>
              <a:rPr sz="4200" spc="0" baseline="3900" dirty="0" smtClean="0">
                <a:latin typeface="Calibri"/>
                <a:cs typeface="Calibri"/>
              </a:rPr>
              <a:t>tp</a:t>
            </a:r>
            <a:r>
              <a:rPr sz="4200" spc="-9" baseline="3900" dirty="0" smtClean="0">
                <a:latin typeface="Calibri"/>
                <a:cs typeface="Calibri"/>
              </a:rPr>
              <a:t>l</a:t>
            </a:r>
            <a:r>
              <a:rPr sz="4200" spc="0" baseline="3900" dirty="0" smtClean="0">
                <a:latin typeface="Calibri"/>
                <a:cs typeface="Calibri"/>
              </a:rPr>
              <a:t>a</a:t>
            </a:r>
            <a:r>
              <a:rPr sz="4200" spc="9" baseline="3900" dirty="0" smtClean="0">
                <a:latin typeface="Calibri"/>
                <a:cs typeface="Calibri"/>
              </a:rPr>
              <a:t>c</a:t>
            </a:r>
            <a:r>
              <a:rPr sz="4200" spc="0" baseline="3900" dirty="0" smtClean="0">
                <a:latin typeface="Calibri"/>
                <a:cs typeface="Calibri"/>
              </a:rPr>
              <a:t>e?</a:t>
            </a:r>
            <a:endParaRPr sz="2800" dirty="0">
              <a:latin typeface="Calibri"/>
              <a:cs typeface="Calibri"/>
            </a:endParaRPr>
          </a:p>
          <a:p>
            <a:pPr marL="12700" marR="52412">
              <a:lnSpc>
                <a:spcPts val="3360"/>
              </a:lnSpc>
              <a:spcBef>
                <a:spcPts val="600"/>
              </a:spcBef>
            </a:pPr>
            <a:r>
              <a:rPr sz="4200" spc="0" baseline="1950" dirty="0" smtClean="0">
                <a:solidFill>
                  <a:srgbClr val="0D0D0D"/>
                </a:solidFill>
                <a:latin typeface="Calibri"/>
                <a:cs typeface="Calibri"/>
              </a:rPr>
              <a:t>Sup</a:t>
            </a:r>
            <a:r>
              <a:rPr sz="4200" spc="-14" baseline="1950" dirty="0" smtClean="0">
                <a:solidFill>
                  <a:srgbClr val="0D0D0D"/>
                </a:solidFill>
                <a:latin typeface="Calibri"/>
                <a:cs typeface="Calibri"/>
              </a:rPr>
              <a:t>p</a:t>
            </a:r>
            <a:r>
              <a:rPr sz="4200" spc="0" baseline="1950" dirty="0" smtClean="0">
                <a:solidFill>
                  <a:srgbClr val="0D0D0D"/>
                </a:solidFill>
                <a:latin typeface="Calibri"/>
                <a:cs typeface="Calibri"/>
              </a:rPr>
              <a:t>l</a:t>
            </a:r>
            <a:r>
              <a:rPr sz="4200" spc="-9" baseline="1950" dirty="0" smtClean="0">
                <a:solidFill>
                  <a:srgbClr val="0D0D0D"/>
                </a:solidFill>
                <a:latin typeface="Calibri"/>
                <a:cs typeface="Calibri"/>
              </a:rPr>
              <a:t>i</a:t>
            </a:r>
            <a:r>
              <a:rPr sz="4200" spc="0" baseline="1950" dirty="0" smtClean="0">
                <a:solidFill>
                  <a:srgbClr val="0D0D0D"/>
                </a:solidFill>
                <a:latin typeface="Calibri"/>
                <a:cs typeface="Calibri"/>
              </a:rPr>
              <a:t>e</a:t>
            </a:r>
            <a:r>
              <a:rPr sz="4200" spc="-50" baseline="1950" dirty="0" smtClean="0">
                <a:solidFill>
                  <a:srgbClr val="0D0D0D"/>
                </a:solidFill>
                <a:latin typeface="Calibri"/>
                <a:cs typeface="Calibri"/>
              </a:rPr>
              <a:t>r</a:t>
            </a:r>
            <a:r>
              <a:rPr sz="4200" spc="0" baseline="1950" dirty="0" smtClean="0">
                <a:solidFill>
                  <a:srgbClr val="0D0D0D"/>
                </a:solidFill>
                <a:latin typeface="Calibri"/>
                <a:cs typeface="Calibri"/>
              </a:rPr>
              <a:t>s</a:t>
            </a:r>
            <a:endParaRPr sz="2800" dirty="0">
              <a:latin typeface="Calibri"/>
              <a:cs typeface="Calibri"/>
            </a:endParaRPr>
          </a:p>
          <a:p>
            <a:pPr marL="413461" indent="-286461">
              <a:lnSpc>
                <a:spcPts val="3417"/>
              </a:lnSpc>
              <a:spcBef>
                <a:spcPts val="346"/>
              </a:spcBef>
            </a:pPr>
            <a:r>
              <a:rPr sz="2800" spc="0" dirty="0" smtClean="0">
                <a:latin typeface="Arial"/>
                <a:cs typeface="Arial"/>
              </a:rPr>
              <a:t>–</a:t>
            </a:r>
            <a:r>
              <a:rPr sz="2800" spc="-90" dirty="0" smtClean="0">
                <a:latin typeface="Arial"/>
                <a:cs typeface="Arial"/>
              </a:rPr>
              <a:t> </a:t>
            </a:r>
            <a:r>
              <a:rPr sz="2800" spc="0" dirty="0" smtClean="0">
                <a:latin typeface="Calibri"/>
                <a:cs typeface="Calibri"/>
              </a:rPr>
              <a:t>Mar</a:t>
            </a:r>
            <a:r>
              <a:rPr sz="2800" spc="-84" dirty="0" smtClean="0">
                <a:latin typeface="Calibri"/>
                <a:cs typeface="Calibri"/>
              </a:rPr>
              <a:t>k</a:t>
            </a:r>
            <a:r>
              <a:rPr sz="2800" spc="-9" dirty="0" smtClean="0">
                <a:latin typeface="Calibri"/>
                <a:cs typeface="Calibri"/>
              </a:rPr>
              <a:t>e</a:t>
            </a:r>
            <a:r>
              <a:rPr sz="2800" spc="0" dirty="0" smtClean="0">
                <a:latin typeface="Calibri"/>
                <a:cs typeface="Calibri"/>
              </a:rPr>
              <a:t>t</a:t>
            </a:r>
            <a:r>
              <a:rPr sz="2800" spc="-73" dirty="0" smtClean="0">
                <a:latin typeface="Calibri"/>
                <a:cs typeface="Calibri"/>
              </a:rPr>
              <a:t> </a:t>
            </a:r>
            <a:r>
              <a:rPr sz="2800" spc="0" dirty="0" smtClean="0">
                <a:latin typeface="Calibri"/>
                <a:cs typeface="Calibri"/>
              </a:rPr>
              <a:t>p</a:t>
            </a:r>
            <a:r>
              <a:rPr sz="2800" spc="-14" dirty="0" smtClean="0">
                <a:latin typeface="Calibri"/>
                <a:cs typeface="Calibri"/>
              </a:rPr>
              <a:t>o</a:t>
            </a:r>
            <a:r>
              <a:rPr sz="2800" spc="-19" dirty="0" smtClean="0">
                <a:latin typeface="Calibri"/>
                <a:cs typeface="Calibri"/>
              </a:rPr>
              <a:t>w</a:t>
            </a:r>
            <a:r>
              <a:rPr sz="2800" spc="0" dirty="0" smtClean="0">
                <a:latin typeface="Calibri"/>
                <a:cs typeface="Calibri"/>
              </a:rPr>
              <a:t>er</a:t>
            </a:r>
            <a:r>
              <a:rPr sz="2800" spc="-63" dirty="0" smtClean="0">
                <a:latin typeface="Calibri"/>
                <a:cs typeface="Calibri"/>
              </a:rPr>
              <a:t> </a:t>
            </a:r>
            <a:r>
              <a:rPr sz="2800" spc="0" dirty="0" smtClean="0">
                <a:latin typeface="Calibri"/>
                <a:cs typeface="Calibri"/>
              </a:rPr>
              <a:t>of</a:t>
            </a:r>
            <a:r>
              <a:rPr sz="2800" spc="-23" dirty="0" smtClean="0">
                <a:latin typeface="Calibri"/>
                <a:cs typeface="Calibri"/>
              </a:rPr>
              <a:t> </a:t>
            </a:r>
            <a:r>
              <a:rPr sz="2800" spc="0" dirty="0" smtClean="0">
                <a:latin typeface="Calibri"/>
                <a:cs typeface="Calibri"/>
              </a:rPr>
              <a:t>supp</a:t>
            </a:r>
            <a:r>
              <a:rPr sz="2800" spc="-14" dirty="0" smtClean="0">
                <a:latin typeface="Calibri"/>
                <a:cs typeface="Calibri"/>
              </a:rPr>
              <a:t>l</a:t>
            </a:r>
            <a:r>
              <a:rPr sz="2800" spc="0" dirty="0" smtClean="0">
                <a:latin typeface="Calibri"/>
                <a:cs typeface="Calibri"/>
              </a:rPr>
              <a:t>ie</a:t>
            </a:r>
            <a:r>
              <a:rPr sz="2800" spc="-54" dirty="0" smtClean="0">
                <a:latin typeface="Calibri"/>
                <a:cs typeface="Calibri"/>
              </a:rPr>
              <a:t>r</a:t>
            </a:r>
            <a:r>
              <a:rPr sz="2800" spc="0" dirty="0" smtClean="0">
                <a:latin typeface="Calibri"/>
                <a:cs typeface="Calibri"/>
              </a:rPr>
              <a:t>s</a:t>
            </a:r>
            <a:r>
              <a:rPr sz="2800" spc="-27" dirty="0" smtClean="0">
                <a:latin typeface="Calibri"/>
                <a:cs typeface="Calibri"/>
              </a:rPr>
              <a:t> </a:t>
            </a:r>
            <a:r>
              <a:rPr sz="2800" spc="0" dirty="0" smtClean="0">
                <a:latin typeface="Calibri"/>
                <a:cs typeface="Calibri"/>
              </a:rPr>
              <a:t>when</a:t>
            </a:r>
            <a:r>
              <a:rPr sz="2800" spc="-53" dirty="0" smtClean="0">
                <a:latin typeface="Calibri"/>
                <a:cs typeface="Calibri"/>
              </a:rPr>
              <a:t> </a:t>
            </a:r>
            <a:r>
              <a:rPr sz="2800" spc="0" dirty="0" smtClean="0">
                <a:latin typeface="Calibri"/>
                <a:cs typeface="Calibri"/>
              </a:rPr>
              <a:t>fi</a:t>
            </a:r>
            <a:r>
              <a:rPr sz="2800" spc="-9" dirty="0" smtClean="0">
                <a:latin typeface="Calibri"/>
                <a:cs typeface="Calibri"/>
              </a:rPr>
              <a:t>r</a:t>
            </a:r>
            <a:r>
              <a:rPr sz="2800" spc="0" dirty="0" smtClean="0">
                <a:latin typeface="Calibri"/>
                <a:cs typeface="Calibri"/>
              </a:rPr>
              <a:t>m</a:t>
            </a:r>
            <a:r>
              <a:rPr sz="2800" spc="-12" dirty="0" smtClean="0">
                <a:latin typeface="Calibri"/>
                <a:cs typeface="Calibri"/>
              </a:rPr>
              <a:t> </a:t>
            </a:r>
            <a:r>
              <a:rPr sz="2800" spc="-19" dirty="0" smtClean="0">
                <a:latin typeface="Calibri"/>
                <a:cs typeface="Calibri"/>
              </a:rPr>
              <a:t>c</a:t>
            </a:r>
            <a:r>
              <a:rPr sz="2800" spc="0" dirty="0" smtClean="0">
                <a:latin typeface="Calibri"/>
                <a:cs typeface="Calibri"/>
              </a:rPr>
              <a:t>annot</a:t>
            </a:r>
            <a:r>
              <a:rPr sz="2800" spc="-61" dirty="0" smtClean="0">
                <a:latin typeface="Calibri"/>
                <a:cs typeface="Calibri"/>
              </a:rPr>
              <a:t> </a:t>
            </a:r>
            <a:r>
              <a:rPr sz="2800" spc="-64" dirty="0" smtClean="0">
                <a:latin typeface="Calibri"/>
                <a:cs typeface="Calibri"/>
              </a:rPr>
              <a:t>r</a:t>
            </a:r>
            <a:r>
              <a:rPr sz="2800" spc="0" dirty="0" smtClean="0">
                <a:latin typeface="Calibri"/>
                <a:cs typeface="Calibri"/>
              </a:rPr>
              <a:t>aise </a:t>
            </a:r>
            <a:endParaRPr sz="2800" dirty="0">
              <a:latin typeface="Calibri"/>
              <a:cs typeface="Calibri"/>
            </a:endParaRPr>
          </a:p>
          <a:p>
            <a:pPr marL="413461">
              <a:lnSpc>
                <a:spcPts val="3417"/>
              </a:lnSpc>
            </a:pPr>
            <a:r>
              <a:rPr sz="2800" spc="0" dirty="0" smtClean="0">
                <a:latin typeface="Calibri"/>
                <a:cs typeface="Calibri"/>
              </a:rPr>
              <a:t>pr</a:t>
            </a:r>
            <a:r>
              <a:rPr sz="2800" spc="-14" dirty="0" smtClean="0">
                <a:latin typeface="Calibri"/>
                <a:cs typeface="Calibri"/>
              </a:rPr>
              <a:t>i</a:t>
            </a:r>
            <a:r>
              <a:rPr sz="2800" spc="0" dirty="0" smtClean="0">
                <a:latin typeface="Calibri"/>
                <a:cs typeface="Calibri"/>
              </a:rPr>
              <a:t>ces</a:t>
            </a:r>
            <a:r>
              <a:rPr sz="2800" spc="-37" dirty="0" smtClean="0">
                <a:latin typeface="Calibri"/>
                <a:cs typeface="Calibri"/>
              </a:rPr>
              <a:t> </a:t>
            </a:r>
            <a:r>
              <a:rPr sz="2800" spc="0" dirty="0" smtClean="0">
                <a:latin typeface="Calibri"/>
                <a:cs typeface="Calibri"/>
              </a:rPr>
              <a:t>as</a:t>
            </a:r>
            <a:r>
              <a:rPr sz="2800" spc="-24" dirty="0" smtClean="0">
                <a:latin typeface="Calibri"/>
                <a:cs typeface="Calibri"/>
              </a:rPr>
              <a:t> </a:t>
            </a:r>
            <a:r>
              <a:rPr sz="2800" spc="-54" dirty="0" smtClean="0">
                <a:latin typeface="Calibri"/>
                <a:cs typeface="Calibri"/>
              </a:rPr>
              <a:t>f</a:t>
            </a:r>
            <a:r>
              <a:rPr sz="2800" spc="0" dirty="0" smtClean="0">
                <a:latin typeface="Calibri"/>
                <a:cs typeface="Calibri"/>
              </a:rPr>
              <a:t>a</a:t>
            </a:r>
            <a:r>
              <a:rPr sz="2800" spc="-34" dirty="0" smtClean="0">
                <a:latin typeface="Calibri"/>
                <a:cs typeface="Calibri"/>
              </a:rPr>
              <a:t>s</a:t>
            </a:r>
            <a:r>
              <a:rPr sz="2800" spc="0" dirty="0" smtClean="0">
                <a:latin typeface="Calibri"/>
                <a:cs typeface="Calibri"/>
              </a:rPr>
              <a:t>t</a:t>
            </a:r>
            <a:r>
              <a:rPr sz="2800" spc="-17" dirty="0" smtClean="0">
                <a:latin typeface="Calibri"/>
                <a:cs typeface="Calibri"/>
              </a:rPr>
              <a:t> </a:t>
            </a:r>
            <a:r>
              <a:rPr sz="2800" spc="0" dirty="0" smtClean="0">
                <a:latin typeface="Calibri"/>
                <a:cs typeface="Calibri"/>
              </a:rPr>
              <a:t>as</a:t>
            </a:r>
            <a:r>
              <a:rPr sz="2800" spc="-24" dirty="0" smtClean="0">
                <a:latin typeface="Calibri"/>
                <a:cs typeface="Calibri"/>
              </a:rPr>
              <a:t> </a:t>
            </a:r>
            <a:r>
              <a:rPr sz="2800" spc="0" dirty="0" smtClean="0">
                <a:latin typeface="Calibri"/>
                <a:cs typeface="Calibri"/>
              </a:rPr>
              <a:t>supp</a:t>
            </a:r>
            <a:r>
              <a:rPr sz="2800" spc="-14" dirty="0" smtClean="0">
                <a:latin typeface="Calibri"/>
                <a:cs typeface="Calibri"/>
              </a:rPr>
              <a:t>l</a:t>
            </a:r>
            <a:r>
              <a:rPr sz="2800" spc="0" dirty="0" smtClean="0">
                <a:latin typeface="Calibri"/>
                <a:cs typeface="Calibri"/>
              </a:rPr>
              <a:t>ie</a:t>
            </a:r>
            <a:r>
              <a:rPr sz="2800" spc="-54" dirty="0" smtClean="0">
                <a:latin typeface="Calibri"/>
                <a:cs typeface="Calibri"/>
              </a:rPr>
              <a:t>r</a:t>
            </a:r>
            <a:r>
              <a:rPr sz="2800" spc="0" dirty="0" smtClean="0">
                <a:latin typeface="Calibri"/>
                <a:cs typeface="Calibri"/>
              </a:rPr>
              <a:t>s</a:t>
            </a:r>
            <a:endParaRPr sz="2800" dirty="0">
              <a:latin typeface="Calibri"/>
              <a:cs typeface="Calibri"/>
            </a:endParaRPr>
          </a:p>
        </p:txBody>
      </p:sp>
      <p:sp>
        <p:nvSpPr>
          <p:cNvPr id="3" name="object 3"/>
          <p:cNvSpPr txBox="1"/>
          <p:nvPr/>
        </p:nvSpPr>
        <p:spPr>
          <a:xfrm>
            <a:off x="535940" y="4809173"/>
            <a:ext cx="202946" cy="380491"/>
          </a:xfrm>
          <a:prstGeom prst="rect">
            <a:avLst/>
          </a:prstGeom>
        </p:spPr>
        <p:txBody>
          <a:bodyPr wrap="square" lIns="0" tIns="0" rIns="0" bIns="0" rtlCol="0">
            <a:noAutofit/>
          </a:bodyPr>
          <a:lstStyle/>
          <a:p>
            <a:pPr marL="12700">
              <a:lnSpc>
                <a:spcPts val="2960"/>
              </a:lnSpc>
              <a:spcBef>
                <a:spcPts val="148"/>
              </a:spcBef>
            </a:pPr>
            <a:r>
              <a:rPr sz="2800" spc="0" dirty="0" smtClean="0">
                <a:solidFill>
                  <a:srgbClr val="0D0D0D"/>
                </a:solidFill>
                <a:latin typeface="Arial"/>
                <a:cs typeface="Arial"/>
              </a:rPr>
              <a:t>•</a:t>
            </a:r>
            <a:endParaRPr sz="2800" dirty="0">
              <a:latin typeface="Arial"/>
              <a:cs typeface="Arial"/>
            </a:endParaRPr>
          </a:p>
        </p:txBody>
      </p:sp>
      <p:sp>
        <p:nvSpPr>
          <p:cNvPr id="13" name="object 18"/>
          <p:cNvSpPr txBox="1"/>
          <p:nvPr/>
        </p:nvSpPr>
        <p:spPr>
          <a:xfrm>
            <a:off x="304800" y="156507"/>
            <a:ext cx="8478514" cy="627875"/>
          </a:xfrm>
          <a:prstGeom prst="rect">
            <a:avLst/>
          </a:prstGeom>
          <a:solidFill>
            <a:schemeClr val="accent2">
              <a:lumMod val="50000"/>
            </a:schemeClr>
          </a:solidFill>
        </p:spPr>
        <p:txBody>
          <a:bodyPr wrap="square" lIns="0" tIns="0" rIns="0" bIns="0" rtlCol="0">
            <a:noAutofit/>
          </a:bodyPr>
          <a:lstStyle/>
          <a:p>
            <a:pPr marL="12700" algn="ctr">
              <a:lnSpc>
                <a:spcPts val="4585"/>
              </a:lnSpc>
              <a:spcBef>
                <a:spcPts val="229"/>
              </a:spcBef>
            </a:pPr>
            <a:r>
              <a:rPr cap="small" spc="0" dirty="0" smtClean="0">
                <a:solidFill>
                  <a:schemeClr val="bg1"/>
                </a:solidFill>
                <a:latin typeface="Calibri" panose="020F0502020204030204" pitchFamily="34" charset="0"/>
                <a:cs typeface="Calibri" panose="020F0502020204030204" pitchFamily="34" charset="0"/>
              </a:rPr>
              <a:t>I</a:t>
            </a:r>
            <a:r>
              <a:rPr cap="small" spc="-29" dirty="0" smtClean="0">
                <a:solidFill>
                  <a:schemeClr val="bg1"/>
                </a:solidFill>
                <a:latin typeface="Calibri" panose="020F0502020204030204" pitchFamily="34" charset="0"/>
                <a:cs typeface="Calibri" panose="020F0502020204030204" pitchFamily="34" charset="0"/>
              </a:rPr>
              <a:t>n</a:t>
            </a:r>
            <a:r>
              <a:rPr cap="small" spc="-100" dirty="0" smtClean="0">
                <a:solidFill>
                  <a:schemeClr val="bg1"/>
                </a:solidFill>
                <a:latin typeface="Calibri" panose="020F0502020204030204" pitchFamily="34" charset="0"/>
                <a:cs typeface="Calibri" panose="020F0502020204030204" pitchFamily="34" charset="0"/>
              </a:rPr>
              <a:t>f</a:t>
            </a:r>
            <a:r>
              <a:rPr cap="small" spc="0" dirty="0" smtClean="0">
                <a:solidFill>
                  <a:schemeClr val="bg1"/>
                </a:solidFill>
                <a:latin typeface="Calibri" panose="020F0502020204030204" pitchFamily="34" charset="0"/>
                <a:cs typeface="Calibri" panose="020F0502020204030204" pitchFamily="34" charset="0"/>
              </a:rPr>
              <a:t>orm</a:t>
            </a:r>
            <a:r>
              <a:rPr cap="small" spc="-34" dirty="0" smtClean="0">
                <a:solidFill>
                  <a:schemeClr val="bg1"/>
                </a:solidFill>
                <a:latin typeface="Calibri" panose="020F0502020204030204" pitchFamily="34" charset="0"/>
                <a:cs typeface="Calibri" panose="020F0502020204030204" pitchFamily="34" charset="0"/>
              </a:rPr>
              <a:t>a</a:t>
            </a:r>
            <a:r>
              <a:rPr cap="small" spc="0" dirty="0" smtClean="0">
                <a:solidFill>
                  <a:schemeClr val="bg1"/>
                </a:solidFill>
                <a:latin typeface="Calibri" panose="020F0502020204030204" pitchFamily="34" charset="0"/>
                <a:cs typeface="Calibri" panose="020F0502020204030204" pitchFamily="34" charset="0"/>
              </a:rPr>
              <a:t>tion </a:t>
            </a:r>
            <a:r>
              <a:rPr cap="small" spc="-54" dirty="0" smtClean="0">
                <a:solidFill>
                  <a:schemeClr val="bg1"/>
                </a:solidFill>
                <a:latin typeface="Calibri" panose="020F0502020204030204" pitchFamily="34" charset="0"/>
                <a:cs typeface="Calibri" panose="020F0502020204030204" pitchFamily="34" charset="0"/>
              </a:rPr>
              <a:t>S</a:t>
            </a:r>
            <a:r>
              <a:rPr cap="small" spc="-39" dirty="0" smtClean="0">
                <a:solidFill>
                  <a:schemeClr val="bg1"/>
                </a:solidFill>
                <a:latin typeface="Calibri" panose="020F0502020204030204" pitchFamily="34" charset="0"/>
                <a:cs typeface="Calibri" panose="020F0502020204030204" pitchFamily="34" charset="0"/>
              </a:rPr>
              <a:t>y</a:t>
            </a:r>
            <a:r>
              <a:rPr cap="small" spc="-44" dirty="0" smtClean="0">
                <a:solidFill>
                  <a:schemeClr val="bg1"/>
                </a:solidFill>
                <a:latin typeface="Calibri" panose="020F0502020204030204" pitchFamily="34" charset="0"/>
                <a:cs typeface="Calibri" panose="020F0502020204030204" pitchFamily="34" charset="0"/>
              </a:rPr>
              <a:t>s</a:t>
            </a:r>
            <a:r>
              <a:rPr cap="small" spc="-50" dirty="0" smtClean="0">
                <a:solidFill>
                  <a:schemeClr val="bg1"/>
                </a:solidFill>
                <a:latin typeface="Calibri" panose="020F0502020204030204" pitchFamily="34" charset="0"/>
                <a:cs typeface="Calibri" panose="020F0502020204030204" pitchFamily="34" charset="0"/>
              </a:rPr>
              <a:t>t</a:t>
            </a:r>
            <a:r>
              <a:rPr cap="small" spc="0" dirty="0" smtClean="0">
                <a:solidFill>
                  <a:schemeClr val="bg1"/>
                </a:solidFill>
                <a:latin typeface="Calibri" panose="020F0502020204030204" pitchFamily="34" charset="0"/>
                <a:cs typeface="Calibri" panose="020F0502020204030204" pitchFamily="34" charset="0"/>
              </a:rPr>
              <a:t>ems</a:t>
            </a:r>
            <a:r>
              <a:rPr cap="small" spc="-29" dirty="0" smtClean="0">
                <a:solidFill>
                  <a:schemeClr val="bg1"/>
                </a:solidFill>
                <a:latin typeface="Calibri" panose="020F0502020204030204" pitchFamily="34" charset="0"/>
                <a:cs typeface="Calibri" panose="020F0502020204030204" pitchFamily="34" charset="0"/>
              </a:rPr>
              <a:t> </a:t>
            </a:r>
            <a:r>
              <a:rPr cap="small" spc="0" dirty="0" smtClean="0">
                <a:solidFill>
                  <a:schemeClr val="bg1"/>
                </a:solidFill>
                <a:latin typeface="Calibri" panose="020F0502020204030204" pitchFamily="34" charset="0"/>
                <a:cs typeface="Calibri" panose="020F0502020204030204" pitchFamily="34" charset="0"/>
              </a:rPr>
              <a:t>And</a:t>
            </a:r>
            <a:r>
              <a:rPr lang="en-US" cap="small" spc="0" dirty="0" smtClean="0">
                <a:solidFill>
                  <a:schemeClr val="bg1"/>
                </a:solidFill>
                <a:latin typeface="Calibri" panose="020F0502020204030204" pitchFamily="34" charset="0"/>
                <a:cs typeface="Calibri" panose="020F0502020204030204" pitchFamily="34" charset="0"/>
              </a:rPr>
              <a:t> </a:t>
            </a:r>
            <a:r>
              <a:rPr cap="small" spc="0" dirty="0" smtClean="0">
                <a:solidFill>
                  <a:schemeClr val="bg1"/>
                </a:solidFill>
                <a:latin typeface="Calibri" panose="020F0502020204030204" pitchFamily="34" charset="0"/>
                <a:cs typeface="Calibri" panose="020F0502020204030204" pitchFamily="34" charset="0"/>
              </a:rPr>
              <a:t>Competit</a:t>
            </a:r>
            <a:r>
              <a:rPr cap="small" spc="-14" dirty="0" smtClean="0">
                <a:solidFill>
                  <a:schemeClr val="bg1"/>
                </a:solidFill>
                <a:latin typeface="Calibri" panose="020F0502020204030204" pitchFamily="34" charset="0"/>
                <a:cs typeface="Calibri" panose="020F0502020204030204" pitchFamily="34" charset="0"/>
              </a:rPr>
              <a:t>i</a:t>
            </a:r>
            <a:r>
              <a:rPr cap="small" spc="-44" dirty="0" smtClean="0">
                <a:solidFill>
                  <a:schemeClr val="bg1"/>
                </a:solidFill>
                <a:latin typeface="Calibri" panose="020F0502020204030204" pitchFamily="34" charset="0"/>
                <a:cs typeface="Calibri" panose="020F0502020204030204" pitchFamily="34" charset="0"/>
              </a:rPr>
              <a:t>v</a:t>
            </a:r>
            <a:r>
              <a:rPr cap="small" spc="0" dirty="0" smtClean="0">
                <a:solidFill>
                  <a:schemeClr val="bg1"/>
                </a:solidFill>
                <a:latin typeface="Calibri" panose="020F0502020204030204" pitchFamily="34" charset="0"/>
                <a:cs typeface="Calibri" panose="020F0502020204030204" pitchFamily="34" charset="0"/>
              </a:rPr>
              <a:t>e </a:t>
            </a:r>
            <a:r>
              <a:rPr cap="small" spc="-9" dirty="0" smtClean="0">
                <a:solidFill>
                  <a:schemeClr val="bg1"/>
                </a:solidFill>
                <a:latin typeface="Calibri" panose="020F0502020204030204" pitchFamily="34" charset="0"/>
                <a:cs typeface="Calibri" panose="020F0502020204030204" pitchFamily="34" charset="0"/>
              </a:rPr>
              <a:t>A</a:t>
            </a:r>
            <a:r>
              <a:rPr cap="small" spc="0" dirty="0" smtClean="0">
                <a:solidFill>
                  <a:schemeClr val="bg1"/>
                </a:solidFill>
                <a:latin typeface="Calibri" panose="020F0502020204030204" pitchFamily="34" charset="0"/>
                <a:cs typeface="Calibri" panose="020F0502020204030204" pitchFamily="34" charset="0"/>
              </a:rPr>
              <a:t>d</a:t>
            </a:r>
            <a:r>
              <a:rPr cap="small" spc="-54" dirty="0" smtClean="0">
                <a:solidFill>
                  <a:schemeClr val="bg1"/>
                </a:solidFill>
                <a:latin typeface="Calibri" panose="020F0502020204030204" pitchFamily="34" charset="0"/>
                <a:cs typeface="Calibri" panose="020F0502020204030204" pitchFamily="34" charset="0"/>
              </a:rPr>
              <a:t>v</a:t>
            </a:r>
            <a:r>
              <a:rPr cap="small" spc="0" dirty="0" smtClean="0">
                <a:solidFill>
                  <a:schemeClr val="bg1"/>
                </a:solidFill>
                <a:latin typeface="Calibri" panose="020F0502020204030204" pitchFamily="34" charset="0"/>
                <a:cs typeface="Calibri" panose="020F0502020204030204" pitchFamily="34" charset="0"/>
              </a:rPr>
              <a:t>a</a:t>
            </a:r>
            <a:r>
              <a:rPr cap="small" spc="-34" dirty="0" smtClean="0">
                <a:solidFill>
                  <a:schemeClr val="bg1"/>
                </a:solidFill>
                <a:latin typeface="Calibri" panose="020F0502020204030204" pitchFamily="34" charset="0"/>
                <a:cs typeface="Calibri" panose="020F0502020204030204" pitchFamily="34" charset="0"/>
              </a:rPr>
              <a:t>n</a:t>
            </a:r>
            <a:r>
              <a:rPr cap="small" spc="-50" dirty="0" smtClean="0">
                <a:solidFill>
                  <a:schemeClr val="bg1"/>
                </a:solidFill>
                <a:latin typeface="Calibri" panose="020F0502020204030204" pitchFamily="34" charset="0"/>
                <a:cs typeface="Calibri" panose="020F0502020204030204" pitchFamily="34" charset="0"/>
              </a:rPr>
              <a:t>t</a:t>
            </a:r>
            <a:r>
              <a:rPr cap="small" spc="0" dirty="0" smtClean="0">
                <a:solidFill>
                  <a:schemeClr val="bg1"/>
                </a:solidFill>
                <a:latin typeface="Calibri" panose="020F0502020204030204" pitchFamily="34" charset="0"/>
                <a:cs typeface="Calibri" panose="020F0502020204030204" pitchFamily="34" charset="0"/>
              </a:rPr>
              <a:t>a</a:t>
            </a:r>
            <a:r>
              <a:rPr cap="small" spc="-29" dirty="0" smtClean="0">
                <a:solidFill>
                  <a:schemeClr val="bg1"/>
                </a:solidFill>
                <a:latin typeface="Calibri" panose="020F0502020204030204" pitchFamily="34" charset="0"/>
                <a:cs typeface="Calibri" panose="020F0502020204030204" pitchFamily="34" charset="0"/>
              </a:rPr>
              <a:t>g</a:t>
            </a:r>
            <a:r>
              <a:rPr cap="small" spc="0" dirty="0" smtClean="0">
                <a:solidFill>
                  <a:schemeClr val="bg1"/>
                </a:solidFill>
                <a:latin typeface="Calibri" panose="020F0502020204030204" pitchFamily="34" charset="0"/>
                <a:cs typeface="Calibri" panose="020F0502020204030204" pitchFamily="34" charset="0"/>
              </a:rPr>
              <a:t>e</a:t>
            </a:r>
            <a:endParaRPr cap="small"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5069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337589" y="1447800"/>
            <a:ext cx="8420014" cy="4868910"/>
          </a:xfrm>
          <a:prstGeom prst="rect">
            <a:avLst/>
          </a:prstGeom>
          <a:solidFill>
            <a:srgbClr val="FFFFFF">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bject 10"/>
          <p:cNvSpPr txBox="1"/>
          <p:nvPr/>
        </p:nvSpPr>
        <p:spPr>
          <a:xfrm>
            <a:off x="879144" y="1947799"/>
            <a:ext cx="6387202" cy="482600"/>
          </a:xfrm>
          <a:prstGeom prst="rect">
            <a:avLst/>
          </a:prstGeom>
        </p:spPr>
        <p:txBody>
          <a:bodyPr wrap="square" lIns="0" tIns="0" rIns="0" bIns="0" rtlCol="0">
            <a:noAutofit/>
          </a:bodyPr>
          <a:lstStyle/>
          <a:p>
            <a:pPr marL="12700">
              <a:lnSpc>
                <a:spcPts val="3765"/>
              </a:lnSpc>
              <a:spcBef>
                <a:spcPts val="188"/>
              </a:spcBef>
            </a:pPr>
            <a:r>
              <a:rPr sz="5400" spc="-44" baseline="3034" dirty="0" smtClean="0">
                <a:latin typeface="Calibri"/>
                <a:cs typeface="Calibri"/>
              </a:rPr>
              <a:t>F</a:t>
            </a:r>
            <a:r>
              <a:rPr sz="5400" spc="0" baseline="3034" dirty="0" smtClean="0">
                <a:latin typeface="Calibri"/>
                <a:cs typeface="Calibri"/>
              </a:rPr>
              <a:t>our</a:t>
            </a:r>
            <a:r>
              <a:rPr sz="5400" spc="-14" baseline="3034" dirty="0" smtClean="0">
                <a:latin typeface="Calibri"/>
                <a:cs typeface="Calibri"/>
              </a:rPr>
              <a:t> </a:t>
            </a:r>
            <a:r>
              <a:rPr sz="5400" spc="-29" baseline="3034" dirty="0" smtClean="0">
                <a:latin typeface="Calibri"/>
                <a:cs typeface="Calibri"/>
              </a:rPr>
              <a:t>g</a:t>
            </a:r>
            <a:r>
              <a:rPr sz="5400" spc="0" baseline="3034" dirty="0" smtClean="0">
                <a:latin typeface="Calibri"/>
                <a:cs typeface="Calibri"/>
              </a:rPr>
              <a:t>eneric</a:t>
            </a:r>
            <a:r>
              <a:rPr sz="5400" spc="-14" baseline="3034" dirty="0" smtClean="0">
                <a:latin typeface="Calibri"/>
                <a:cs typeface="Calibri"/>
              </a:rPr>
              <a:t> </a:t>
            </a:r>
            <a:r>
              <a:rPr sz="5400" spc="-39" baseline="3034" dirty="0" smtClean="0">
                <a:latin typeface="Calibri"/>
                <a:cs typeface="Calibri"/>
              </a:rPr>
              <a:t>s</a:t>
            </a:r>
            <a:r>
              <a:rPr sz="5400" spc="0" baseline="3034" dirty="0" smtClean="0">
                <a:latin typeface="Calibri"/>
                <a:cs typeface="Calibri"/>
              </a:rPr>
              <a:t>t</a:t>
            </a:r>
            <a:r>
              <a:rPr sz="5400" spc="-75" baseline="3034" dirty="0" smtClean="0">
                <a:latin typeface="Calibri"/>
                <a:cs typeface="Calibri"/>
              </a:rPr>
              <a:t>r</a:t>
            </a:r>
            <a:r>
              <a:rPr sz="5400" spc="-29" baseline="3034" dirty="0" smtClean="0">
                <a:latin typeface="Calibri"/>
                <a:cs typeface="Calibri"/>
              </a:rPr>
              <a:t>a</a:t>
            </a:r>
            <a:r>
              <a:rPr sz="5400" spc="-44" baseline="3034" dirty="0" smtClean="0">
                <a:latin typeface="Calibri"/>
                <a:cs typeface="Calibri"/>
              </a:rPr>
              <a:t>t</a:t>
            </a:r>
            <a:r>
              <a:rPr sz="5400" spc="0" baseline="3034" dirty="0" smtClean="0">
                <a:latin typeface="Calibri"/>
                <a:cs typeface="Calibri"/>
              </a:rPr>
              <a:t>egi</a:t>
            </a:r>
            <a:r>
              <a:rPr sz="5400" spc="-9" baseline="3034" dirty="0" smtClean="0">
                <a:latin typeface="Calibri"/>
                <a:cs typeface="Calibri"/>
              </a:rPr>
              <a:t>e</a:t>
            </a:r>
            <a:r>
              <a:rPr sz="5400" spc="0" baseline="3034" dirty="0" smtClean="0">
                <a:latin typeface="Calibri"/>
                <a:cs typeface="Calibri"/>
              </a:rPr>
              <a:t>s </a:t>
            </a:r>
            <a:r>
              <a:rPr sz="5400" spc="-69" baseline="3034" dirty="0" smtClean="0">
                <a:latin typeface="Calibri"/>
                <a:cs typeface="Calibri"/>
              </a:rPr>
              <a:t>f</a:t>
            </a:r>
            <a:r>
              <a:rPr sz="5400" spc="0" baseline="3034" dirty="0" smtClean="0">
                <a:latin typeface="Calibri"/>
                <a:cs typeface="Calibri"/>
              </a:rPr>
              <a:t>or</a:t>
            </a:r>
            <a:r>
              <a:rPr sz="5400" spc="-19" baseline="3034" dirty="0" smtClean="0">
                <a:latin typeface="Calibri"/>
                <a:cs typeface="Calibri"/>
              </a:rPr>
              <a:t> </a:t>
            </a:r>
            <a:r>
              <a:rPr sz="5400" spc="0" baseline="3034" dirty="0" smtClean="0">
                <a:latin typeface="Calibri"/>
                <a:cs typeface="Calibri"/>
              </a:rPr>
              <a:t>deali</a:t>
            </a:r>
            <a:r>
              <a:rPr sz="5400" spc="9" baseline="3034" dirty="0" smtClean="0">
                <a:latin typeface="Calibri"/>
                <a:cs typeface="Calibri"/>
              </a:rPr>
              <a:t>n</a:t>
            </a:r>
            <a:r>
              <a:rPr sz="5400" spc="0" baseline="3034" dirty="0" smtClean="0">
                <a:latin typeface="Calibri"/>
                <a:cs typeface="Calibri"/>
              </a:rPr>
              <a:t>g</a:t>
            </a:r>
            <a:endParaRPr sz="3600">
              <a:latin typeface="Calibri"/>
              <a:cs typeface="Calibri"/>
            </a:endParaRPr>
          </a:p>
        </p:txBody>
      </p:sp>
      <p:sp>
        <p:nvSpPr>
          <p:cNvPr id="9" name="object 9"/>
          <p:cNvSpPr txBox="1"/>
          <p:nvPr/>
        </p:nvSpPr>
        <p:spPr>
          <a:xfrm>
            <a:off x="7274001" y="1947799"/>
            <a:ext cx="918032" cy="482600"/>
          </a:xfrm>
          <a:prstGeom prst="rect">
            <a:avLst/>
          </a:prstGeom>
        </p:spPr>
        <p:txBody>
          <a:bodyPr wrap="square" lIns="0" tIns="0" rIns="0" bIns="0" rtlCol="0">
            <a:noAutofit/>
          </a:bodyPr>
          <a:lstStyle/>
          <a:p>
            <a:pPr marL="12700">
              <a:lnSpc>
                <a:spcPts val="3765"/>
              </a:lnSpc>
              <a:spcBef>
                <a:spcPts val="188"/>
              </a:spcBef>
            </a:pPr>
            <a:r>
              <a:rPr sz="5400" spc="0" baseline="3034" dirty="0" smtClean="0">
                <a:latin typeface="Calibri"/>
                <a:cs typeface="Calibri"/>
              </a:rPr>
              <a:t>wi</a:t>
            </a:r>
            <a:r>
              <a:rPr sz="5400" spc="-9" baseline="3034" dirty="0" smtClean="0">
                <a:latin typeface="Calibri"/>
                <a:cs typeface="Calibri"/>
              </a:rPr>
              <a:t>t</a:t>
            </a:r>
            <a:r>
              <a:rPr sz="5400" spc="0" baseline="3034" dirty="0" smtClean="0">
                <a:latin typeface="Calibri"/>
                <a:cs typeface="Calibri"/>
              </a:rPr>
              <a:t>h</a:t>
            </a:r>
            <a:endParaRPr sz="3600">
              <a:latin typeface="Calibri"/>
              <a:cs typeface="Calibri"/>
            </a:endParaRPr>
          </a:p>
        </p:txBody>
      </p:sp>
      <p:sp>
        <p:nvSpPr>
          <p:cNvPr id="8" name="object 8"/>
          <p:cNvSpPr txBox="1"/>
          <p:nvPr/>
        </p:nvSpPr>
        <p:spPr>
          <a:xfrm>
            <a:off x="879144" y="2496210"/>
            <a:ext cx="5242986" cy="2240254"/>
          </a:xfrm>
          <a:prstGeom prst="rect">
            <a:avLst/>
          </a:prstGeom>
        </p:spPr>
        <p:txBody>
          <a:bodyPr wrap="square" lIns="0" tIns="0" rIns="0" bIns="0" rtlCol="0">
            <a:noAutofit/>
          </a:bodyPr>
          <a:lstStyle/>
          <a:p>
            <a:pPr marL="12700">
              <a:lnSpc>
                <a:spcPts val="3770"/>
              </a:lnSpc>
              <a:spcBef>
                <a:spcPts val="188"/>
              </a:spcBef>
            </a:pPr>
            <a:r>
              <a:rPr sz="5400" spc="-25" baseline="3034" dirty="0" smtClean="0">
                <a:latin typeface="Calibri"/>
                <a:cs typeface="Calibri"/>
              </a:rPr>
              <a:t>c</a:t>
            </a:r>
            <a:r>
              <a:rPr sz="5400" spc="0" baseline="3034" dirty="0" smtClean="0">
                <a:latin typeface="Calibri"/>
                <a:cs typeface="Calibri"/>
              </a:rPr>
              <a:t>omp</a:t>
            </a:r>
            <a:r>
              <a:rPr sz="5400" spc="-25" baseline="3034" dirty="0" smtClean="0">
                <a:latin typeface="Calibri"/>
                <a:cs typeface="Calibri"/>
              </a:rPr>
              <a:t>e</a:t>
            </a:r>
            <a:r>
              <a:rPr sz="5400" spc="0" baseline="3034" dirty="0" smtClean="0">
                <a:latin typeface="Calibri"/>
                <a:cs typeface="Calibri"/>
              </a:rPr>
              <a:t>ti</a:t>
            </a:r>
            <a:r>
              <a:rPr sz="5400" spc="-9" baseline="3034" dirty="0" smtClean="0">
                <a:latin typeface="Calibri"/>
                <a:cs typeface="Calibri"/>
              </a:rPr>
              <a:t>t</a:t>
            </a:r>
            <a:r>
              <a:rPr sz="5400" spc="0" baseline="3034" dirty="0" smtClean="0">
                <a:latin typeface="Calibri"/>
                <a:cs typeface="Calibri"/>
              </a:rPr>
              <a:t>i</a:t>
            </a:r>
            <a:r>
              <a:rPr sz="5400" spc="-29" baseline="3034" dirty="0" smtClean="0">
                <a:latin typeface="Calibri"/>
                <a:cs typeface="Calibri"/>
              </a:rPr>
              <a:t>v</a:t>
            </a:r>
            <a:r>
              <a:rPr sz="5400" spc="0" baseline="3034" dirty="0" smtClean="0">
                <a:latin typeface="Calibri"/>
                <a:cs typeface="Calibri"/>
              </a:rPr>
              <a:t>e</a:t>
            </a:r>
            <a:r>
              <a:rPr sz="5400" spc="-25" baseline="3034" dirty="0" smtClean="0">
                <a:latin typeface="Calibri"/>
                <a:cs typeface="Calibri"/>
              </a:rPr>
              <a:t> </a:t>
            </a:r>
            <a:r>
              <a:rPr sz="5400" spc="-69" baseline="3034" dirty="0" smtClean="0">
                <a:latin typeface="Calibri"/>
                <a:cs typeface="Calibri"/>
              </a:rPr>
              <a:t>f</a:t>
            </a:r>
            <a:r>
              <a:rPr sz="5400" spc="0" baseline="3034" dirty="0" smtClean="0">
                <a:latin typeface="Calibri"/>
                <a:cs typeface="Calibri"/>
              </a:rPr>
              <a:t>o</a:t>
            </a:r>
            <a:r>
              <a:rPr sz="5400" spc="-44" baseline="3034" dirty="0" smtClean="0">
                <a:latin typeface="Calibri"/>
                <a:cs typeface="Calibri"/>
              </a:rPr>
              <a:t>r</a:t>
            </a:r>
            <a:r>
              <a:rPr sz="5400" spc="0" baseline="3034" dirty="0" smtClean="0">
                <a:latin typeface="Calibri"/>
                <a:cs typeface="Calibri"/>
              </a:rPr>
              <a:t>ces, </a:t>
            </a:r>
            <a:r>
              <a:rPr sz="5400" spc="-14" baseline="3034" dirty="0" smtClean="0">
                <a:latin typeface="Calibri"/>
                <a:cs typeface="Calibri"/>
              </a:rPr>
              <a:t>e</a:t>
            </a:r>
            <a:r>
              <a:rPr sz="5400" spc="0" baseline="3034" dirty="0" smtClean="0">
                <a:latin typeface="Calibri"/>
                <a:cs typeface="Calibri"/>
              </a:rPr>
              <a:t>na</a:t>
            </a:r>
            <a:r>
              <a:rPr sz="5400" spc="4" baseline="3034" dirty="0" smtClean="0">
                <a:latin typeface="Calibri"/>
                <a:cs typeface="Calibri"/>
              </a:rPr>
              <a:t>b</a:t>
            </a:r>
            <a:r>
              <a:rPr sz="5400" spc="0" baseline="3034" dirty="0" smtClean="0">
                <a:latin typeface="Calibri"/>
                <a:cs typeface="Calibri"/>
              </a:rPr>
              <a:t>led</a:t>
            </a:r>
            <a:endParaRPr sz="3600">
              <a:latin typeface="Calibri"/>
              <a:cs typeface="Calibri"/>
            </a:endParaRPr>
          </a:p>
          <a:p>
            <a:pPr marL="127000" marR="68625">
              <a:lnSpc>
                <a:spcPct val="101725"/>
              </a:lnSpc>
              <a:spcBef>
                <a:spcPts val="515"/>
              </a:spcBef>
            </a:pPr>
            <a:r>
              <a:rPr sz="3200" dirty="0" smtClean="0">
                <a:latin typeface="Arial"/>
                <a:cs typeface="Arial"/>
              </a:rPr>
              <a:t>–</a:t>
            </a:r>
            <a:r>
              <a:rPr sz="3200" spc="-409" dirty="0" smtClean="0">
                <a:latin typeface="Arial"/>
                <a:cs typeface="Arial"/>
              </a:rPr>
              <a:t> </a:t>
            </a:r>
            <a:r>
              <a:rPr sz="3200" spc="0" dirty="0" smtClean="0">
                <a:latin typeface="Calibri"/>
                <a:cs typeface="Calibri"/>
              </a:rPr>
              <a:t>L</a:t>
            </a:r>
            <a:r>
              <a:rPr sz="3200" spc="-9" dirty="0" smtClean="0">
                <a:latin typeface="Calibri"/>
                <a:cs typeface="Calibri"/>
              </a:rPr>
              <a:t>o</a:t>
            </a:r>
            <a:r>
              <a:rPr sz="3200" spc="0" dirty="0" smtClean="0">
                <a:latin typeface="Calibri"/>
                <a:cs typeface="Calibri"/>
              </a:rPr>
              <a:t>w</a:t>
            </a:r>
            <a:r>
              <a:rPr sz="3200" spc="4" dirty="0" smtClean="0">
                <a:latin typeface="Calibri"/>
                <a:cs typeface="Calibri"/>
              </a:rPr>
              <a:t>-</a:t>
            </a:r>
            <a:r>
              <a:rPr sz="3200" spc="-19" dirty="0" smtClean="0">
                <a:latin typeface="Calibri"/>
                <a:cs typeface="Calibri"/>
              </a:rPr>
              <a:t>c</a:t>
            </a:r>
            <a:r>
              <a:rPr sz="3200" spc="0" dirty="0" smtClean="0">
                <a:latin typeface="Calibri"/>
                <a:cs typeface="Calibri"/>
              </a:rPr>
              <a:t>o</a:t>
            </a:r>
            <a:r>
              <a:rPr sz="3200" spc="-39" dirty="0" smtClean="0">
                <a:latin typeface="Calibri"/>
                <a:cs typeface="Calibri"/>
              </a:rPr>
              <a:t>s</a:t>
            </a:r>
            <a:r>
              <a:rPr sz="3200" spc="0" dirty="0" smtClean="0">
                <a:latin typeface="Calibri"/>
                <a:cs typeface="Calibri"/>
              </a:rPr>
              <a:t>t</a:t>
            </a:r>
            <a:r>
              <a:rPr sz="3200" spc="-19" dirty="0" smtClean="0">
                <a:latin typeface="Calibri"/>
                <a:cs typeface="Calibri"/>
              </a:rPr>
              <a:t> </a:t>
            </a:r>
            <a:r>
              <a:rPr sz="3200" spc="0" dirty="0" smtClean="0">
                <a:latin typeface="Calibri"/>
                <a:cs typeface="Calibri"/>
              </a:rPr>
              <a:t>leade</a:t>
            </a:r>
            <a:r>
              <a:rPr sz="3200" spc="-64" dirty="0" smtClean="0">
                <a:latin typeface="Calibri"/>
                <a:cs typeface="Calibri"/>
              </a:rPr>
              <a:t>r</a:t>
            </a:r>
            <a:r>
              <a:rPr sz="3200" spc="0" dirty="0" smtClean="0">
                <a:latin typeface="Calibri"/>
                <a:cs typeface="Calibri"/>
              </a:rPr>
              <a:t>sh</a:t>
            </a:r>
            <a:r>
              <a:rPr sz="3200" spc="-14" dirty="0" smtClean="0">
                <a:latin typeface="Calibri"/>
                <a:cs typeface="Calibri"/>
              </a:rPr>
              <a:t>i</a:t>
            </a:r>
            <a:r>
              <a:rPr sz="3200" spc="0" dirty="0" smtClean="0">
                <a:latin typeface="Calibri"/>
                <a:cs typeface="Calibri"/>
              </a:rPr>
              <a:t>p</a:t>
            </a:r>
            <a:endParaRPr sz="3200">
              <a:latin typeface="Calibri"/>
              <a:cs typeface="Calibri"/>
            </a:endParaRPr>
          </a:p>
          <a:p>
            <a:pPr marL="127000" marR="68625">
              <a:lnSpc>
                <a:spcPct val="101725"/>
              </a:lnSpc>
              <a:spcBef>
                <a:spcPts val="701"/>
              </a:spcBef>
            </a:pPr>
            <a:r>
              <a:rPr sz="3200" dirty="0" smtClean="0">
                <a:latin typeface="Arial"/>
                <a:cs typeface="Arial"/>
              </a:rPr>
              <a:t>–</a:t>
            </a:r>
            <a:r>
              <a:rPr sz="3200" spc="-414" dirty="0" smtClean="0">
                <a:latin typeface="Arial"/>
                <a:cs typeface="Arial"/>
              </a:rPr>
              <a:t> </a:t>
            </a:r>
            <a:r>
              <a:rPr sz="3200" spc="0" dirty="0" smtClean="0">
                <a:latin typeface="Calibri"/>
                <a:cs typeface="Calibri"/>
              </a:rPr>
              <a:t>P</a:t>
            </a:r>
            <a:r>
              <a:rPr sz="3200" spc="-50" dirty="0" smtClean="0">
                <a:latin typeface="Calibri"/>
                <a:cs typeface="Calibri"/>
              </a:rPr>
              <a:t>r</a:t>
            </a:r>
            <a:r>
              <a:rPr sz="3200" spc="0" dirty="0" smtClean="0">
                <a:latin typeface="Calibri"/>
                <a:cs typeface="Calibri"/>
              </a:rPr>
              <a:t>oduct</a:t>
            </a:r>
            <a:r>
              <a:rPr sz="3200" spc="-9" dirty="0" smtClean="0">
                <a:latin typeface="Calibri"/>
                <a:cs typeface="Calibri"/>
              </a:rPr>
              <a:t> </a:t>
            </a:r>
            <a:r>
              <a:rPr sz="3200" spc="0" dirty="0" smtClean="0">
                <a:latin typeface="Calibri"/>
                <a:cs typeface="Calibri"/>
              </a:rPr>
              <a:t>d</a:t>
            </a:r>
            <a:r>
              <a:rPr sz="3200" spc="-9" dirty="0" smtClean="0">
                <a:latin typeface="Calibri"/>
                <a:cs typeface="Calibri"/>
              </a:rPr>
              <a:t>i</a:t>
            </a:r>
            <a:r>
              <a:rPr sz="3200" spc="-39" dirty="0" smtClean="0">
                <a:latin typeface="Calibri"/>
                <a:cs typeface="Calibri"/>
              </a:rPr>
              <a:t>f</a:t>
            </a:r>
            <a:r>
              <a:rPr sz="3200" spc="-89" dirty="0" smtClean="0">
                <a:latin typeface="Calibri"/>
                <a:cs typeface="Calibri"/>
              </a:rPr>
              <a:t>f</a:t>
            </a:r>
            <a:r>
              <a:rPr sz="3200" spc="0" dirty="0" smtClean="0">
                <a:latin typeface="Calibri"/>
                <a:cs typeface="Calibri"/>
              </a:rPr>
              <a:t>e</a:t>
            </a:r>
            <a:r>
              <a:rPr sz="3200" spc="-34" dirty="0" smtClean="0">
                <a:latin typeface="Calibri"/>
                <a:cs typeface="Calibri"/>
              </a:rPr>
              <a:t>r</a:t>
            </a:r>
            <a:r>
              <a:rPr sz="3200" spc="0" dirty="0" smtClean="0">
                <a:latin typeface="Calibri"/>
                <a:cs typeface="Calibri"/>
              </a:rPr>
              <a:t>e</a:t>
            </a:r>
            <a:r>
              <a:rPr sz="3200" spc="-29" dirty="0" smtClean="0">
                <a:latin typeface="Calibri"/>
                <a:cs typeface="Calibri"/>
              </a:rPr>
              <a:t>n</a:t>
            </a:r>
            <a:r>
              <a:rPr sz="3200" spc="0" dirty="0" smtClean="0">
                <a:latin typeface="Calibri"/>
                <a:cs typeface="Calibri"/>
              </a:rPr>
              <a:t>t</a:t>
            </a:r>
            <a:r>
              <a:rPr sz="3200" spc="-9" dirty="0" smtClean="0">
                <a:latin typeface="Calibri"/>
                <a:cs typeface="Calibri"/>
              </a:rPr>
              <a:t>i</a:t>
            </a:r>
            <a:r>
              <a:rPr sz="3200" spc="-19" dirty="0" smtClean="0">
                <a:latin typeface="Calibri"/>
                <a:cs typeface="Calibri"/>
              </a:rPr>
              <a:t>a</a:t>
            </a:r>
            <a:r>
              <a:rPr sz="3200" spc="0" dirty="0" smtClean="0">
                <a:latin typeface="Calibri"/>
                <a:cs typeface="Calibri"/>
              </a:rPr>
              <a:t>t</a:t>
            </a:r>
            <a:r>
              <a:rPr sz="3200" spc="-9" dirty="0" smtClean="0">
                <a:latin typeface="Calibri"/>
                <a:cs typeface="Calibri"/>
              </a:rPr>
              <a:t>i</a:t>
            </a:r>
            <a:r>
              <a:rPr sz="3200" spc="0" dirty="0" smtClean="0">
                <a:latin typeface="Calibri"/>
                <a:cs typeface="Calibri"/>
              </a:rPr>
              <a:t>on</a:t>
            </a:r>
            <a:endParaRPr sz="3200">
              <a:latin typeface="Calibri"/>
              <a:cs typeface="Calibri"/>
            </a:endParaRPr>
          </a:p>
          <a:p>
            <a:pPr marL="127000" marR="68625">
              <a:lnSpc>
                <a:spcPct val="101725"/>
              </a:lnSpc>
              <a:spcBef>
                <a:spcPts val="704"/>
              </a:spcBef>
            </a:pPr>
            <a:r>
              <a:rPr sz="3200" dirty="0" smtClean="0">
                <a:latin typeface="Arial"/>
                <a:cs typeface="Arial"/>
              </a:rPr>
              <a:t>–</a:t>
            </a:r>
            <a:r>
              <a:rPr sz="3200" spc="-409" dirty="0" smtClean="0">
                <a:latin typeface="Arial"/>
                <a:cs typeface="Arial"/>
              </a:rPr>
              <a:t> </a:t>
            </a:r>
            <a:r>
              <a:rPr sz="3200" spc="-44" dirty="0" smtClean="0">
                <a:latin typeface="Calibri"/>
                <a:cs typeface="Calibri"/>
              </a:rPr>
              <a:t>F</a:t>
            </a:r>
            <a:r>
              <a:rPr sz="3200" spc="0" dirty="0" smtClean="0">
                <a:latin typeface="Calibri"/>
                <a:cs typeface="Calibri"/>
              </a:rPr>
              <a:t>ocus on mar</a:t>
            </a:r>
            <a:r>
              <a:rPr sz="3200" spc="-114" dirty="0" smtClean="0">
                <a:latin typeface="Calibri"/>
                <a:cs typeface="Calibri"/>
              </a:rPr>
              <a:t>k</a:t>
            </a:r>
            <a:r>
              <a:rPr sz="3200" spc="-9" dirty="0" smtClean="0">
                <a:latin typeface="Calibri"/>
                <a:cs typeface="Calibri"/>
              </a:rPr>
              <a:t>e</a:t>
            </a:r>
            <a:r>
              <a:rPr sz="3200" spc="0" dirty="0" smtClean="0">
                <a:latin typeface="Calibri"/>
                <a:cs typeface="Calibri"/>
              </a:rPr>
              <a:t>t niche</a:t>
            </a:r>
            <a:endParaRPr sz="3200">
              <a:latin typeface="Calibri"/>
              <a:cs typeface="Calibri"/>
            </a:endParaRPr>
          </a:p>
        </p:txBody>
      </p:sp>
      <p:sp>
        <p:nvSpPr>
          <p:cNvPr id="7" name="object 7"/>
          <p:cNvSpPr txBox="1"/>
          <p:nvPr/>
        </p:nvSpPr>
        <p:spPr>
          <a:xfrm>
            <a:off x="6127182" y="2496210"/>
            <a:ext cx="541477" cy="482904"/>
          </a:xfrm>
          <a:prstGeom prst="rect">
            <a:avLst/>
          </a:prstGeom>
        </p:spPr>
        <p:txBody>
          <a:bodyPr wrap="square" lIns="0" tIns="0" rIns="0" bIns="0" rtlCol="0">
            <a:noAutofit/>
          </a:bodyPr>
          <a:lstStyle/>
          <a:p>
            <a:pPr marL="12700">
              <a:lnSpc>
                <a:spcPts val="3770"/>
              </a:lnSpc>
              <a:spcBef>
                <a:spcPts val="188"/>
              </a:spcBef>
            </a:pPr>
            <a:r>
              <a:rPr sz="5400" spc="0" baseline="3034" dirty="0" smtClean="0">
                <a:latin typeface="Calibri"/>
                <a:cs typeface="Calibri"/>
              </a:rPr>
              <a:t>by</a:t>
            </a:r>
            <a:endParaRPr sz="3600">
              <a:latin typeface="Calibri"/>
              <a:cs typeface="Calibri"/>
            </a:endParaRPr>
          </a:p>
        </p:txBody>
      </p:sp>
      <p:sp>
        <p:nvSpPr>
          <p:cNvPr id="6" name="object 6"/>
          <p:cNvSpPr txBox="1"/>
          <p:nvPr/>
        </p:nvSpPr>
        <p:spPr>
          <a:xfrm>
            <a:off x="6674358" y="2496210"/>
            <a:ext cx="1074042" cy="482904"/>
          </a:xfrm>
          <a:prstGeom prst="rect">
            <a:avLst/>
          </a:prstGeom>
        </p:spPr>
        <p:txBody>
          <a:bodyPr wrap="square" lIns="0" tIns="0" rIns="0" bIns="0" rtlCol="0">
            <a:noAutofit/>
          </a:bodyPr>
          <a:lstStyle/>
          <a:p>
            <a:pPr marL="12700">
              <a:lnSpc>
                <a:spcPts val="3770"/>
              </a:lnSpc>
              <a:spcBef>
                <a:spcPts val="188"/>
              </a:spcBef>
            </a:pPr>
            <a:r>
              <a:rPr sz="5400" spc="0" baseline="3034" dirty="0" smtClean="0">
                <a:latin typeface="Calibri"/>
                <a:cs typeface="Calibri"/>
              </a:rPr>
              <a:t>using</a:t>
            </a:r>
            <a:endParaRPr sz="3600">
              <a:latin typeface="Calibri"/>
              <a:cs typeface="Calibri"/>
            </a:endParaRPr>
          </a:p>
        </p:txBody>
      </p:sp>
      <p:sp>
        <p:nvSpPr>
          <p:cNvPr id="5" name="object 5"/>
          <p:cNvSpPr txBox="1"/>
          <p:nvPr/>
        </p:nvSpPr>
        <p:spPr>
          <a:xfrm>
            <a:off x="7757729" y="2496210"/>
            <a:ext cx="522972" cy="482904"/>
          </a:xfrm>
          <a:prstGeom prst="rect">
            <a:avLst/>
          </a:prstGeom>
        </p:spPr>
        <p:txBody>
          <a:bodyPr wrap="square" lIns="0" tIns="0" rIns="0" bIns="0" rtlCol="0">
            <a:noAutofit/>
          </a:bodyPr>
          <a:lstStyle/>
          <a:p>
            <a:pPr marL="12700">
              <a:lnSpc>
                <a:spcPts val="3770"/>
              </a:lnSpc>
              <a:spcBef>
                <a:spcPts val="188"/>
              </a:spcBef>
            </a:pPr>
            <a:r>
              <a:rPr sz="5400" spc="0" baseline="3034" dirty="0" smtClean="0">
                <a:latin typeface="Calibri"/>
                <a:cs typeface="Calibri"/>
              </a:rPr>
              <a:t>I</a:t>
            </a:r>
            <a:r>
              <a:rPr sz="5400" spc="-250" baseline="3034" dirty="0" smtClean="0">
                <a:latin typeface="Calibri"/>
                <a:cs typeface="Calibri"/>
              </a:rPr>
              <a:t>T</a:t>
            </a:r>
            <a:r>
              <a:rPr sz="5400" spc="0" baseline="3034" dirty="0" smtClean="0">
                <a:latin typeface="Calibri"/>
                <a:cs typeface="Calibri"/>
              </a:rPr>
              <a:t>:</a:t>
            </a:r>
            <a:endParaRPr sz="3600">
              <a:latin typeface="Calibri"/>
              <a:cs typeface="Calibri"/>
            </a:endParaRPr>
          </a:p>
        </p:txBody>
      </p:sp>
      <p:sp>
        <p:nvSpPr>
          <p:cNvPr id="4" name="object 4"/>
          <p:cNvSpPr txBox="1"/>
          <p:nvPr/>
        </p:nvSpPr>
        <p:spPr>
          <a:xfrm>
            <a:off x="993444" y="4864583"/>
            <a:ext cx="4567166" cy="945031"/>
          </a:xfrm>
          <a:prstGeom prst="rect">
            <a:avLst/>
          </a:prstGeom>
        </p:spPr>
        <p:txBody>
          <a:bodyPr wrap="square" lIns="0" tIns="0" rIns="0" bIns="0" rtlCol="0">
            <a:noAutofit/>
          </a:bodyPr>
          <a:lstStyle/>
          <a:p>
            <a:pPr marL="12700">
              <a:lnSpc>
                <a:spcPts val="3560"/>
              </a:lnSpc>
              <a:spcBef>
                <a:spcPts val="178"/>
              </a:spcBef>
            </a:pPr>
            <a:r>
              <a:rPr sz="4800" baseline="2717" dirty="0" smtClean="0">
                <a:latin typeface="Arial"/>
                <a:cs typeface="Arial"/>
              </a:rPr>
              <a:t>–</a:t>
            </a:r>
            <a:r>
              <a:rPr sz="4800" spc="-414" baseline="2717" dirty="0" smtClean="0">
                <a:latin typeface="Arial"/>
                <a:cs typeface="Arial"/>
              </a:rPr>
              <a:t> </a:t>
            </a:r>
            <a:r>
              <a:rPr sz="4800" spc="0" baseline="2560" dirty="0" smtClean="0">
                <a:latin typeface="Calibri"/>
                <a:cs typeface="Calibri"/>
              </a:rPr>
              <a:t>St</a:t>
            </a:r>
            <a:r>
              <a:rPr sz="4800" spc="-39" baseline="2560" dirty="0" smtClean="0">
                <a:latin typeface="Calibri"/>
                <a:cs typeface="Calibri"/>
              </a:rPr>
              <a:t>r</a:t>
            </a:r>
            <a:r>
              <a:rPr sz="4800" spc="0" baseline="2560" dirty="0" smtClean="0">
                <a:latin typeface="Calibri"/>
                <a:cs typeface="Calibri"/>
              </a:rPr>
              <a:t>en</a:t>
            </a:r>
            <a:r>
              <a:rPr sz="4800" spc="-50" baseline="2560" dirty="0" smtClean="0">
                <a:latin typeface="Calibri"/>
                <a:cs typeface="Calibri"/>
              </a:rPr>
              <a:t>g</a:t>
            </a:r>
            <a:r>
              <a:rPr sz="4800" spc="0" baseline="2560" dirty="0" smtClean="0">
                <a:latin typeface="Calibri"/>
                <a:cs typeface="Calibri"/>
              </a:rPr>
              <a:t>th</a:t>
            </a:r>
            <a:r>
              <a:rPr sz="4800" spc="-9" baseline="2560" dirty="0" smtClean="0">
                <a:latin typeface="Calibri"/>
                <a:cs typeface="Calibri"/>
              </a:rPr>
              <a:t>e</a:t>
            </a:r>
            <a:r>
              <a:rPr sz="4800" spc="0" baseline="2560" dirty="0" smtClean="0">
                <a:latin typeface="Calibri"/>
                <a:cs typeface="Calibri"/>
              </a:rPr>
              <a:t>n cu</a:t>
            </a:r>
            <a:r>
              <a:rPr sz="4800" spc="-44" baseline="2560" dirty="0" smtClean="0">
                <a:latin typeface="Calibri"/>
                <a:cs typeface="Calibri"/>
              </a:rPr>
              <a:t>s</a:t>
            </a:r>
            <a:r>
              <a:rPr sz="4800" spc="-39" baseline="2560" dirty="0" smtClean="0">
                <a:latin typeface="Calibri"/>
                <a:cs typeface="Calibri"/>
              </a:rPr>
              <a:t>t</a:t>
            </a:r>
            <a:r>
              <a:rPr sz="4800" spc="0" baseline="2560" dirty="0" smtClean="0">
                <a:latin typeface="Calibri"/>
                <a:cs typeface="Calibri"/>
              </a:rPr>
              <a:t>omer and</a:t>
            </a:r>
            <a:endParaRPr sz="3200">
              <a:latin typeface="Calibri"/>
              <a:cs typeface="Calibri"/>
            </a:endParaRPr>
          </a:p>
          <a:p>
            <a:pPr marL="299161" marR="64766">
              <a:lnSpc>
                <a:spcPts val="3840"/>
              </a:lnSpc>
              <a:spcBef>
                <a:spcPts val="13"/>
              </a:spcBef>
            </a:pPr>
            <a:r>
              <a:rPr sz="4800" spc="0" baseline="1706" dirty="0" smtClean="0">
                <a:latin typeface="Calibri"/>
                <a:cs typeface="Calibri"/>
              </a:rPr>
              <a:t>i</a:t>
            </a:r>
            <a:r>
              <a:rPr sz="4800" spc="-29" baseline="1706" dirty="0" smtClean="0">
                <a:latin typeface="Calibri"/>
                <a:cs typeface="Calibri"/>
              </a:rPr>
              <a:t>n</a:t>
            </a:r>
            <a:r>
              <a:rPr sz="4800" spc="0" baseline="1706" dirty="0" smtClean="0">
                <a:latin typeface="Calibri"/>
                <a:cs typeface="Calibri"/>
              </a:rPr>
              <a:t>t</a:t>
            </a:r>
            <a:r>
              <a:rPr sz="4800" spc="-9" baseline="1706" dirty="0" smtClean="0">
                <a:latin typeface="Calibri"/>
                <a:cs typeface="Calibri"/>
              </a:rPr>
              <a:t>i</a:t>
            </a:r>
            <a:r>
              <a:rPr sz="4800" spc="0" baseline="1706" dirty="0" smtClean="0">
                <a:latin typeface="Calibri"/>
                <a:cs typeface="Calibri"/>
              </a:rPr>
              <a:t>macy</a:t>
            </a:r>
            <a:endParaRPr sz="3200">
              <a:latin typeface="Calibri"/>
              <a:cs typeface="Calibri"/>
            </a:endParaRPr>
          </a:p>
        </p:txBody>
      </p:sp>
      <p:sp>
        <p:nvSpPr>
          <p:cNvPr id="3" name="object 3"/>
          <p:cNvSpPr txBox="1"/>
          <p:nvPr/>
        </p:nvSpPr>
        <p:spPr>
          <a:xfrm>
            <a:off x="5563377" y="4889144"/>
            <a:ext cx="1415702" cy="432612"/>
          </a:xfrm>
          <a:prstGeom prst="rect">
            <a:avLst/>
          </a:prstGeom>
        </p:spPr>
        <p:txBody>
          <a:bodyPr wrap="square" lIns="0" tIns="0" rIns="0" bIns="0" rtlCol="0">
            <a:noAutofit/>
          </a:bodyPr>
          <a:lstStyle/>
          <a:p>
            <a:pPr marL="12700">
              <a:lnSpc>
                <a:spcPts val="3365"/>
              </a:lnSpc>
              <a:spcBef>
                <a:spcPts val="168"/>
              </a:spcBef>
            </a:pPr>
            <a:r>
              <a:rPr sz="4800" spc="0" baseline="3413" dirty="0" smtClean="0">
                <a:latin typeface="Calibri"/>
                <a:cs typeface="Calibri"/>
              </a:rPr>
              <a:t>su</a:t>
            </a:r>
            <a:r>
              <a:rPr sz="4800" spc="-14" baseline="3413" dirty="0" smtClean="0">
                <a:latin typeface="Calibri"/>
                <a:cs typeface="Calibri"/>
              </a:rPr>
              <a:t>p</a:t>
            </a:r>
            <a:r>
              <a:rPr sz="4800" spc="0" baseline="3413" dirty="0" smtClean="0">
                <a:latin typeface="Calibri"/>
                <a:cs typeface="Calibri"/>
              </a:rPr>
              <a:t>pl</a:t>
            </a:r>
            <a:r>
              <a:rPr sz="4800" spc="-9" baseline="3413" dirty="0" smtClean="0">
                <a:latin typeface="Calibri"/>
                <a:cs typeface="Calibri"/>
              </a:rPr>
              <a:t>i</a:t>
            </a:r>
            <a:r>
              <a:rPr sz="4800" spc="0" baseline="3413" dirty="0" smtClean="0">
                <a:latin typeface="Calibri"/>
                <a:cs typeface="Calibri"/>
              </a:rPr>
              <a:t>er</a:t>
            </a:r>
            <a:endParaRPr sz="3200">
              <a:latin typeface="Calibri"/>
              <a:cs typeface="Calibri"/>
            </a:endParaRPr>
          </a:p>
        </p:txBody>
      </p:sp>
      <p:sp>
        <p:nvSpPr>
          <p:cNvPr id="13" name="object 3"/>
          <p:cNvSpPr txBox="1"/>
          <p:nvPr/>
        </p:nvSpPr>
        <p:spPr>
          <a:xfrm>
            <a:off x="535940" y="2050123"/>
            <a:ext cx="202946" cy="380491"/>
          </a:xfrm>
          <a:prstGeom prst="rect">
            <a:avLst/>
          </a:prstGeom>
        </p:spPr>
        <p:txBody>
          <a:bodyPr wrap="square" lIns="0" tIns="0" rIns="0" bIns="0" rtlCol="0">
            <a:noAutofit/>
          </a:bodyPr>
          <a:lstStyle/>
          <a:p>
            <a:pPr marL="12700">
              <a:lnSpc>
                <a:spcPts val="2960"/>
              </a:lnSpc>
              <a:spcBef>
                <a:spcPts val="148"/>
              </a:spcBef>
            </a:pPr>
            <a:r>
              <a:rPr sz="4000" spc="0" dirty="0" smtClean="0">
                <a:solidFill>
                  <a:srgbClr val="0D0D0D"/>
                </a:solidFill>
                <a:latin typeface="Arial"/>
                <a:cs typeface="Arial"/>
              </a:rPr>
              <a:t>•</a:t>
            </a:r>
            <a:endParaRPr sz="4000" dirty="0">
              <a:latin typeface="Arial"/>
              <a:cs typeface="Arial"/>
            </a:endParaRPr>
          </a:p>
        </p:txBody>
      </p:sp>
      <p:sp>
        <p:nvSpPr>
          <p:cNvPr id="14" name="object 18"/>
          <p:cNvSpPr txBox="1"/>
          <p:nvPr/>
        </p:nvSpPr>
        <p:spPr>
          <a:xfrm>
            <a:off x="304800" y="156507"/>
            <a:ext cx="8478514" cy="627875"/>
          </a:xfrm>
          <a:prstGeom prst="rect">
            <a:avLst/>
          </a:prstGeom>
          <a:solidFill>
            <a:schemeClr val="accent2">
              <a:lumMod val="50000"/>
            </a:schemeClr>
          </a:solidFill>
        </p:spPr>
        <p:txBody>
          <a:bodyPr wrap="square" lIns="0" tIns="0" rIns="0" bIns="0" rtlCol="0">
            <a:noAutofit/>
          </a:bodyPr>
          <a:lstStyle/>
          <a:p>
            <a:pPr marL="12700" algn="ctr">
              <a:lnSpc>
                <a:spcPts val="4585"/>
              </a:lnSpc>
              <a:spcBef>
                <a:spcPts val="229"/>
              </a:spcBef>
            </a:pPr>
            <a:r>
              <a:rPr cap="small" spc="0" dirty="0" smtClean="0">
                <a:solidFill>
                  <a:schemeClr val="bg1"/>
                </a:solidFill>
                <a:latin typeface="Calibri" panose="020F0502020204030204" pitchFamily="34" charset="0"/>
                <a:cs typeface="Calibri" panose="020F0502020204030204" pitchFamily="34" charset="0"/>
              </a:rPr>
              <a:t>I</a:t>
            </a:r>
            <a:r>
              <a:rPr cap="small" spc="-29" dirty="0" smtClean="0">
                <a:solidFill>
                  <a:schemeClr val="bg1"/>
                </a:solidFill>
                <a:latin typeface="Calibri" panose="020F0502020204030204" pitchFamily="34" charset="0"/>
                <a:cs typeface="Calibri" panose="020F0502020204030204" pitchFamily="34" charset="0"/>
              </a:rPr>
              <a:t>n</a:t>
            </a:r>
            <a:r>
              <a:rPr cap="small" spc="-100" dirty="0" smtClean="0">
                <a:solidFill>
                  <a:schemeClr val="bg1"/>
                </a:solidFill>
                <a:latin typeface="Calibri" panose="020F0502020204030204" pitchFamily="34" charset="0"/>
                <a:cs typeface="Calibri" panose="020F0502020204030204" pitchFamily="34" charset="0"/>
              </a:rPr>
              <a:t>f</a:t>
            </a:r>
            <a:r>
              <a:rPr cap="small" spc="0" dirty="0" smtClean="0">
                <a:solidFill>
                  <a:schemeClr val="bg1"/>
                </a:solidFill>
                <a:latin typeface="Calibri" panose="020F0502020204030204" pitchFamily="34" charset="0"/>
                <a:cs typeface="Calibri" panose="020F0502020204030204" pitchFamily="34" charset="0"/>
              </a:rPr>
              <a:t>orm</a:t>
            </a:r>
            <a:r>
              <a:rPr cap="small" spc="-34" dirty="0" smtClean="0">
                <a:solidFill>
                  <a:schemeClr val="bg1"/>
                </a:solidFill>
                <a:latin typeface="Calibri" panose="020F0502020204030204" pitchFamily="34" charset="0"/>
                <a:cs typeface="Calibri" panose="020F0502020204030204" pitchFamily="34" charset="0"/>
              </a:rPr>
              <a:t>a</a:t>
            </a:r>
            <a:r>
              <a:rPr cap="small" spc="0" dirty="0" smtClean="0">
                <a:solidFill>
                  <a:schemeClr val="bg1"/>
                </a:solidFill>
                <a:latin typeface="Calibri" panose="020F0502020204030204" pitchFamily="34" charset="0"/>
                <a:cs typeface="Calibri" panose="020F0502020204030204" pitchFamily="34" charset="0"/>
              </a:rPr>
              <a:t>tion </a:t>
            </a:r>
            <a:r>
              <a:rPr cap="small" spc="-54" dirty="0" smtClean="0">
                <a:solidFill>
                  <a:schemeClr val="bg1"/>
                </a:solidFill>
                <a:latin typeface="Calibri" panose="020F0502020204030204" pitchFamily="34" charset="0"/>
                <a:cs typeface="Calibri" panose="020F0502020204030204" pitchFamily="34" charset="0"/>
              </a:rPr>
              <a:t>S</a:t>
            </a:r>
            <a:r>
              <a:rPr cap="small" spc="-39" dirty="0" smtClean="0">
                <a:solidFill>
                  <a:schemeClr val="bg1"/>
                </a:solidFill>
                <a:latin typeface="Calibri" panose="020F0502020204030204" pitchFamily="34" charset="0"/>
                <a:cs typeface="Calibri" panose="020F0502020204030204" pitchFamily="34" charset="0"/>
              </a:rPr>
              <a:t>y</a:t>
            </a:r>
            <a:r>
              <a:rPr cap="small" spc="-44" dirty="0" smtClean="0">
                <a:solidFill>
                  <a:schemeClr val="bg1"/>
                </a:solidFill>
                <a:latin typeface="Calibri" panose="020F0502020204030204" pitchFamily="34" charset="0"/>
                <a:cs typeface="Calibri" panose="020F0502020204030204" pitchFamily="34" charset="0"/>
              </a:rPr>
              <a:t>s</a:t>
            </a:r>
            <a:r>
              <a:rPr cap="small" spc="-50" dirty="0" smtClean="0">
                <a:solidFill>
                  <a:schemeClr val="bg1"/>
                </a:solidFill>
                <a:latin typeface="Calibri" panose="020F0502020204030204" pitchFamily="34" charset="0"/>
                <a:cs typeface="Calibri" panose="020F0502020204030204" pitchFamily="34" charset="0"/>
              </a:rPr>
              <a:t>t</a:t>
            </a:r>
            <a:r>
              <a:rPr cap="small" spc="0" dirty="0" smtClean="0">
                <a:solidFill>
                  <a:schemeClr val="bg1"/>
                </a:solidFill>
                <a:latin typeface="Calibri" panose="020F0502020204030204" pitchFamily="34" charset="0"/>
                <a:cs typeface="Calibri" panose="020F0502020204030204" pitchFamily="34" charset="0"/>
              </a:rPr>
              <a:t>ems</a:t>
            </a:r>
            <a:r>
              <a:rPr cap="small" spc="-29" dirty="0" smtClean="0">
                <a:solidFill>
                  <a:schemeClr val="bg1"/>
                </a:solidFill>
                <a:latin typeface="Calibri" panose="020F0502020204030204" pitchFamily="34" charset="0"/>
                <a:cs typeface="Calibri" panose="020F0502020204030204" pitchFamily="34" charset="0"/>
              </a:rPr>
              <a:t> </a:t>
            </a:r>
            <a:r>
              <a:rPr cap="small" spc="0" dirty="0" smtClean="0">
                <a:solidFill>
                  <a:schemeClr val="bg1"/>
                </a:solidFill>
                <a:latin typeface="Calibri" panose="020F0502020204030204" pitchFamily="34" charset="0"/>
                <a:cs typeface="Calibri" panose="020F0502020204030204" pitchFamily="34" charset="0"/>
              </a:rPr>
              <a:t>And</a:t>
            </a:r>
            <a:r>
              <a:rPr lang="en-US" cap="small" spc="0" dirty="0" smtClean="0">
                <a:solidFill>
                  <a:schemeClr val="bg1"/>
                </a:solidFill>
                <a:latin typeface="Calibri" panose="020F0502020204030204" pitchFamily="34" charset="0"/>
                <a:cs typeface="Calibri" panose="020F0502020204030204" pitchFamily="34" charset="0"/>
              </a:rPr>
              <a:t> </a:t>
            </a:r>
            <a:r>
              <a:rPr cap="small" spc="0" dirty="0" smtClean="0">
                <a:solidFill>
                  <a:schemeClr val="bg1"/>
                </a:solidFill>
                <a:latin typeface="Calibri" panose="020F0502020204030204" pitchFamily="34" charset="0"/>
                <a:cs typeface="Calibri" panose="020F0502020204030204" pitchFamily="34" charset="0"/>
              </a:rPr>
              <a:t>Competit</a:t>
            </a:r>
            <a:r>
              <a:rPr cap="small" spc="-14" dirty="0" smtClean="0">
                <a:solidFill>
                  <a:schemeClr val="bg1"/>
                </a:solidFill>
                <a:latin typeface="Calibri" panose="020F0502020204030204" pitchFamily="34" charset="0"/>
                <a:cs typeface="Calibri" panose="020F0502020204030204" pitchFamily="34" charset="0"/>
              </a:rPr>
              <a:t>i</a:t>
            </a:r>
            <a:r>
              <a:rPr cap="small" spc="-44" dirty="0" smtClean="0">
                <a:solidFill>
                  <a:schemeClr val="bg1"/>
                </a:solidFill>
                <a:latin typeface="Calibri" panose="020F0502020204030204" pitchFamily="34" charset="0"/>
                <a:cs typeface="Calibri" panose="020F0502020204030204" pitchFamily="34" charset="0"/>
              </a:rPr>
              <a:t>v</a:t>
            </a:r>
            <a:r>
              <a:rPr cap="small" spc="0" dirty="0" smtClean="0">
                <a:solidFill>
                  <a:schemeClr val="bg1"/>
                </a:solidFill>
                <a:latin typeface="Calibri" panose="020F0502020204030204" pitchFamily="34" charset="0"/>
                <a:cs typeface="Calibri" panose="020F0502020204030204" pitchFamily="34" charset="0"/>
              </a:rPr>
              <a:t>e </a:t>
            </a:r>
            <a:r>
              <a:rPr cap="small" spc="-9" dirty="0" smtClean="0">
                <a:solidFill>
                  <a:schemeClr val="bg1"/>
                </a:solidFill>
                <a:latin typeface="Calibri" panose="020F0502020204030204" pitchFamily="34" charset="0"/>
                <a:cs typeface="Calibri" panose="020F0502020204030204" pitchFamily="34" charset="0"/>
              </a:rPr>
              <a:t>A</a:t>
            </a:r>
            <a:r>
              <a:rPr cap="small" spc="0" dirty="0" smtClean="0">
                <a:solidFill>
                  <a:schemeClr val="bg1"/>
                </a:solidFill>
                <a:latin typeface="Calibri" panose="020F0502020204030204" pitchFamily="34" charset="0"/>
                <a:cs typeface="Calibri" panose="020F0502020204030204" pitchFamily="34" charset="0"/>
              </a:rPr>
              <a:t>d</a:t>
            </a:r>
            <a:r>
              <a:rPr cap="small" spc="-54" dirty="0" smtClean="0">
                <a:solidFill>
                  <a:schemeClr val="bg1"/>
                </a:solidFill>
                <a:latin typeface="Calibri" panose="020F0502020204030204" pitchFamily="34" charset="0"/>
                <a:cs typeface="Calibri" panose="020F0502020204030204" pitchFamily="34" charset="0"/>
              </a:rPr>
              <a:t>v</a:t>
            </a:r>
            <a:r>
              <a:rPr cap="small" spc="0" dirty="0" smtClean="0">
                <a:solidFill>
                  <a:schemeClr val="bg1"/>
                </a:solidFill>
                <a:latin typeface="Calibri" panose="020F0502020204030204" pitchFamily="34" charset="0"/>
                <a:cs typeface="Calibri" panose="020F0502020204030204" pitchFamily="34" charset="0"/>
              </a:rPr>
              <a:t>a</a:t>
            </a:r>
            <a:r>
              <a:rPr cap="small" spc="-34" dirty="0" smtClean="0">
                <a:solidFill>
                  <a:schemeClr val="bg1"/>
                </a:solidFill>
                <a:latin typeface="Calibri" panose="020F0502020204030204" pitchFamily="34" charset="0"/>
                <a:cs typeface="Calibri" panose="020F0502020204030204" pitchFamily="34" charset="0"/>
              </a:rPr>
              <a:t>n</a:t>
            </a:r>
            <a:r>
              <a:rPr cap="small" spc="-50" dirty="0" smtClean="0">
                <a:solidFill>
                  <a:schemeClr val="bg1"/>
                </a:solidFill>
                <a:latin typeface="Calibri" panose="020F0502020204030204" pitchFamily="34" charset="0"/>
                <a:cs typeface="Calibri" panose="020F0502020204030204" pitchFamily="34" charset="0"/>
              </a:rPr>
              <a:t>t</a:t>
            </a:r>
            <a:r>
              <a:rPr cap="small" spc="0" dirty="0" smtClean="0">
                <a:solidFill>
                  <a:schemeClr val="bg1"/>
                </a:solidFill>
                <a:latin typeface="Calibri" panose="020F0502020204030204" pitchFamily="34" charset="0"/>
                <a:cs typeface="Calibri" panose="020F0502020204030204" pitchFamily="34" charset="0"/>
              </a:rPr>
              <a:t>a</a:t>
            </a:r>
            <a:r>
              <a:rPr cap="small" spc="-29" dirty="0" smtClean="0">
                <a:solidFill>
                  <a:schemeClr val="bg1"/>
                </a:solidFill>
                <a:latin typeface="Calibri" panose="020F0502020204030204" pitchFamily="34" charset="0"/>
                <a:cs typeface="Calibri" panose="020F0502020204030204" pitchFamily="34" charset="0"/>
              </a:rPr>
              <a:t>g</a:t>
            </a:r>
            <a:r>
              <a:rPr cap="small" spc="0" dirty="0" smtClean="0">
                <a:solidFill>
                  <a:schemeClr val="bg1"/>
                </a:solidFill>
                <a:latin typeface="Calibri" panose="020F0502020204030204" pitchFamily="34" charset="0"/>
                <a:cs typeface="Calibri" panose="020F0502020204030204" pitchFamily="34" charset="0"/>
              </a:rPr>
              <a:t>e</a:t>
            </a:r>
            <a:endParaRPr cap="small"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0365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p:cNvSpPr/>
          <p:nvPr/>
        </p:nvSpPr>
        <p:spPr>
          <a:xfrm>
            <a:off x="386813" y="2135995"/>
            <a:ext cx="8522563" cy="258601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294" tIns="45647" rIns="91294" bIns="45647" rtlCol="0" anchor="ctr"/>
          <a:lstStyle/>
          <a:p>
            <a:pPr algn="ctr"/>
            <a:endParaRPr lang="id-ID"/>
          </a:p>
        </p:txBody>
      </p:sp>
      <p:sp>
        <p:nvSpPr>
          <p:cNvPr id="13" name="object 13"/>
          <p:cNvSpPr txBox="1"/>
          <p:nvPr/>
        </p:nvSpPr>
        <p:spPr>
          <a:xfrm>
            <a:off x="1885203" y="386633"/>
            <a:ext cx="5351780" cy="1301493"/>
          </a:xfrm>
          <a:prstGeom prst="rect">
            <a:avLst/>
          </a:prstGeom>
        </p:spPr>
        <p:txBody>
          <a:bodyPr wrap="square" lIns="0" tIns="0" rIns="0" bIns="0" rtlCol="0">
            <a:noAutofit/>
          </a:bodyPr>
          <a:lstStyle/>
          <a:p>
            <a:pPr algn="ctr">
              <a:lnSpc>
                <a:spcPct val="101725"/>
              </a:lnSpc>
              <a:spcBef>
                <a:spcPts val="141"/>
              </a:spcBef>
            </a:pPr>
            <a:r>
              <a:rPr b="1" spc="-25" dirty="0">
                <a:solidFill>
                  <a:srgbClr val="7B4A3A"/>
                </a:solidFill>
                <a:latin typeface="Calibri"/>
                <a:cs typeface="Calibri"/>
              </a:rPr>
              <a:t>A</a:t>
            </a:r>
            <a:r>
              <a:rPr b="1" spc="-4" dirty="0">
                <a:solidFill>
                  <a:srgbClr val="7B4A3A"/>
                </a:solidFill>
                <a:latin typeface="Calibri"/>
                <a:cs typeface="Calibri"/>
              </a:rPr>
              <a:t>C</a:t>
            </a:r>
            <a:r>
              <a:rPr b="1" dirty="0">
                <a:solidFill>
                  <a:srgbClr val="7B4A3A"/>
                </a:solidFill>
                <a:latin typeface="Calibri"/>
                <a:cs typeface="Calibri"/>
              </a:rPr>
              <a:t>HIEVING</a:t>
            </a:r>
            <a:r>
              <a:rPr b="1" spc="-4" dirty="0">
                <a:solidFill>
                  <a:srgbClr val="7B4A3A"/>
                </a:solidFill>
                <a:latin typeface="Calibri"/>
                <a:cs typeface="Calibri"/>
              </a:rPr>
              <a:t> </a:t>
            </a:r>
            <a:r>
              <a:rPr b="1" spc="-9" dirty="0">
                <a:solidFill>
                  <a:srgbClr val="7B4A3A"/>
                </a:solidFill>
                <a:latin typeface="Calibri"/>
                <a:cs typeface="Calibri"/>
              </a:rPr>
              <a:t>O</a:t>
            </a:r>
            <a:r>
              <a:rPr b="1" dirty="0">
                <a:solidFill>
                  <a:srgbClr val="7B4A3A"/>
                </a:solidFill>
                <a:latin typeface="Calibri"/>
                <a:cs typeface="Calibri"/>
              </a:rPr>
              <a:t>PE</a:t>
            </a:r>
            <a:r>
              <a:rPr b="1" spc="-9" dirty="0">
                <a:solidFill>
                  <a:srgbClr val="7B4A3A"/>
                </a:solidFill>
                <a:latin typeface="Calibri"/>
                <a:cs typeface="Calibri"/>
              </a:rPr>
              <a:t>R</a:t>
            </a:r>
            <a:r>
              <a:rPr b="1" spc="-144" dirty="0">
                <a:solidFill>
                  <a:srgbClr val="7B4A3A"/>
                </a:solidFill>
                <a:latin typeface="Calibri"/>
                <a:cs typeface="Calibri"/>
              </a:rPr>
              <a:t>A</a:t>
            </a:r>
            <a:r>
              <a:rPr b="1" dirty="0">
                <a:solidFill>
                  <a:srgbClr val="7B4A3A"/>
                </a:solidFill>
                <a:latin typeface="Calibri"/>
                <a:cs typeface="Calibri"/>
              </a:rPr>
              <a:t>T</a:t>
            </a:r>
            <a:r>
              <a:rPr b="1" spc="-4" dirty="0">
                <a:solidFill>
                  <a:srgbClr val="7B4A3A"/>
                </a:solidFill>
                <a:latin typeface="Calibri"/>
                <a:cs typeface="Calibri"/>
              </a:rPr>
              <a:t>I</a:t>
            </a:r>
            <a:r>
              <a:rPr b="1" spc="-9" dirty="0">
                <a:solidFill>
                  <a:srgbClr val="7B4A3A"/>
                </a:solidFill>
                <a:latin typeface="Calibri"/>
                <a:cs typeface="Calibri"/>
              </a:rPr>
              <a:t>O</a:t>
            </a:r>
            <a:r>
              <a:rPr b="1" dirty="0">
                <a:solidFill>
                  <a:srgbClr val="7B4A3A"/>
                </a:solidFill>
                <a:latin typeface="Calibri"/>
                <a:cs typeface="Calibri"/>
              </a:rPr>
              <a:t>NAL</a:t>
            </a:r>
            <a:r>
              <a:rPr b="1" spc="-4" dirty="0">
                <a:solidFill>
                  <a:srgbClr val="7B4A3A"/>
                </a:solidFill>
                <a:latin typeface="Calibri"/>
                <a:cs typeface="Calibri"/>
              </a:rPr>
              <a:t> </a:t>
            </a:r>
            <a:r>
              <a:rPr b="1" dirty="0">
                <a:solidFill>
                  <a:srgbClr val="7B4A3A"/>
                </a:solidFill>
                <a:latin typeface="Calibri"/>
                <a:cs typeface="Calibri"/>
              </a:rPr>
              <a:t>E</a:t>
            </a:r>
            <a:r>
              <a:rPr b="1" spc="-59" dirty="0">
                <a:solidFill>
                  <a:srgbClr val="7B4A3A"/>
                </a:solidFill>
                <a:latin typeface="Calibri"/>
                <a:cs typeface="Calibri"/>
              </a:rPr>
              <a:t>X</a:t>
            </a:r>
            <a:r>
              <a:rPr b="1" spc="-4" dirty="0">
                <a:solidFill>
                  <a:srgbClr val="7B4A3A"/>
                </a:solidFill>
                <a:latin typeface="Calibri"/>
                <a:cs typeface="Calibri"/>
              </a:rPr>
              <a:t>C</a:t>
            </a:r>
            <a:r>
              <a:rPr b="1" dirty="0">
                <a:solidFill>
                  <a:srgbClr val="7B4A3A"/>
                </a:solidFill>
                <a:latin typeface="Calibri"/>
                <a:cs typeface="Calibri"/>
              </a:rPr>
              <a:t>E</a:t>
            </a:r>
            <a:r>
              <a:rPr b="1" spc="-9" dirty="0">
                <a:solidFill>
                  <a:srgbClr val="7B4A3A"/>
                </a:solidFill>
                <a:latin typeface="Calibri"/>
                <a:cs typeface="Calibri"/>
              </a:rPr>
              <a:t>L</a:t>
            </a:r>
            <a:r>
              <a:rPr b="1" spc="-4" dirty="0">
                <a:solidFill>
                  <a:srgbClr val="7B4A3A"/>
                </a:solidFill>
                <a:latin typeface="Calibri"/>
                <a:cs typeface="Calibri"/>
              </a:rPr>
              <a:t>L</a:t>
            </a:r>
            <a:r>
              <a:rPr b="1" dirty="0">
                <a:solidFill>
                  <a:srgbClr val="7B4A3A"/>
                </a:solidFill>
                <a:latin typeface="Calibri"/>
                <a:cs typeface="Calibri"/>
              </a:rPr>
              <a:t>EN</a:t>
            </a:r>
            <a:r>
              <a:rPr b="1" spc="-9" dirty="0">
                <a:solidFill>
                  <a:srgbClr val="7B4A3A"/>
                </a:solidFill>
                <a:latin typeface="Calibri"/>
                <a:cs typeface="Calibri"/>
              </a:rPr>
              <a:t>C</a:t>
            </a:r>
            <a:r>
              <a:rPr b="1" dirty="0">
                <a:solidFill>
                  <a:srgbClr val="7B4A3A"/>
                </a:solidFill>
                <a:latin typeface="Calibri"/>
                <a:cs typeface="Calibri"/>
              </a:rPr>
              <a:t>E</a:t>
            </a:r>
            <a:r>
              <a:rPr b="1" spc="9" dirty="0">
                <a:solidFill>
                  <a:srgbClr val="7B4A3A"/>
                </a:solidFill>
                <a:latin typeface="Calibri"/>
                <a:cs typeface="Calibri"/>
              </a:rPr>
              <a:t> </a:t>
            </a:r>
            <a:r>
              <a:rPr b="1" dirty="0">
                <a:solidFill>
                  <a:srgbClr val="7B4A3A"/>
                </a:solidFill>
                <a:latin typeface="Calibri"/>
                <a:cs typeface="Calibri"/>
              </a:rPr>
              <a:t>AND</a:t>
            </a:r>
            <a:endParaRPr dirty="0">
              <a:latin typeface="Calibri"/>
              <a:cs typeface="Calibri"/>
            </a:endParaRPr>
          </a:p>
          <a:p>
            <a:pPr marL="262850" marR="284494" algn="ctr">
              <a:lnSpc>
                <a:spcPts val="2002"/>
              </a:lnSpc>
              <a:spcBef>
                <a:spcPts val="100"/>
              </a:spcBef>
            </a:pPr>
            <a:r>
              <a:rPr sz="2700" b="1" baseline="3034" dirty="0">
                <a:solidFill>
                  <a:srgbClr val="7B4A3A"/>
                </a:solidFill>
                <a:latin typeface="Calibri"/>
                <a:cs typeface="Calibri"/>
              </a:rPr>
              <a:t>CU</a:t>
            </a:r>
            <a:r>
              <a:rPr sz="2700" b="1" spc="-14" baseline="3034" dirty="0">
                <a:solidFill>
                  <a:srgbClr val="7B4A3A"/>
                </a:solidFill>
                <a:latin typeface="Calibri"/>
                <a:cs typeface="Calibri"/>
              </a:rPr>
              <a:t>S</a:t>
            </a:r>
            <a:r>
              <a:rPr sz="2700" b="1" spc="-50" baseline="3034" dirty="0">
                <a:solidFill>
                  <a:srgbClr val="7B4A3A"/>
                </a:solidFill>
                <a:latin typeface="Calibri"/>
                <a:cs typeface="Calibri"/>
              </a:rPr>
              <a:t>T</a:t>
            </a:r>
            <a:r>
              <a:rPr sz="2700" b="1" baseline="3034" dirty="0">
                <a:solidFill>
                  <a:srgbClr val="7B4A3A"/>
                </a:solidFill>
                <a:latin typeface="Calibri"/>
                <a:cs typeface="Calibri"/>
              </a:rPr>
              <a:t>O</a:t>
            </a:r>
            <a:r>
              <a:rPr sz="2700" b="1" spc="-4" baseline="3034" dirty="0">
                <a:solidFill>
                  <a:srgbClr val="7B4A3A"/>
                </a:solidFill>
                <a:latin typeface="Calibri"/>
                <a:cs typeface="Calibri"/>
              </a:rPr>
              <a:t>M</a:t>
            </a:r>
            <a:r>
              <a:rPr sz="2700" b="1" baseline="3034" dirty="0">
                <a:solidFill>
                  <a:srgbClr val="7B4A3A"/>
                </a:solidFill>
                <a:latin typeface="Calibri"/>
                <a:cs typeface="Calibri"/>
              </a:rPr>
              <a:t>ER</a:t>
            </a:r>
            <a:r>
              <a:rPr sz="2700" b="1" spc="-4" baseline="3034" dirty="0">
                <a:solidFill>
                  <a:srgbClr val="7B4A3A"/>
                </a:solidFill>
                <a:latin typeface="Calibri"/>
                <a:cs typeface="Calibri"/>
              </a:rPr>
              <a:t> </a:t>
            </a:r>
            <a:r>
              <a:rPr sz="2700" b="1" baseline="3034" dirty="0">
                <a:solidFill>
                  <a:srgbClr val="7B4A3A"/>
                </a:solidFill>
                <a:latin typeface="Calibri"/>
                <a:cs typeface="Calibri"/>
              </a:rPr>
              <a:t>INTIM</a:t>
            </a:r>
            <a:r>
              <a:rPr sz="2700" b="1" spc="-25" baseline="3034" dirty="0">
                <a:solidFill>
                  <a:srgbClr val="7B4A3A"/>
                </a:solidFill>
                <a:latin typeface="Calibri"/>
                <a:cs typeface="Calibri"/>
              </a:rPr>
              <a:t>A</a:t>
            </a:r>
            <a:r>
              <a:rPr sz="2700" b="1" baseline="3034" dirty="0">
                <a:solidFill>
                  <a:srgbClr val="7B4A3A"/>
                </a:solidFill>
                <a:latin typeface="Calibri"/>
                <a:cs typeface="Calibri"/>
              </a:rPr>
              <a:t>C</a:t>
            </a:r>
            <a:r>
              <a:rPr sz="2700" b="1" spc="-125" baseline="3034" dirty="0">
                <a:solidFill>
                  <a:srgbClr val="7B4A3A"/>
                </a:solidFill>
                <a:latin typeface="Calibri"/>
                <a:cs typeface="Calibri"/>
              </a:rPr>
              <a:t>Y</a:t>
            </a:r>
            <a:r>
              <a:rPr sz="2700" b="1" baseline="3034" dirty="0">
                <a:solidFill>
                  <a:srgbClr val="7B4A3A"/>
                </a:solidFill>
                <a:latin typeface="Calibri"/>
                <a:cs typeface="Calibri"/>
              </a:rPr>
              <a:t>:</a:t>
            </a:r>
            <a:r>
              <a:rPr sz="2700" b="1" spc="4" baseline="3034" dirty="0">
                <a:solidFill>
                  <a:srgbClr val="7B4A3A"/>
                </a:solidFill>
                <a:latin typeface="Calibri"/>
                <a:cs typeface="Calibri"/>
              </a:rPr>
              <a:t> </a:t>
            </a:r>
            <a:r>
              <a:rPr sz="2700" b="1" baseline="3034" dirty="0">
                <a:solidFill>
                  <a:srgbClr val="7B4A3A"/>
                </a:solidFill>
                <a:latin typeface="Calibri"/>
                <a:cs typeface="Calibri"/>
              </a:rPr>
              <a:t>ENT</a:t>
            </a:r>
            <a:r>
              <a:rPr sz="2700" b="1" spc="-4" baseline="3034" dirty="0">
                <a:solidFill>
                  <a:srgbClr val="7B4A3A"/>
                </a:solidFill>
                <a:latin typeface="Calibri"/>
                <a:cs typeface="Calibri"/>
              </a:rPr>
              <a:t>ER</a:t>
            </a:r>
            <a:r>
              <a:rPr sz="2700" b="1" baseline="3034" dirty="0">
                <a:solidFill>
                  <a:srgbClr val="7B4A3A"/>
                </a:solidFill>
                <a:latin typeface="Calibri"/>
                <a:cs typeface="Calibri"/>
              </a:rPr>
              <a:t>PRISE</a:t>
            </a:r>
            <a:r>
              <a:rPr sz="2700" b="1" spc="-4" baseline="3034" dirty="0">
                <a:solidFill>
                  <a:srgbClr val="7B4A3A"/>
                </a:solidFill>
                <a:latin typeface="Calibri"/>
                <a:cs typeface="Calibri"/>
              </a:rPr>
              <a:t> </a:t>
            </a:r>
            <a:r>
              <a:rPr sz="2700" b="1" baseline="3034" dirty="0">
                <a:solidFill>
                  <a:srgbClr val="7B4A3A"/>
                </a:solidFill>
                <a:latin typeface="Calibri"/>
                <a:cs typeface="Calibri"/>
              </a:rPr>
              <a:t>AP</a:t>
            </a:r>
            <a:r>
              <a:rPr sz="2700" b="1" spc="4" baseline="3034" dirty="0">
                <a:solidFill>
                  <a:srgbClr val="7B4A3A"/>
                </a:solidFill>
                <a:latin typeface="Calibri"/>
                <a:cs typeface="Calibri"/>
              </a:rPr>
              <a:t>P</a:t>
            </a:r>
            <a:r>
              <a:rPr sz="2700" b="1" spc="-4" baseline="3034" dirty="0">
                <a:solidFill>
                  <a:srgbClr val="7B4A3A"/>
                </a:solidFill>
                <a:latin typeface="Calibri"/>
                <a:cs typeface="Calibri"/>
              </a:rPr>
              <a:t>L</a:t>
            </a:r>
            <a:r>
              <a:rPr sz="2700" b="1" baseline="3034" dirty="0">
                <a:solidFill>
                  <a:srgbClr val="7B4A3A"/>
                </a:solidFill>
                <a:latin typeface="Calibri"/>
                <a:cs typeface="Calibri"/>
              </a:rPr>
              <a:t>IC</a:t>
            </a:r>
            <a:r>
              <a:rPr sz="2700" b="1" spc="-150" baseline="3034" dirty="0">
                <a:solidFill>
                  <a:srgbClr val="7B4A3A"/>
                </a:solidFill>
                <a:latin typeface="Calibri"/>
                <a:cs typeface="Calibri"/>
              </a:rPr>
              <a:t>A</a:t>
            </a:r>
            <a:r>
              <a:rPr sz="2700" b="1" baseline="3034" dirty="0">
                <a:solidFill>
                  <a:srgbClr val="7B4A3A"/>
                </a:solidFill>
                <a:latin typeface="Calibri"/>
                <a:cs typeface="Calibri"/>
              </a:rPr>
              <a:t>TI</a:t>
            </a:r>
            <a:r>
              <a:rPr sz="2700" b="1" spc="-9" baseline="3034" dirty="0">
                <a:solidFill>
                  <a:srgbClr val="7B4A3A"/>
                </a:solidFill>
                <a:latin typeface="Calibri"/>
                <a:cs typeface="Calibri"/>
              </a:rPr>
              <a:t>O</a:t>
            </a:r>
            <a:r>
              <a:rPr sz="2700" b="1" baseline="3034" dirty="0">
                <a:solidFill>
                  <a:srgbClr val="7B4A3A"/>
                </a:solidFill>
                <a:latin typeface="Calibri"/>
                <a:cs typeface="Calibri"/>
              </a:rPr>
              <a:t>NS</a:t>
            </a:r>
            <a:endParaRPr dirty="0">
              <a:latin typeface="Calibri"/>
              <a:cs typeface="Calibri"/>
            </a:endParaRPr>
          </a:p>
        </p:txBody>
      </p:sp>
      <p:sp>
        <p:nvSpPr>
          <p:cNvPr id="14" name="Title 1"/>
          <p:cNvSpPr txBox="1">
            <a:spLocks/>
          </p:cNvSpPr>
          <p:nvPr/>
        </p:nvSpPr>
        <p:spPr>
          <a:xfrm>
            <a:off x="470231" y="2592349"/>
            <a:ext cx="8181723" cy="1825420"/>
          </a:xfrm>
          <a:prstGeom prst="rect">
            <a:avLst/>
          </a:prstGeom>
        </p:spPr>
        <p:txBody>
          <a:bodyPr lIns="91294" tIns="45647" rIns="91294" bIns="45647"/>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latin typeface="+mn-lt"/>
                <a:ea typeface="ＭＳ Ｐゴシック" pitchFamily="-111" charset="-128"/>
              </a:rPr>
              <a:t>Key System Application for the Digital Age</a:t>
            </a:r>
          </a:p>
        </p:txBody>
      </p:sp>
    </p:spTree>
    <p:extLst>
      <p:ext uri="{BB962C8B-B14F-4D97-AF65-F5344CB8AC3E}">
        <p14:creationId xmlns:p14="http://schemas.microsoft.com/office/powerpoint/2010/main" val="1577686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Evolution of ER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84" y="1679640"/>
            <a:ext cx="7852933" cy="36508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4457" y="234516"/>
            <a:ext cx="7854447" cy="460812"/>
          </a:xfrm>
          <a:prstGeom prst="rect">
            <a:avLst/>
          </a:prstGeom>
          <a:solidFill>
            <a:schemeClr val="bg2"/>
          </a:solidFill>
          <a:ln>
            <a:solidFill>
              <a:schemeClr val="accent1"/>
            </a:solidFill>
          </a:ln>
        </p:spPr>
        <p:txBody>
          <a:bodyPr wrap="square" lIns="91294" tIns="45647" rIns="91294" bIns="45647">
            <a:spAutoFit/>
          </a:bodyPr>
          <a:lstStyle/>
          <a:p>
            <a:pPr algn="ctr" fontAlgn="base"/>
            <a:r>
              <a:rPr lang="en-US" sz="2400" b="1" dirty="0"/>
              <a:t>Steps in the Evolution of ERP</a:t>
            </a:r>
          </a:p>
        </p:txBody>
      </p:sp>
    </p:spTree>
    <p:extLst>
      <p:ext uri="{BB962C8B-B14F-4D97-AF65-F5344CB8AC3E}">
        <p14:creationId xmlns:p14="http://schemas.microsoft.com/office/powerpoint/2010/main" val="2222661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http://technologiesreview.com/wp-content/uploads/2011/02/ERP_Visual.jpg"/>
          <p:cNvPicPr>
            <a:picLocks noChangeAspect="1" noChangeArrowheads="1"/>
          </p:cNvPicPr>
          <p:nvPr/>
        </p:nvPicPr>
        <p:blipFill rotWithShape="1">
          <a:blip r:embed="rId2">
            <a:extLst>
              <a:ext uri="{28A0092B-C50C-407E-A947-70E740481C1C}">
                <a14:useLocalDpi xmlns:a14="http://schemas.microsoft.com/office/drawing/2010/main" val="0"/>
              </a:ext>
            </a:extLst>
          </a:blip>
          <a:srcRect l="21113"/>
          <a:stretch/>
        </p:blipFill>
        <p:spPr bwMode="auto">
          <a:xfrm>
            <a:off x="1802492" y="1375403"/>
            <a:ext cx="5965324" cy="479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461207" y="234515"/>
            <a:ext cx="4647896" cy="460812"/>
          </a:xfrm>
          <a:prstGeom prst="rect">
            <a:avLst/>
          </a:prstGeom>
          <a:solidFill>
            <a:schemeClr val="bg2"/>
          </a:solidFill>
          <a:ln>
            <a:solidFill>
              <a:schemeClr val="accent1"/>
            </a:solidFill>
          </a:ln>
        </p:spPr>
        <p:txBody>
          <a:bodyPr wrap="none" lIns="91294" tIns="45647" rIns="91294" bIns="45647">
            <a:spAutoFit/>
          </a:bodyPr>
          <a:lstStyle/>
          <a:p>
            <a:r>
              <a:rPr lang="en-US" sz="2400" b="1" dirty="0"/>
              <a:t>Enterprise Resource Planning (</a:t>
            </a:r>
            <a:r>
              <a:rPr lang="fr-FR" sz="2400" b="1" dirty="0">
                <a:ea typeface="ＭＳ Ｐゴシック" pitchFamily="-111" charset="-128"/>
              </a:rPr>
              <a:t>ERP)</a:t>
            </a:r>
            <a:endParaRPr lang="id-ID" sz="2400" b="1" dirty="0"/>
          </a:p>
        </p:txBody>
      </p:sp>
    </p:spTree>
    <p:extLst>
      <p:ext uri="{BB962C8B-B14F-4D97-AF65-F5344CB8AC3E}">
        <p14:creationId xmlns:p14="http://schemas.microsoft.com/office/powerpoint/2010/main" val="3297428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17552" y="995107"/>
            <a:ext cx="7837714" cy="53511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294" tIns="45647" rIns="91294" bIns="45647" rtlCol="0" anchor="ctr"/>
          <a:lstStyle/>
          <a:p>
            <a:pPr algn="ctr"/>
            <a:endParaRPr lang="id-ID"/>
          </a:p>
        </p:txBody>
      </p:sp>
      <p:sp>
        <p:nvSpPr>
          <p:cNvPr id="22529" name="Text Placeholder 5"/>
          <p:cNvSpPr txBox="1">
            <a:spLocks/>
          </p:cNvSpPr>
          <p:nvPr/>
        </p:nvSpPr>
        <p:spPr bwMode="auto">
          <a:xfrm>
            <a:off x="669675" y="1143000"/>
            <a:ext cx="807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lvl1pPr marL="342900" indent="-342900"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indent="0" algn="ctr">
              <a:spcBef>
                <a:spcPct val="20000"/>
              </a:spcBef>
            </a:pPr>
            <a:r>
              <a:rPr lang="en-US" altLang="id-ID" sz="2800" b="1" dirty="0">
                <a:latin typeface="Calibri" pitchFamily="34" charset="0"/>
              </a:rPr>
              <a:t>Enterprise Systems brands market shares</a:t>
            </a:r>
          </a:p>
        </p:txBody>
      </p:sp>
      <p:pic>
        <p:nvPicPr>
          <p:cNvPr id="22530" name="Imag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575" y="1577990"/>
            <a:ext cx="7034325" cy="468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61207" y="234515"/>
            <a:ext cx="4647896" cy="460812"/>
          </a:xfrm>
          <a:prstGeom prst="rect">
            <a:avLst/>
          </a:prstGeom>
          <a:solidFill>
            <a:schemeClr val="bg2"/>
          </a:solidFill>
          <a:ln>
            <a:solidFill>
              <a:schemeClr val="accent1"/>
            </a:solidFill>
          </a:ln>
        </p:spPr>
        <p:txBody>
          <a:bodyPr wrap="none" lIns="91294" tIns="45647" rIns="91294" bIns="45647">
            <a:spAutoFit/>
          </a:bodyPr>
          <a:lstStyle/>
          <a:p>
            <a:r>
              <a:rPr lang="en-US" sz="2400" b="1" dirty="0"/>
              <a:t>Enterprise Resource Planning (</a:t>
            </a:r>
            <a:r>
              <a:rPr lang="fr-FR" sz="2400" b="1" dirty="0">
                <a:ea typeface="ＭＳ Ｐゴシック" pitchFamily="-111" charset="-128"/>
              </a:rPr>
              <a:t>ERP)</a:t>
            </a:r>
            <a:endParaRPr lang="id-ID" sz="2400" b="1" dirty="0"/>
          </a:p>
        </p:txBody>
      </p:sp>
    </p:spTree>
    <p:extLst>
      <p:ext uri="{BB962C8B-B14F-4D97-AF65-F5344CB8AC3E}">
        <p14:creationId xmlns:p14="http://schemas.microsoft.com/office/powerpoint/2010/main" val="583423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460451" y="1289534"/>
            <a:ext cx="8294280" cy="5029714"/>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94" tIns="45647" rIns="91294" bIns="45647" rtlCol="0" anchor="ctr"/>
          <a:lstStyle/>
          <a:p>
            <a:pPr algn="ctr"/>
            <a:endParaRPr lang="id-ID"/>
          </a:p>
        </p:txBody>
      </p:sp>
      <p:sp>
        <p:nvSpPr>
          <p:cNvPr id="10" name="object 10"/>
          <p:cNvSpPr txBox="1"/>
          <p:nvPr/>
        </p:nvSpPr>
        <p:spPr>
          <a:xfrm>
            <a:off x="535197" y="1859811"/>
            <a:ext cx="177705" cy="329893"/>
          </a:xfrm>
          <a:prstGeom prst="rect">
            <a:avLst/>
          </a:prstGeom>
        </p:spPr>
        <p:txBody>
          <a:bodyPr wrap="square" lIns="0" tIns="0" rIns="0" bIns="0" rtlCol="0">
            <a:noAutofit/>
          </a:bodyPr>
          <a:lstStyle/>
          <a:p>
            <a:pPr marL="12680">
              <a:lnSpc>
                <a:spcPts val="2551"/>
              </a:lnSpc>
              <a:spcBef>
                <a:spcPts val="127"/>
              </a:spcBef>
            </a:pPr>
            <a:r>
              <a:rPr sz="2400" dirty="0">
                <a:solidFill>
                  <a:srgbClr val="0D0D0D"/>
                </a:solidFill>
                <a:latin typeface="Arial"/>
                <a:cs typeface="Arial"/>
              </a:rPr>
              <a:t>•</a:t>
            </a:r>
            <a:endParaRPr sz="2400">
              <a:latin typeface="Arial"/>
              <a:cs typeface="Arial"/>
            </a:endParaRPr>
          </a:p>
        </p:txBody>
      </p:sp>
      <p:sp>
        <p:nvSpPr>
          <p:cNvPr id="9" name="object 9"/>
          <p:cNvSpPr txBox="1"/>
          <p:nvPr/>
        </p:nvSpPr>
        <p:spPr>
          <a:xfrm>
            <a:off x="877622" y="1878179"/>
            <a:ext cx="5519591" cy="329893"/>
          </a:xfrm>
          <a:prstGeom prst="rect">
            <a:avLst/>
          </a:prstGeom>
        </p:spPr>
        <p:txBody>
          <a:bodyPr wrap="square" lIns="0" tIns="0" rIns="0" bIns="0" rtlCol="0">
            <a:noAutofit/>
          </a:bodyPr>
          <a:lstStyle/>
          <a:p>
            <a:pPr marL="12680">
              <a:lnSpc>
                <a:spcPts val="2541"/>
              </a:lnSpc>
              <a:spcBef>
                <a:spcPts val="127"/>
              </a:spcBef>
            </a:pPr>
            <a:r>
              <a:rPr sz="3600" b="1" baseline="3413" dirty="0">
                <a:solidFill>
                  <a:srgbClr val="0D0D0D"/>
                </a:solidFill>
                <a:latin typeface="Calibri"/>
                <a:cs typeface="Calibri"/>
              </a:rPr>
              <a:t>I</a:t>
            </a:r>
            <a:r>
              <a:rPr sz="3600" b="1" spc="-19" baseline="3413" dirty="0">
                <a:solidFill>
                  <a:srgbClr val="0D0D0D"/>
                </a:solidFill>
                <a:latin typeface="Calibri"/>
                <a:cs typeface="Calibri"/>
              </a:rPr>
              <a:t>n</a:t>
            </a:r>
            <a:r>
              <a:rPr sz="3600" b="1" spc="-39" baseline="3413" dirty="0">
                <a:solidFill>
                  <a:srgbClr val="0D0D0D"/>
                </a:solidFill>
                <a:latin typeface="Calibri"/>
                <a:cs typeface="Calibri"/>
              </a:rPr>
              <a:t>f</a:t>
            </a:r>
            <a:r>
              <a:rPr sz="3600" b="1" baseline="3413" dirty="0">
                <a:solidFill>
                  <a:srgbClr val="0D0D0D"/>
                </a:solidFill>
                <a:latin typeface="Calibri"/>
                <a:cs typeface="Calibri"/>
              </a:rPr>
              <a:t>or</a:t>
            </a:r>
            <a:r>
              <a:rPr sz="3600" b="1" spc="4" baseline="3413" dirty="0">
                <a:solidFill>
                  <a:srgbClr val="0D0D0D"/>
                </a:solidFill>
                <a:latin typeface="Calibri"/>
                <a:cs typeface="Calibri"/>
              </a:rPr>
              <a:t>m</a:t>
            </a:r>
            <a:r>
              <a:rPr sz="3600" b="1" spc="-19" baseline="3413" dirty="0">
                <a:solidFill>
                  <a:srgbClr val="0D0D0D"/>
                </a:solidFill>
                <a:latin typeface="Calibri"/>
                <a:cs typeface="Calibri"/>
              </a:rPr>
              <a:t>a</a:t>
            </a:r>
            <a:r>
              <a:rPr sz="3600" b="1" baseline="3413" dirty="0">
                <a:solidFill>
                  <a:srgbClr val="0D0D0D"/>
                </a:solidFill>
                <a:latin typeface="Calibri"/>
                <a:cs typeface="Calibri"/>
              </a:rPr>
              <a:t>t</a:t>
            </a:r>
            <a:r>
              <a:rPr sz="3600" b="1" spc="-9" baseline="3413" dirty="0">
                <a:solidFill>
                  <a:srgbClr val="0D0D0D"/>
                </a:solidFill>
                <a:latin typeface="Calibri"/>
                <a:cs typeface="Calibri"/>
              </a:rPr>
              <a:t>i</a:t>
            </a:r>
            <a:r>
              <a:rPr sz="3600" b="1" baseline="3413" dirty="0">
                <a:solidFill>
                  <a:srgbClr val="0D0D0D"/>
                </a:solidFill>
                <a:latin typeface="Calibri"/>
                <a:cs typeface="Calibri"/>
              </a:rPr>
              <a:t>on and sup</a:t>
            </a:r>
            <a:r>
              <a:rPr sz="3600" b="1" spc="-4" baseline="3413" dirty="0">
                <a:solidFill>
                  <a:srgbClr val="0D0D0D"/>
                </a:solidFill>
                <a:latin typeface="Calibri"/>
                <a:cs typeface="Calibri"/>
              </a:rPr>
              <a:t>p</a:t>
            </a:r>
            <a:r>
              <a:rPr sz="3600" b="1" baseline="3413" dirty="0">
                <a:solidFill>
                  <a:srgbClr val="0D0D0D"/>
                </a:solidFill>
                <a:latin typeface="Calibri"/>
                <a:cs typeface="Calibri"/>
              </a:rPr>
              <a:t>ly</a:t>
            </a:r>
            <a:r>
              <a:rPr sz="3600" b="1" spc="9" baseline="3413" dirty="0">
                <a:solidFill>
                  <a:srgbClr val="0D0D0D"/>
                </a:solidFill>
                <a:latin typeface="Calibri"/>
                <a:cs typeface="Calibri"/>
              </a:rPr>
              <a:t> </a:t>
            </a:r>
            <a:r>
              <a:rPr sz="3600" b="1" baseline="3413" dirty="0">
                <a:solidFill>
                  <a:srgbClr val="0D0D0D"/>
                </a:solidFill>
                <a:latin typeface="Calibri"/>
                <a:cs typeface="Calibri"/>
              </a:rPr>
              <a:t>chain</a:t>
            </a:r>
            <a:r>
              <a:rPr sz="3600" b="1" spc="-9" baseline="3413" dirty="0">
                <a:solidFill>
                  <a:srgbClr val="0D0D0D"/>
                </a:solidFill>
                <a:latin typeface="Calibri"/>
                <a:cs typeface="Calibri"/>
              </a:rPr>
              <a:t> </a:t>
            </a:r>
            <a:r>
              <a:rPr sz="3600" b="1" baseline="3413" dirty="0">
                <a:solidFill>
                  <a:srgbClr val="0D0D0D"/>
                </a:solidFill>
                <a:latin typeface="Calibri"/>
                <a:cs typeface="Calibri"/>
              </a:rPr>
              <a:t>m</a:t>
            </a:r>
            <a:r>
              <a:rPr sz="3600" b="1" spc="4" baseline="3413" dirty="0">
                <a:solidFill>
                  <a:srgbClr val="0D0D0D"/>
                </a:solidFill>
                <a:latin typeface="Calibri"/>
                <a:cs typeface="Calibri"/>
              </a:rPr>
              <a:t>a</a:t>
            </a:r>
            <a:r>
              <a:rPr sz="3600" b="1" baseline="3413" dirty="0">
                <a:solidFill>
                  <a:srgbClr val="0D0D0D"/>
                </a:solidFill>
                <a:latin typeface="Calibri"/>
                <a:cs typeface="Calibri"/>
              </a:rPr>
              <a:t>na</a:t>
            </a:r>
            <a:r>
              <a:rPr sz="3600" b="1" spc="-19" baseline="3413" dirty="0">
                <a:solidFill>
                  <a:srgbClr val="0D0D0D"/>
                </a:solidFill>
                <a:latin typeface="Calibri"/>
                <a:cs typeface="Calibri"/>
              </a:rPr>
              <a:t>g</a:t>
            </a:r>
            <a:r>
              <a:rPr sz="3600" b="1" baseline="3413" dirty="0">
                <a:solidFill>
                  <a:srgbClr val="0D0D0D"/>
                </a:solidFill>
                <a:latin typeface="Calibri"/>
                <a:cs typeface="Calibri"/>
              </a:rPr>
              <a:t>e</a:t>
            </a:r>
            <a:r>
              <a:rPr sz="3600" b="1" spc="4" baseline="3413" dirty="0">
                <a:solidFill>
                  <a:srgbClr val="0D0D0D"/>
                </a:solidFill>
                <a:latin typeface="Calibri"/>
                <a:cs typeface="Calibri"/>
              </a:rPr>
              <a:t>m</a:t>
            </a:r>
            <a:r>
              <a:rPr sz="3600" b="1" baseline="3413" dirty="0">
                <a:solidFill>
                  <a:srgbClr val="0D0D0D"/>
                </a:solidFill>
                <a:latin typeface="Calibri"/>
                <a:cs typeface="Calibri"/>
              </a:rPr>
              <a:t>e</a:t>
            </a:r>
            <a:r>
              <a:rPr sz="3600" b="1" spc="-19" baseline="3413" dirty="0">
                <a:solidFill>
                  <a:srgbClr val="0D0D0D"/>
                </a:solidFill>
                <a:latin typeface="Calibri"/>
                <a:cs typeface="Calibri"/>
              </a:rPr>
              <a:t>n</a:t>
            </a:r>
            <a:r>
              <a:rPr sz="3600" b="1" baseline="3413" dirty="0">
                <a:solidFill>
                  <a:srgbClr val="0D0D0D"/>
                </a:solidFill>
                <a:latin typeface="Calibri"/>
                <a:cs typeface="Calibri"/>
              </a:rPr>
              <a:t>t</a:t>
            </a:r>
            <a:endParaRPr sz="2400">
              <a:latin typeface="Calibri"/>
              <a:cs typeface="Calibri"/>
            </a:endParaRPr>
          </a:p>
        </p:txBody>
      </p:sp>
      <p:sp>
        <p:nvSpPr>
          <p:cNvPr id="8" name="object 8"/>
          <p:cNvSpPr txBox="1"/>
          <p:nvPr/>
        </p:nvSpPr>
        <p:spPr>
          <a:xfrm>
            <a:off x="992066" y="2240733"/>
            <a:ext cx="240254" cy="329590"/>
          </a:xfrm>
          <a:prstGeom prst="rect">
            <a:avLst/>
          </a:prstGeom>
        </p:spPr>
        <p:txBody>
          <a:bodyPr wrap="square" lIns="0" tIns="0" rIns="0" bIns="0" rtlCol="0">
            <a:noAutofit/>
          </a:bodyPr>
          <a:lstStyle/>
          <a:p>
            <a:pPr marL="12680">
              <a:lnSpc>
                <a:spcPts val="2551"/>
              </a:lnSpc>
              <a:spcBef>
                <a:spcPts val="127"/>
              </a:spcBef>
            </a:pPr>
            <a:r>
              <a:rPr sz="2400" dirty="0">
                <a:latin typeface="Arial"/>
                <a:cs typeface="Arial"/>
              </a:rPr>
              <a:t>–</a:t>
            </a:r>
            <a:endParaRPr sz="2400">
              <a:latin typeface="Arial"/>
              <a:cs typeface="Arial"/>
            </a:endParaRPr>
          </a:p>
        </p:txBody>
      </p:sp>
      <p:sp>
        <p:nvSpPr>
          <p:cNvPr id="7" name="object 7"/>
          <p:cNvSpPr txBox="1"/>
          <p:nvPr/>
        </p:nvSpPr>
        <p:spPr>
          <a:xfrm>
            <a:off x="1278131" y="2259083"/>
            <a:ext cx="7013081" cy="3440611"/>
          </a:xfrm>
          <a:prstGeom prst="rect">
            <a:avLst/>
          </a:prstGeom>
        </p:spPr>
        <p:txBody>
          <a:bodyPr wrap="square" lIns="0" tIns="0" rIns="0" bIns="0" rtlCol="0">
            <a:noAutofit/>
          </a:bodyPr>
          <a:lstStyle/>
          <a:p>
            <a:pPr marL="12680" marR="33220">
              <a:lnSpc>
                <a:spcPts val="2541"/>
              </a:lnSpc>
              <a:spcBef>
                <a:spcPts val="127"/>
              </a:spcBef>
            </a:pPr>
            <a:r>
              <a:rPr sz="3600" b="1" spc="-54" baseline="3413" dirty="0">
                <a:latin typeface="Calibri"/>
                <a:cs typeface="Calibri"/>
              </a:rPr>
              <a:t>K</a:t>
            </a:r>
            <a:r>
              <a:rPr sz="3600" b="1" spc="-9" baseline="3413" dirty="0">
                <a:latin typeface="Calibri"/>
                <a:cs typeface="Calibri"/>
              </a:rPr>
              <a:t>e</a:t>
            </a:r>
            <a:r>
              <a:rPr sz="3600" b="1" baseline="3413" dirty="0">
                <a:latin typeface="Calibri"/>
                <a:cs typeface="Calibri"/>
              </a:rPr>
              <a:t>t</a:t>
            </a:r>
            <a:r>
              <a:rPr sz="3600" b="1" spc="-4" baseline="3413" dirty="0">
                <a:latin typeface="Calibri"/>
                <a:cs typeface="Calibri"/>
              </a:rPr>
              <a:t>i</a:t>
            </a:r>
            <a:r>
              <a:rPr sz="3600" b="1" baseline="3413" dirty="0">
                <a:latin typeface="Calibri"/>
                <a:cs typeface="Calibri"/>
              </a:rPr>
              <a:t>da</a:t>
            </a:r>
            <a:r>
              <a:rPr sz="3600" b="1" spc="-59" baseline="3413" dirty="0">
                <a:latin typeface="Calibri"/>
                <a:cs typeface="Calibri"/>
              </a:rPr>
              <a:t>k</a:t>
            </a:r>
            <a:r>
              <a:rPr sz="3600" b="1" spc="-9" baseline="3413" dirty="0">
                <a:latin typeface="Calibri"/>
                <a:cs typeface="Calibri"/>
              </a:rPr>
              <a:t>e</a:t>
            </a:r>
            <a:r>
              <a:rPr sz="3600" b="1" baseline="3413" dirty="0">
                <a:latin typeface="Calibri"/>
                <a:cs typeface="Calibri"/>
              </a:rPr>
              <a:t>fisienan po</a:t>
            </a:r>
            <a:r>
              <a:rPr sz="3600" b="1" spc="-25" baseline="3413" dirty="0">
                <a:latin typeface="Calibri"/>
                <a:cs typeface="Calibri"/>
              </a:rPr>
              <a:t>t</a:t>
            </a:r>
            <a:r>
              <a:rPr sz="3600" b="1" baseline="3413" dirty="0">
                <a:latin typeface="Calibri"/>
                <a:cs typeface="Calibri"/>
              </a:rPr>
              <a:t>ong b</a:t>
            </a:r>
            <a:r>
              <a:rPr sz="3600" b="1" spc="-4" baseline="3413" dirty="0">
                <a:latin typeface="Calibri"/>
                <a:cs typeface="Calibri"/>
              </a:rPr>
              <a:t>i</a:t>
            </a:r>
            <a:r>
              <a:rPr sz="3600" b="1" spc="-44" baseline="3413" dirty="0">
                <a:latin typeface="Calibri"/>
                <a:cs typeface="Calibri"/>
              </a:rPr>
              <a:t>a</a:t>
            </a:r>
            <a:r>
              <a:rPr sz="3600" b="1" spc="-34" baseline="3413" dirty="0">
                <a:latin typeface="Calibri"/>
                <a:cs typeface="Calibri"/>
              </a:rPr>
              <a:t>y</a:t>
            </a:r>
            <a:r>
              <a:rPr sz="3600" b="1" baseline="3413" dirty="0">
                <a:latin typeface="Calibri"/>
                <a:cs typeface="Calibri"/>
              </a:rPr>
              <a:t>a ope</a:t>
            </a:r>
            <a:r>
              <a:rPr sz="3600" b="1" spc="-44" baseline="3413" dirty="0">
                <a:latin typeface="Calibri"/>
                <a:cs typeface="Calibri"/>
              </a:rPr>
              <a:t>r</a:t>
            </a:r>
            <a:r>
              <a:rPr sz="3600" b="1" baseline="3413" dirty="0">
                <a:latin typeface="Calibri"/>
                <a:cs typeface="Calibri"/>
              </a:rPr>
              <a:t>asi</a:t>
            </a:r>
            <a:r>
              <a:rPr sz="3600" b="1" spc="9" baseline="3413" dirty="0">
                <a:latin typeface="Calibri"/>
                <a:cs typeface="Calibri"/>
              </a:rPr>
              <a:t>o</a:t>
            </a:r>
            <a:r>
              <a:rPr sz="3600" b="1" baseline="3413" dirty="0">
                <a:latin typeface="Calibri"/>
                <a:cs typeface="Calibri"/>
              </a:rPr>
              <a:t>nal</a:t>
            </a:r>
            <a:r>
              <a:rPr sz="3600" b="1" spc="-14" baseline="3413" dirty="0">
                <a:latin typeface="Calibri"/>
                <a:cs typeface="Calibri"/>
              </a:rPr>
              <a:t> </a:t>
            </a:r>
            <a:r>
              <a:rPr sz="3600" b="1" baseline="3413" dirty="0">
                <a:latin typeface="Calibri"/>
                <a:cs typeface="Calibri"/>
              </a:rPr>
              <a:t>perusahaan</a:t>
            </a:r>
            <a:endParaRPr sz="2400" dirty="0">
              <a:latin typeface="Calibri"/>
              <a:cs typeface="Calibri"/>
            </a:endParaRPr>
          </a:p>
          <a:p>
            <a:pPr marL="183095" marR="46434">
              <a:lnSpc>
                <a:spcPts val="2351"/>
              </a:lnSpc>
            </a:pPr>
            <a:r>
              <a:rPr sz="3000" baseline="1449" dirty="0">
                <a:latin typeface="Arial"/>
                <a:cs typeface="Arial"/>
              </a:rPr>
              <a:t>•</a:t>
            </a:r>
            <a:r>
              <a:rPr sz="3000" spc="542" baseline="1449" dirty="0">
                <a:latin typeface="Arial"/>
                <a:cs typeface="Arial"/>
              </a:rPr>
              <a:t> </a:t>
            </a:r>
            <a:r>
              <a:rPr sz="3000" baseline="1365" dirty="0">
                <a:latin typeface="Calibri"/>
                <a:cs typeface="Calibri"/>
              </a:rPr>
              <a:t>Bi</a:t>
            </a:r>
            <a:r>
              <a:rPr sz="3000" spc="-4" baseline="1365" dirty="0">
                <a:latin typeface="Calibri"/>
                <a:cs typeface="Calibri"/>
              </a:rPr>
              <a:t>s</a:t>
            </a:r>
            <a:r>
              <a:rPr sz="3000" baseline="1365" dirty="0">
                <a:latin typeface="Calibri"/>
                <a:cs typeface="Calibri"/>
              </a:rPr>
              <a:t>a me</a:t>
            </a:r>
            <a:r>
              <a:rPr sz="3000" spc="-9" baseline="1365" dirty="0">
                <a:latin typeface="Calibri"/>
                <a:cs typeface="Calibri"/>
              </a:rPr>
              <a:t>m</a:t>
            </a:r>
            <a:r>
              <a:rPr sz="3000" baseline="1365" dirty="0">
                <a:latin typeface="Calibri"/>
                <a:cs typeface="Calibri"/>
              </a:rPr>
              <a:t>b</a:t>
            </a:r>
            <a:r>
              <a:rPr sz="3000" spc="4" baseline="1365" dirty="0">
                <a:latin typeface="Calibri"/>
                <a:cs typeface="Calibri"/>
              </a:rPr>
              <a:t>u</a:t>
            </a:r>
            <a:r>
              <a:rPr sz="3000" baseline="1365" dirty="0">
                <a:latin typeface="Calibri"/>
                <a:cs typeface="Calibri"/>
              </a:rPr>
              <a:t>ang hin</a:t>
            </a:r>
            <a:r>
              <a:rPr sz="3000" spc="29" baseline="1365" dirty="0">
                <a:latin typeface="Calibri"/>
                <a:cs typeface="Calibri"/>
              </a:rPr>
              <a:t>g</a:t>
            </a:r>
            <a:r>
              <a:rPr sz="3000" spc="-29" baseline="1365" dirty="0">
                <a:latin typeface="Calibri"/>
                <a:cs typeface="Calibri"/>
              </a:rPr>
              <a:t>g</a:t>
            </a:r>
            <a:r>
              <a:rPr sz="3000" baseline="1365" dirty="0">
                <a:latin typeface="Calibri"/>
                <a:cs typeface="Calibri"/>
              </a:rPr>
              <a:t>a</a:t>
            </a:r>
            <a:r>
              <a:rPr sz="3000" spc="-29" baseline="1365" dirty="0">
                <a:latin typeface="Calibri"/>
                <a:cs typeface="Calibri"/>
              </a:rPr>
              <a:t> </a:t>
            </a:r>
            <a:r>
              <a:rPr sz="3000" baseline="1365" dirty="0">
                <a:latin typeface="Calibri"/>
                <a:cs typeface="Calibri"/>
              </a:rPr>
              <a:t>2</a:t>
            </a:r>
            <a:r>
              <a:rPr sz="3000" spc="4" baseline="1365" dirty="0">
                <a:latin typeface="Calibri"/>
                <a:cs typeface="Calibri"/>
              </a:rPr>
              <a:t>5</a:t>
            </a:r>
            <a:r>
              <a:rPr sz="3000" baseline="1365" dirty="0">
                <a:latin typeface="Calibri"/>
                <a:cs typeface="Calibri"/>
              </a:rPr>
              <a:t>%</a:t>
            </a:r>
            <a:r>
              <a:rPr sz="3000" spc="-24" baseline="1365" dirty="0">
                <a:latin typeface="Calibri"/>
                <a:cs typeface="Calibri"/>
              </a:rPr>
              <a:t> </a:t>
            </a:r>
            <a:r>
              <a:rPr sz="3000" baseline="1365" dirty="0">
                <a:latin typeface="Calibri"/>
                <a:cs typeface="Calibri"/>
              </a:rPr>
              <a:t>dari bi</a:t>
            </a:r>
            <a:r>
              <a:rPr sz="3000" spc="-39" baseline="1365" dirty="0">
                <a:latin typeface="Calibri"/>
                <a:cs typeface="Calibri"/>
              </a:rPr>
              <a:t>a</a:t>
            </a:r>
            <a:r>
              <a:rPr sz="3000" spc="-29" baseline="1365" dirty="0">
                <a:latin typeface="Calibri"/>
                <a:cs typeface="Calibri"/>
              </a:rPr>
              <a:t>y</a:t>
            </a:r>
            <a:r>
              <a:rPr sz="3000" baseline="1365" dirty="0">
                <a:latin typeface="Calibri"/>
                <a:cs typeface="Calibri"/>
              </a:rPr>
              <a:t>a</a:t>
            </a:r>
            <a:r>
              <a:rPr sz="3000" spc="-4" baseline="1365" dirty="0">
                <a:latin typeface="Calibri"/>
                <a:cs typeface="Calibri"/>
              </a:rPr>
              <a:t> </a:t>
            </a:r>
            <a:r>
              <a:rPr sz="3000" baseline="1365" dirty="0">
                <a:latin typeface="Calibri"/>
                <a:cs typeface="Calibri"/>
              </a:rPr>
              <a:t>ope</a:t>
            </a:r>
            <a:r>
              <a:rPr sz="3000" spc="-39" baseline="1365" dirty="0">
                <a:latin typeface="Calibri"/>
                <a:cs typeface="Calibri"/>
              </a:rPr>
              <a:t>r</a:t>
            </a:r>
            <a:r>
              <a:rPr sz="3000" baseline="1365" dirty="0">
                <a:latin typeface="Calibri"/>
                <a:cs typeface="Calibri"/>
              </a:rPr>
              <a:t>as</a:t>
            </a:r>
            <a:r>
              <a:rPr sz="3000" spc="-4" baseline="1365" dirty="0">
                <a:latin typeface="Calibri"/>
                <a:cs typeface="Calibri"/>
              </a:rPr>
              <a:t>i</a:t>
            </a:r>
            <a:r>
              <a:rPr sz="3000" baseline="1365" dirty="0">
                <a:latin typeface="Calibri"/>
                <a:cs typeface="Calibri"/>
              </a:rPr>
              <a:t>onal</a:t>
            </a:r>
            <a:endParaRPr sz="2000" dirty="0">
              <a:latin typeface="Calibri"/>
              <a:cs typeface="Calibri"/>
            </a:endParaRPr>
          </a:p>
          <a:p>
            <a:pPr marL="12680" marR="46434">
              <a:lnSpc>
                <a:spcPct val="101725"/>
              </a:lnSpc>
              <a:spcBef>
                <a:spcPts val="346"/>
              </a:spcBef>
            </a:pPr>
            <a:r>
              <a:rPr sz="2400" b="1" dirty="0">
                <a:latin typeface="Calibri"/>
                <a:cs typeface="Calibri"/>
              </a:rPr>
              <a:t>J</a:t>
            </a:r>
            <a:r>
              <a:rPr sz="2400" b="1" spc="-4" dirty="0">
                <a:latin typeface="Calibri"/>
                <a:cs typeface="Calibri"/>
              </a:rPr>
              <a:t>u</a:t>
            </a:r>
            <a:r>
              <a:rPr sz="2400" b="1" spc="-19" dirty="0">
                <a:latin typeface="Calibri"/>
                <a:cs typeface="Calibri"/>
              </a:rPr>
              <a:t>s</a:t>
            </a:r>
            <a:r>
              <a:rPr sz="2400" b="1" spc="-4" dirty="0">
                <a:latin typeface="Calibri"/>
                <a:cs typeface="Calibri"/>
              </a:rPr>
              <a:t>t-</a:t>
            </a:r>
            <a:r>
              <a:rPr sz="2400" b="1" dirty="0">
                <a:latin typeface="Calibri"/>
                <a:cs typeface="Calibri"/>
              </a:rPr>
              <a:t>i</a:t>
            </a:r>
            <a:r>
              <a:rPr sz="2400" b="1" spc="-4" dirty="0">
                <a:latin typeface="Calibri"/>
                <a:cs typeface="Calibri"/>
              </a:rPr>
              <a:t>n-</a:t>
            </a:r>
            <a:r>
              <a:rPr sz="2400" b="1" dirty="0">
                <a:latin typeface="Calibri"/>
                <a:cs typeface="Calibri"/>
              </a:rPr>
              <a:t>t</a:t>
            </a:r>
            <a:r>
              <a:rPr sz="2400" b="1" spc="-4" dirty="0">
                <a:latin typeface="Calibri"/>
                <a:cs typeface="Calibri"/>
              </a:rPr>
              <a:t>i</a:t>
            </a:r>
            <a:r>
              <a:rPr sz="2400" b="1" dirty="0">
                <a:latin typeface="Calibri"/>
                <a:cs typeface="Calibri"/>
              </a:rPr>
              <a:t>me</a:t>
            </a:r>
            <a:r>
              <a:rPr sz="2400" b="1" spc="34" dirty="0">
                <a:latin typeface="Calibri"/>
                <a:cs typeface="Calibri"/>
              </a:rPr>
              <a:t> </a:t>
            </a:r>
            <a:r>
              <a:rPr sz="2400" b="1" spc="-19" dirty="0">
                <a:latin typeface="Calibri"/>
                <a:cs typeface="Calibri"/>
              </a:rPr>
              <a:t>s</a:t>
            </a:r>
            <a:r>
              <a:rPr sz="2400" b="1" dirty="0">
                <a:latin typeface="Calibri"/>
                <a:cs typeface="Calibri"/>
              </a:rPr>
              <a:t>t</a:t>
            </a:r>
            <a:r>
              <a:rPr sz="2400" b="1" spc="-54" dirty="0">
                <a:latin typeface="Calibri"/>
                <a:cs typeface="Calibri"/>
              </a:rPr>
              <a:t>r</a:t>
            </a:r>
            <a:r>
              <a:rPr sz="2400" b="1" spc="-19" dirty="0">
                <a:latin typeface="Calibri"/>
                <a:cs typeface="Calibri"/>
              </a:rPr>
              <a:t>a</a:t>
            </a:r>
            <a:r>
              <a:rPr sz="2400" b="1" spc="-29" dirty="0">
                <a:latin typeface="Calibri"/>
                <a:cs typeface="Calibri"/>
              </a:rPr>
              <a:t>t</a:t>
            </a:r>
            <a:r>
              <a:rPr sz="2400" b="1" dirty="0">
                <a:latin typeface="Calibri"/>
                <a:cs typeface="Calibri"/>
              </a:rPr>
              <a:t>e</a:t>
            </a:r>
            <a:r>
              <a:rPr sz="2400" b="1" spc="4" dirty="0">
                <a:latin typeface="Calibri"/>
                <a:cs typeface="Calibri"/>
              </a:rPr>
              <a:t>g</a:t>
            </a:r>
            <a:r>
              <a:rPr sz="2400" b="1" dirty="0">
                <a:latin typeface="Calibri"/>
                <a:cs typeface="Calibri"/>
              </a:rPr>
              <a:t>y:</a:t>
            </a:r>
            <a:endParaRPr sz="2400" dirty="0">
              <a:latin typeface="Calibri"/>
              <a:cs typeface="Calibri"/>
            </a:endParaRPr>
          </a:p>
          <a:p>
            <a:pPr marL="183095" marR="46434">
              <a:lnSpc>
                <a:spcPts val="2351"/>
              </a:lnSpc>
              <a:spcBef>
                <a:spcPts val="117"/>
              </a:spcBef>
            </a:pPr>
            <a:r>
              <a:rPr sz="3000" baseline="1449" dirty="0">
                <a:latin typeface="Arial"/>
                <a:cs typeface="Arial"/>
              </a:rPr>
              <a:t>•</a:t>
            </a:r>
            <a:r>
              <a:rPr sz="3000" spc="542" baseline="1449" dirty="0">
                <a:latin typeface="Arial"/>
                <a:cs typeface="Arial"/>
              </a:rPr>
              <a:t> </a:t>
            </a:r>
            <a:r>
              <a:rPr sz="3000" spc="-34" baseline="1365" dirty="0">
                <a:latin typeface="Calibri"/>
                <a:cs typeface="Calibri"/>
              </a:rPr>
              <a:t>K</a:t>
            </a:r>
            <a:r>
              <a:rPr sz="3000" baseline="1365" dirty="0">
                <a:latin typeface="Calibri"/>
                <a:cs typeface="Calibri"/>
              </a:rPr>
              <a:t>omponen</a:t>
            </a:r>
            <a:r>
              <a:rPr sz="3000" spc="-29" baseline="1365" dirty="0">
                <a:latin typeface="Calibri"/>
                <a:cs typeface="Calibri"/>
              </a:rPr>
              <a:t> </a:t>
            </a:r>
            <a:r>
              <a:rPr sz="3000" baseline="1365" dirty="0">
                <a:latin typeface="Calibri"/>
                <a:cs typeface="Calibri"/>
              </a:rPr>
              <a:t>tiba seba</a:t>
            </a:r>
            <a:r>
              <a:rPr sz="3000" spc="-29" baseline="1365" dirty="0">
                <a:latin typeface="Calibri"/>
                <a:cs typeface="Calibri"/>
              </a:rPr>
              <a:t>g</a:t>
            </a:r>
            <a:r>
              <a:rPr sz="3000" baseline="1365" dirty="0">
                <a:latin typeface="Calibri"/>
                <a:cs typeface="Calibri"/>
              </a:rPr>
              <a:t>ai </a:t>
            </a:r>
            <a:r>
              <a:rPr sz="3000" spc="-4" baseline="1365" dirty="0">
                <a:latin typeface="Calibri"/>
                <a:cs typeface="Calibri"/>
              </a:rPr>
              <a:t>m</a:t>
            </a:r>
            <a:r>
              <a:rPr sz="3000" baseline="1365" dirty="0">
                <a:latin typeface="Calibri"/>
                <a:cs typeface="Calibri"/>
              </a:rPr>
              <a:t>e</a:t>
            </a:r>
            <a:r>
              <a:rPr sz="3000" spc="-29" baseline="1365" dirty="0">
                <a:latin typeface="Calibri"/>
                <a:cs typeface="Calibri"/>
              </a:rPr>
              <a:t>r</a:t>
            </a:r>
            <a:r>
              <a:rPr sz="3000" baseline="1365" dirty="0">
                <a:latin typeface="Calibri"/>
                <a:cs typeface="Calibri"/>
              </a:rPr>
              <a:t>e</a:t>
            </a:r>
            <a:r>
              <a:rPr sz="3000" spc="-34" baseline="1365" dirty="0">
                <a:latin typeface="Calibri"/>
                <a:cs typeface="Calibri"/>
              </a:rPr>
              <a:t>k</a:t>
            </a:r>
            <a:r>
              <a:rPr sz="3000" baseline="1365" dirty="0">
                <a:latin typeface="Calibri"/>
                <a:cs typeface="Calibri"/>
              </a:rPr>
              <a:t>a</a:t>
            </a:r>
            <a:r>
              <a:rPr sz="3000" spc="14" baseline="1365" dirty="0">
                <a:latin typeface="Calibri"/>
                <a:cs typeface="Calibri"/>
              </a:rPr>
              <a:t> </a:t>
            </a:r>
            <a:r>
              <a:rPr sz="3000" baseline="1365" dirty="0">
                <a:latin typeface="Calibri"/>
                <a:cs typeface="Calibri"/>
              </a:rPr>
              <a:t>dib</a:t>
            </a:r>
            <a:r>
              <a:rPr sz="3000" spc="4" baseline="1365" dirty="0">
                <a:latin typeface="Calibri"/>
                <a:cs typeface="Calibri"/>
              </a:rPr>
              <a:t>u</a:t>
            </a:r>
            <a:r>
              <a:rPr sz="3000" baseline="1365" dirty="0">
                <a:latin typeface="Calibri"/>
                <a:cs typeface="Calibri"/>
              </a:rPr>
              <a:t>tu</a:t>
            </a:r>
            <a:r>
              <a:rPr sz="3000" spc="4" baseline="1365" dirty="0">
                <a:latin typeface="Calibri"/>
                <a:cs typeface="Calibri"/>
              </a:rPr>
              <a:t>h</a:t>
            </a:r>
            <a:r>
              <a:rPr sz="3000" spc="-34" baseline="1365" dirty="0">
                <a:latin typeface="Calibri"/>
                <a:cs typeface="Calibri"/>
              </a:rPr>
              <a:t>k</a:t>
            </a:r>
            <a:r>
              <a:rPr sz="3000" baseline="1365" dirty="0">
                <a:latin typeface="Calibri"/>
                <a:cs typeface="Calibri"/>
              </a:rPr>
              <a:t>an</a:t>
            </a:r>
            <a:endParaRPr sz="2000" dirty="0">
              <a:latin typeface="Calibri"/>
              <a:cs typeface="Calibri"/>
            </a:endParaRPr>
          </a:p>
          <a:p>
            <a:pPr marL="183095" marR="46434">
              <a:lnSpc>
                <a:spcPct val="101725"/>
              </a:lnSpc>
              <a:spcBef>
                <a:spcPts val="202"/>
              </a:spcBef>
            </a:pPr>
            <a:r>
              <a:rPr sz="2000" dirty="0">
                <a:latin typeface="Arial"/>
                <a:cs typeface="Arial"/>
              </a:rPr>
              <a:t>•</a:t>
            </a:r>
            <a:r>
              <a:rPr sz="2000" spc="542" dirty="0">
                <a:latin typeface="Arial"/>
                <a:cs typeface="Arial"/>
              </a:rPr>
              <a:t> </a:t>
            </a:r>
            <a:r>
              <a:rPr sz="2000" dirty="0">
                <a:latin typeface="Calibri"/>
                <a:cs typeface="Calibri"/>
              </a:rPr>
              <a:t>Ba</a:t>
            </a:r>
            <a:r>
              <a:rPr sz="2000" spc="-34" dirty="0">
                <a:latin typeface="Calibri"/>
                <a:cs typeface="Calibri"/>
              </a:rPr>
              <a:t>r</a:t>
            </a:r>
            <a:r>
              <a:rPr sz="2000" dirty="0">
                <a:latin typeface="Calibri"/>
                <a:cs typeface="Calibri"/>
              </a:rPr>
              <a:t>ang</a:t>
            </a:r>
            <a:r>
              <a:rPr sz="2000" spc="-14" dirty="0">
                <a:latin typeface="Calibri"/>
                <a:cs typeface="Calibri"/>
              </a:rPr>
              <a:t> </a:t>
            </a:r>
            <a:r>
              <a:rPr sz="2000" dirty="0">
                <a:latin typeface="Calibri"/>
                <a:cs typeface="Calibri"/>
              </a:rPr>
              <a:t>jadi</a:t>
            </a:r>
            <a:r>
              <a:rPr sz="2000" spc="-4" dirty="0">
                <a:latin typeface="Calibri"/>
                <a:cs typeface="Calibri"/>
              </a:rPr>
              <a:t> </a:t>
            </a:r>
            <a:r>
              <a:rPr sz="2000" dirty="0">
                <a:latin typeface="Calibri"/>
                <a:cs typeface="Calibri"/>
              </a:rPr>
              <a:t>diki</a:t>
            </a:r>
            <a:r>
              <a:rPr sz="2000" spc="-4" dirty="0">
                <a:latin typeface="Calibri"/>
                <a:cs typeface="Calibri"/>
              </a:rPr>
              <a:t>r</a:t>
            </a:r>
            <a:r>
              <a:rPr sz="2000" dirty="0">
                <a:latin typeface="Calibri"/>
                <a:cs typeface="Calibri"/>
              </a:rPr>
              <a:t>im</a:t>
            </a:r>
            <a:r>
              <a:rPr sz="2000" spc="19" dirty="0">
                <a:latin typeface="Calibri"/>
                <a:cs typeface="Calibri"/>
              </a:rPr>
              <a:t> </a:t>
            </a:r>
            <a:r>
              <a:rPr sz="2000" dirty="0">
                <a:latin typeface="Calibri"/>
                <a:cs typeface="Calibri"/>
              </a:rPr>
              <a:t>s</a:t>
            </a:r>
            <a:r>
              <a:rPr sz="2000" spc="-14" dirty="0">
                <a:latin typeface="Calibri"/>
                <a:cs typeface="Calibri"/>
              </a:rPr>
              <a:t>e</a:t>
            </a:r>
            <a:r>
              <a:rPr sz="2000" spc="-25" dirty="0">
                <a:latin typeface="Calibri"/>
                <a:cs typeface="Calibri"/>
              </a:rPr>
              <a:t>t</a:t>
            </a:r>
            <a:r>
              <a:rPr sz="2000" dirty="0">
                <a:latin typeface="Calibri"/>
                <a:cs typeface="Calibri"/>
              </a:rPr>
              <a:t>e</a:t>
            </a:r>
            <a:r>
              <a:rPr sz="2000" spc="-4" dirty="0">
                <a:latin typeface="Calibri"/>
                <a:cs typeface="Calibri"/>
              </a:rPr>
              <a:t>l</a:t>
            </a:r>
            <a:r>
              <a:rPr sz="2000" dirty="0">
                <a:latin typeface="Calibri"/>
                <a:cs typeface="Calibri"/>
              </a:rPr>
              <a:t>ah</a:t>
            </a:r>
            <a:r>
              <a:rPr sz="2000" spc="19" dirty="0">
                <a:latin typeface="Calibri"/>
                <a:cs typeface="Calibri"/>
              </a:rPr>
              <a:t> </a:t>
            </a:r>
            <a:r>
              <a:rPr sz="2000" dirty="0">
                <a:latin typeface="Calibri"/>
                <a:cs typeface="Calibri"/>
              </a:rPr>
              <a:t>m</a:t>
            </a:r>
            <a:r>
              <a:rPr sz="2000" spc="-4" dirty="0">
                <a:latin typeface="Calibri"/>
                <a:cs typeface="Calibri"/>
              </a:rPr>
              <a:t>e</a:t>
            </a:r>
            <a:r>
              <a:rPr sz="2000" dirty="0">
                <a:latin typeface="Calibri"/>
                <a:cs typeface="Calibri"/>
              </a:rPr>
              <a:t>nin</a:t>
            </a:r>
            <a:r>
              <a:rPr sz="2000" spc="29" dirty="0">
                <a:latin typeface="Calibri"/>
                <a:cs typeface="Calibri"/>
              </a:rPr>
              <a:t>g</a:t>
            </a:r>
            <a:r>
              <a:rPr sz="2000" spc="-29" dirty="0">
                <a:latin typeface="Calibri"/>
                <a:cs typeface="Calibri"/>
              </a:rPr>
              <a:t>g</a:t>
            </a:r>
            <a:r>
              <a:rPr sz="2000" dirty="0">
                <a:latin typeface="Calibri"/>
                <a:cs typeface="Calibri"/>
              </a:rPr>
              <a:t>al</a:t>
            </a:r>
            <a:r>
              <a:rPr sz="2000" spc="-39" dirty="0">
                <a:latin typeface="Calibri"/>
                <a:cs typeface="Calibri"/>
              </a:rPr>
              <a:t>k</a:t>
            </a:r>
            <a:r>
              <a:rPr sz="2000" dirty="0">
                <a:latin typeface="Calibri"/>
                <a:cs typeface="Calibri"/>
              </a:rPr>
              <a:t>an</a:t>
            </a:r>
            <a:r>
              <a:rPr sz="2000" spc="-14" dirty="0">
                <a:latin typeface="Calibri"/>
                <a:cs typeface="Calibri"/>
              </a:rPr>
              <a:t> </a:t>
            </a:r>
            <a:r>
              <a:rPr sz="2000" dirty="0">
                <a:latin typeface="Calibri"/>
                <a:cs typeface="Calibri"/>
              </a:rPr>
              <a:t>jalur pe</a:t>
            </a:r>
            <a:r>
              <a:rPr sz="2000" spc="-34" dirty="0">
                <a:latin typeface="Calibri"/>
                <a:cs typeface="Calibri"/>
              </a:rPr>
              <a:t>r</a:t>
            </a:r>
            <a:r>
              <a:rPr sz="2000" dirty="0">
                <a:latin typeface="Calibri"/>
                <a:cs typeface="Calibri"/>
              </a:rPr>
              <a:t>aki</a:t>
            </a:r>
            <a:r>
              <a:rPr sz="2000" spc="-25" dirty="0">
                <a:latin typeface="Calibri"/>
                <a:cs typeface="Calibri"/>
              </a:rPr>
              <a:t>t</a:t>
            </a:r>
            <a:r>
              <a:rPr sz="2000" dirty="0">
                <a:latin typeface="Calibri"/>
                <a:cs typeface="Calibri"/>
              </a:rPr>
              <a:t>an</a:t>
            </a:r>
          </a:p>
          <a:p>
            <a:pPr marL="12680" marR="46434">
              <a:lnSpc>
                <a:spcPct val="101725"/>
              </a:lnSpc>
              <a:spcBef>
                <a:spcPts val="464"/>
              </a:spcBef>
            </a:pPr>
            <a:r>
              <a:rPr sz="2400" b="1" dirty="0">
                <a:latin typeface="Calibri"/>
                <a:cs typeface="Calibri"/>
              </a:rPr>
              <a:t>Sa</a:t>
            </a:r>
            <a:r>
              <a:rPr sz="2400" b="1" spc="-44" dirty="0">
                <a:latin typeface="Calibri"/>
                <a:cs typeface="Calibri"/>
              </a:rPr>
              <a:t>f</a:t>
            </a:r>
            <a:r>
              <a:rPr sz="2400" b="1" spc="-9" dirty="0">
                <a:latin typeface="Calibri"/>
                <a:cs typeface="Calibri"/>
              </a:rPr>
              <a:t>e</a:t>
            </a:r>
            <a:r>
              <a:rPr sz="2400" b="1" dirty="0">
                <a:latin typeface="Calibri"/>
                <a:cs typeface="Calibri"/>
              </a:rPr>
              <a:t>ty </a:t>
            </a:r>
            <a:r>
              <a:rPr sz="2400" b="1" spc="-25" dirty="0">
                <a:latin typeface="Calibri"/>
                <a:cs typeface="Calibri"/>
              </a:rPr>
              <a:t>s</a:t>
            </a:r>
            <a:r>
              <a:rPr sz="2400" b="1" spc="-29" dirty="0">
                <a:latin typeface="Calibri"/>
                <a:cs typeface="Calibri"/>
              </a:rPr>
              <a:t>t</a:t>
            </a:r>
            <a:r>
              <a:rPr sz="2400" b="1" dirty="0">
                <a:latin typeface="Calibri"/>
                <a:cs typeface="Calibri"/>
              </a:rPr>
              <a:t>o</a:t>
            </a:r>
            <a:r>
              <a:rPr sz="2400" b="1" spc="4" dirty="0">
                <a:latin typeface="Calibri"/>
                <a:cs typeface="Calibri"/>
              </a:rPr>
              <a:t>c</a:t>
            </a:r>
            <a:r>
              <a:rPr sz="2400" b="1" dirty="0">
                <a:latin typeface="Calibri"/>
                <a:cs typeface="Calibri"/>
              </a:rPr>
              <a:t>k</a:t>
            </a:r>
            <a:endParaRPr sz="2400" dirty="0">
              <a:latin typeface="Calibri"/>
              <a:cs typeface="Calibri"/>
            </a:endParaRPr>
          </a:p>
          <a:p>
            <a:pPr marL="183095" marR="46434">
              <a:lnSpc>
                <a:spcPts val="2361"/>
              </a:lnSpc>
              <a:spcBef>
                <a:spcPts val="118"/>
              </a:spcBef>
            </a:pPr>
            <a:r>
              <a:rPr sz="3000" baseline="1449" dirty="0">
                <a:latin typeface="Arial"/>
                <a:cs typeface="Arial"/>
              </a:rPr>
              <a:t>•</a:t>
            </a:r>
            <a:r>
              <a:rPr sz="3000" spc="542" baseline="1449" dirty="0">
                <a:latin typeface="Arial"/>
                <a:cs typeface="Arial"/>
              </a:rPr>
              <a:t> </a:t>
            </a:r>
            <a:r>
              <a:rPr sz="3000" spc="-39" baseline="1365" dirty="0">
                <a:latin typeface="Calibri"/>
                <a:cs typeface="Calibri"/>
              </a:rPr>
              <a:t>P</a:t>
            </a:r>
            <a:r>
              <a:rPr sz="3000" baseline="1365" dirty="0">
                <a:latin typeface="Calibri"/>
                <a:cs typeface="Calibri"/>
              </a:rPr>
              <a:t>e</a:t>
            </a:r>
            <a:r>
              <a:rPr sz="3000" spc="-34" baseline="1365" dirty="0">
                <a:latin typeface="Calibri"/>
                <a:cs typeface="Calibri"/>
              </a:rPr>
              <a:t>n</a:t>
            </a:r>
            <a:r>
              <a:rPr sz="3000" spc="-29" baseline="1365" dirty="0">
                <a:latin typeface="Calibri"/>
                <a:cs typeface="Calibri"/>
              </a:rPr>
              <a:t>y</a:t>
            </a:r>
            <a:r>
              <a:rPr sz="3000" baseline="1365" dirty="0">
                <a:latin typeface="Calibri"/>
                <a:cs typeface="Calibri"/>
              </a:rPr>
              <a:t>an</a:t>
            </a:r>
            <a:r>
              <a:rPr sz="3000" spc="29" baseline="1365" dirty="0">
                <a:latin typeface="Calibri"/>
                <a:cs typeface="Calibri"/>
              </a:rPr>
              <a:t>g</a:t>
            </a:r>
            <a:r>
              <a:rPr sz="3000" spc="-29" baseline="1365" dirty="0">
                <a:latin typeface="Calibri"/>
                <a:cs typeface="Calibri"/>
              </a:rPr>
              <a:t>g</a:t>
            </a:r>
            <a:r>
              <a:rPr sz="3000" baseline="1365" dirty="0">
                <a:latin typeface="Calibri"/>
                <a:cs typeface="Calibri"/>
              </a:rPr>
              <a:t>a</a:t>
            </a:r>
            <a:r>
              <a:rPr sz="3000" spc="-44" baseline="1365" dirty="0">
                <a:latin typeface="Calibri"/>
                <a:cs typeface="Calibri"/>
              </a:rPr>
              <a:t> </a:t>
            </a:r>
            <a:r>
              <a:rPr sz="3000" spc="-34" baseline="1365" dirty="0">
                <a:latin typeface="Calibri"/>
                <a:cs typeface="Calibri"/>
              </a:rPr>
              <a:t>k</a:t>
            </a:r>
            <a:r>
              <a:rPr sz="3000" baseline="1365" dirty="0">
                <a:latin typeface="Calibri"/>
                <a:cs typeface="Calibri"/>
              </a:rPr>
              <a:t>a</a:t>
            </a:r>
            <a:r>
              <a:rPr sz="3000" spc="-25" baseline="1365" dirty="0">
                <a:latin typeface="Calibri"/>
                <a:cs typeface="Calibri"/>
              </a:rPr>
              <a:t>r</a:t>
            </a:r>
            <a:r>
              <a:rPr sz="3000" baseline="1365" dirty="0">
                <a:latin typeface="Calibri"/>
                <a:cs typeface="Calibri"/>
              </a:rPr>
              <a:t>ena</a:t>
            </a:r>
            <a:r>
              <a:rPr sz="3000" spc="14" baseline="1365" dirty="0">
                <a:latin typeface="Calibri"/>
                <a:cs typeface="Calibri"/>
              </a:rPr>
              <a:t> </a:t>
            </a:r>
            <a:r>
              <a:rPr sz="3000" spc="-25" baseline="1365" dirty="0">
                <a:latin typeface="Calibri"/>
                <a:cs typeface="Calibri"/>
              </a:rPr>
              <a:t>k</a:t>
            </a:r>
            <a:r>
              <a:rPr sz="3000" baseline="1365" dirty="0">
                <a:latin typeface="Calibri"/>
                <a:cs typeface="Calibri"/>
              </a:rPr>
              <a:t>u</a:t>
            </a:r>
            <a:r>
              <a:rPr sz="3000" spc="-34" baseline="1365" dirty="0">
                <a:latin typeface="Calibri"/>
                <a:cs typeface="Calibri"/>
              </a:rPr>
              <a:t>r</a:t>
            </a:r>
            <a:r>
              <a:rPr sz="3000" baseline="1365" dirty="0">
                <a:latin typeface="Calibri"/>
                <a:cs typeface="Calibri"/>
              </a:rPr>
              <a:t>an</a:t>
            </a:r>
            <a:r>
              <a:rPr sz="3000" spc="4" baseline="1365" dirty="0">
                <a:latin typeface="Calibri"/>
                <a:cs typeface="Calibri"/>
              </a:rPr>
              <a:t>g</a:t>
            </a:r>
            <a:r>
              <a:rPr sz="3000" spc="-34" baseline="1365" dirty="0">
                <a:latin typeface="Calibri"/>
                <a:cs typeface="Calibri"/>
              </a:rPr>
              <a:t>n</a:t>
            </a:r>
            <a:r>
              <a:rPr sz="3000" spc="-29" baseline="1365" dirty="0">
                <a:latin typeface="Calibri"/>
                <a:cs typeface="Calibri"/>
              </a:rPr>
              <a:t>y</a:t>
            </a:r>
            <a:r>
              <a:rPr sz="3000" baseline="1365" dirty="0">
                <a:latin typeface="Calibri"/>
                <a:cs typeface="Calibri"/>
              </a:rPr>
              <a:t>a</a:t>
            </a:r>
            <a:r>
              <a:rPr sz="3000" spc="-44" baseline="1365" dirty="0">
                <a:latin typeface="Calibri"/>
                <a:cs typeface="Calibri"/>
              </a:rPr>
              <a:t> </a:t>
            </a:r>
            <a:r>
              <a:rPr sz="3000" baseline="1365" dirty="0">
                <a:latin typeface="Calibri"/>
                <a:cs typeface="Calibri"/>
              </a:rPr>
              <a:t>fl</a:t>
            </a:r>
            <a:r>
              <a:rPr sz="3000" spc="-4" baseline="1365" dirty="0">
                <a:latin typeface="Calibri"/>
                <a:cs typeface="Calibri"/>
              </a:rPr>
              <a:t>e</a:t>
            </a:r>
            <a:r>
              <a:rPr sz="3000" spc="-25" baseline="1365" dirty="0">
                <a:latin typeface="Calibri"/>
                <a:cs typeface="Calibri"/>
              </a:rPr>
              <a:t>k</a:t>
            </a:r>
            <a:r>
              <a:rPr sz="3000" baseline="1365" dirty="0">
                <a:latin typeface="Calibri"/>
                <a:cs typeface="Calibri"/>
              </a:rPr>
              <a:t>s</a:t>
            </a:r>
            <a:r>
              <a:rPr sz="3000" spc="-4" baseline="1365" dirty="0">
                <a:latin typeface="Calibri"/>
                <a:cs typeface="Calibri"/>
              </a:rPr>
              <a:t>i</a:t>
            </a:r>
            <a:r>
              <a:rPr sz="3000" baseline="1365" dirty="0">
                <a:latin typeface="Calibri"/>
                <a:cs typeface="Calibri"/>
              </a:rPr>
              <a:t>bil</a:t>
            </a:r>
            <a:r>
              <a:rPr sz="3000" spc="-9" baseline="1365" dirty="0">
                <a:latin typeface="Calibri"/>
                <a:cs typeface="Calibri"/>
              </a:rPr>
              <a:t>i</a:t>
            </a:r>
            <a:r>
              <a:rPr sz="3000" spc="-25" baseline="1365" dirty="0">
                <a:latin typeface="Calibri"/>
                <a:cs typeface="Calibri"/>
              </a:rPr>
              <a:t>t</a:t>
            </a:r>
            <a:r>
              <a:rPr sz="3000" baseline="1365" dirty="0">
                <a:latin typeface="Calibri"/>
                <a:cs typeface="Calibri"/>
              </a:rPr>
              <a:t>as</a:t>
            </a:r>
            <a:r>
              <a:rPr sz="3000" spc="59" baseline="1365" dirty="0">
                <a:latin typeface="Calibri"/>
                <a:cs typeface="Calibri"/>
              </a:rPr>
              <a:t> </a:t>
            </a:r>
            <a:r>
              <a:rPr sz="3000" baseline="1365" dirty="0">
                <a:latin typeface="Calibri"/>
                <a:cs typeface="Calibri"/>
              </a:rPr>
              <a:t>dalam</a:t>
            </a:r>
            <a:r>
              <a:rPr sz="3000" spc="-4" baseline="1365" dirty="0">
                <a:latin typeface="Calibri"/>
                <a:cs typeface="Calibri"/>
              </a:rPr>
              <a:t> </a:t>
            </a:r>
            <a:r>
              <a:rPr sz="3000" baseline="1365" dirty="0">
                <a:latin typeface="Calibri"/>
                <a:cs typeface="Calibri"/>
              </a:rPr>
              <a:t>su</a:t>
            </a:r>
            <a:r>
              <a:rPr sz="3000" spc="4" baseline="1365" dirty="0">
                <a:latin typeface="Calibri"/>
                <a:cs typeface="Calibri"/>
              </a:rPr>
              <a:t>p</a:t>
            </a:r>
            <a:r>
              <a:rPr sz="3000" baseline="1365" dirty="0">
                <a:latin typeface="Calibri"/>
                <a:cs typeface="Calibri"/>
              </a:rPr>
              <a:t>ply</a:t>
            </a:r>
            <a:r>
              <a:rPr sz="3000" spc="-14" baseline="1365" dirty="0">
                <a:latin typeface="Calibri"/>
                <a:cs typeface="Calibri"/>
              </a:rPr>
              <a:t> </a:t>
            </a:r>
            <a:r>
              <a:rPr sz="3000" baseline="1365" dirty="0">
                <a:latin typeface="Calibri"/>
                <a:cs typeface="Calibri"/>
              </a:rPr>
              <a:t>c</a:t>
            </a:r>
            <a:r>
              <a:rPr sz="3000" spc="4" baseline="1365" dirty="0">
                <a:latin typeface="Calibri"/>
                <a:cs typeface="Calibri"/>
              </a:rPr>
              <a:t>h</a:t>
            </a:r>
            <a:r>
              <a:rPr sz="3000" baseline="1365" dirty="0">
                <a:latin typeface="Calibri"/>
                <a:cs typeface="Calibri"/>
              </a:rPr>
              <a:t>ain</a:t>
            </a:r>
            <a:endParaRPr sz="2000" dirty="0">
              <a:latin typeface="Calibri"/>
              <a:cs typeface="Calibri"/>
            </a:endParaRPr>
          </a:p>
          <a:p>
            <a:pPr marL="12680" marR="46434">
              <a:lnSpc>
                <a:spcPct val="101725"/>
              </a:lnSpc>
              <a:spcBef>
                <a:spcPts val="345"/>
              </a:spcBef>
            </a:pPr>
            <a:r>
              <a:rPr sz="2400" b="1" dirty="0">
                <a:latin typeface="Calibri"/>
                <a:cs typeface="Calibri"/>
              </a:rPr>
              <a:t>B</a:t>
            </a:r>
            <a:r>
              <a:rPr sz="2400" b="1" spc="-4" dirty="0">
                <a:latin typeface="Calibri"/>
                <a:cs typeface="Calibri"/>
              </a:rPr>
              <a:t>u</a:t>
            </a:r>
            <a:r>
              <a:rPr sz="2400" b="1" dirty="0">
                <a:latin typeface="Calibri"/>
                <a:cs typeface="Calibri"/>
              </a:rPr>
              <a:t>llw</a:t>
            </a:r>
            <a:r>
              <a:rPr sz="2400" b="1" spc="-4" dirty="0">
                <a:latin typeface="Calibri"/>
                <a:cs typeface="Calibri"/>
              </a:rPr>
              <a:t>h</a:t>
            </a:r>
            <a:r>
              <a:rPr sz="2400" b="1" dirty="0">
                <a:latin typeface="Calibri"/>
                <a:cs typeface="Calibri"/>
              </a:rPr>
              <a:t>ip </a:t>
            </a:r>
            <a:r>
              <a:rPr sz="2400" b="1" spc="-9" dirty="0">
                <a:latin typeface="Calibri"/>
                <a:cs typeface="Calibri"/>
              </a:rPr>
              <a:t>e</a:t>
            </a:r>
            <a:r>
              <a:rPr sz="2400" b="1" dirty="0">
                <a:latin typeface="Calibri"/>
                <a:cs typeface="Calibri"/>
              </a:rPr>
              <a:t>f</a:t>
            </a:r>
            <a:r>
              <a:rPr sz="2400" b="1" spc="-44" dirty="0">
                <a:latin typeface="Calibri"/>
                <a:cs typeface="Calibri"/>
              </a:rPr>
              <a:t>f</a:t>
            </a:r>
            <a:r>
              <a:rPr sz="2400" b="1" dirty="0">
                <a:latin typeface="Calibri"/>
                <a:cs typeface="Calibri"/>
              </a:rPr>
              <a:t>e</a:t>
            </a:r>
            <a:r>
              <a:rPr sz="2400" b="1" spc="4" dirty="0">
                <a:latin typeface="Calibri"/>
                <a:cs typeface="Calibri"/>
              </a:rPr>
              <a:t>c</a:t>
            </a:r>
            <a:r>
              <a:rPr sz="2400" b="1" dirty="0">
                <a:latin typeface="Calibri"/>
                <a:cs typeface="Calibri"/>
              </a:rPr>
              <a:t>t</a:t>
            </a:r>
            <a:endParaRPr sz="2400" dirty="0">
              <a:latin typeface="Calibri"/>
              <a:cs typeface="Calibri"/>
            </a:endParaRPr>
          </a:p>
          <a:p>
            <a:pPr marL="183095">
              <a:lnSpc>
                <a:spcPts val="2351"/>
              </a:lnSpc>
              <a:spcBef>
                <a:spcPts val="117"/>
              </a:spcBef>
            </a:pPr>
            <a:r>
              <a:rPr sz="3000" baseline="1449" dirty="0">
                <a:latin typeface="Arial"/>
                <a:cs typeface="Arial"/>
              </a:rPr>
              <a:t>•</a:t>
            </a:r>
            <a:r>
              <a:rPr sz="3000" spc="542" baseline="1449" dirty="0">
                <a:latin typeface="Arial"/>
                <a:cs typeface="Arial"/>
              </a:rPr>
              <a:t> </a:t>
            </a:r>
            <a:r>
              <a:rPr sz="3000" baseline="1365" dirty="0">
                <a:latin typeface="Calibri"/>
                <a:cs typeface="Calibri"/>
              </a:rPr>
              <a:t>I</a:t>
            </a:r>
            <a:r>
              <a:rPr sz="3000" spc="-9" baseline="1365" dirty="0">
                <a:latin typeface="Calibri"/>
                <a:cs typeface="Calibri"/>
              </a:rPr>
              <a:t>n</a:t>
            </a:r>
            <a:r>
              <a:rPr sz="3000" spc="-34" baseline="1365" dirty="0">
                <a:latin typeface="Calibri"/>
                <a:cs typeface="Calibri"/>
              </a:rPr>
              <a:t>f</a:t>
            </a:r>
            <a:r>
              <a:rPr sz="3000" baseline="1365" dirty="0">
                <a:latin typeface="Calibri"/>
                <a:cs typeface="Calibri"/>
              </a:rPr>
              <a:t>or</a:t>
            </a:r>
            <a:r>
              <a:rPr sz="3000" spc="-9" baseline="1365" dirty="0">
                <a:latin typeface="Calibri"/>
                <a:cs typeface="Calibri"/>
              </a:rPr>
              <a:t>m</a:t>
            </a:r>
            <a:r>
              <a:rPr sz="3000" baseline="1365" dirty="0">
                <a:latin typeface="Calibri"/>
                <a:cs typeface="Calibri"/>
              </a:rPr>
              <a:t>asi</a:t>
            </a:r>
            <a:r>
              <a:rPr sz="3000" spc="-9" baseline="1365" dirty="0">
                <a:latin typeface="Calibri"/>
                <a:cs typeface="Calibri"/>
              </a:rPr>
              <a:t> </a:t>
            </a:r>
            <a:r>
              <a:rPr sz="3000" spc="-19" baseline="1365" dirty="0">
                <a:latin typeface="Calibri"/>
                <a:cs typeface="Calibri"/>
              </a:rPr>
              <a:t>t</a:t>
            </a:r>
            <a:r>
              <a:rPr sz="3000" baseline="1365" dirty="0">
                <a:latin typeface="Calibri"/>
                <a:cs typeface="Calibri"/>
              </a:rPr>
              <a:t>e</a:t>
            </a:r>
            <a:r>
              <a:rPr sz="3000" spc="-25" baseline="1365" dirty="0">
                <a:latin typeface="Calibri"/>
                <a:cs typeface="Calibri"/>
              </a:rPr>
              <a:t>nt</a:t>
            </a:r>
            <a:r>
              <a:rPr sz="3000" baseline="1365" dirty="0">
                <a:latin typeface="Calibri"/>
                <a:cs typeface="Calibri"/>
              </a:rPr>
              <a:t>ang pe</a:t>
            </a:r>
            <a:r>
              <a:rPr sz="3000" spc="-9" baseline="1365" dirty="0">
                <a:latin typeface="Calibri"/>
                <a:cs typeface="Calibri"/>
              </a:rPr>
              <a:t>rm</a:t>
            </a:r>
            <a:r>
              <a:rPr sz="3000" baseline="1365" dirty="0">
                <a:latin typeface="Calibri"/>
                <a:cs typeface="Calibri"/>
              </a:rPr>
              <a:t>i</a:t>
            </a:r>
            <a:r>
              <a:rPr sz="3000" spc="-25" baseline="1365" dirty="0">
                <a:latin typeface="Calibri"/>
                <a:cs typeface="Calibri"/>
              </a:rPr>
              <a:t>nt</a:t>
            </a:r>
            <a:r>
              <a:rPr sz="3000" baseline="1365" dirty="0">
                <a:latin typeface="Calibri"/>
                <a:cs typeface="Calibri"/>
              </a:rPr>
              <a:t>aan</a:t>
            </a:r>
            <a:r>
              <a:rPr sz="3000" spc="14" baseline="1365" dirty="0">
                <a:latin typeface="Calibri"/>
                <a:cs typeface="Calibri"/>
              </a:rPr>
              <a:t> </a:t>
            </a:r>
            <a:r>
              <a:rPr sz="3000" baseline="1365" dirty="0">
                <a:latin typeface="Calibri"/>
                <a:cs typeface="Calibri"/>
              </a:rPr>
              <a:t>p</a:t>
            </a:r>
            <a:r>
              <a:rPr sz="3000" spc="-39" baseline="1365" dirty="0">
                <a:latin typeface="Calibri"/>
                <a:cs typeface="Calibri"/>
              </a:rPr>
              <a:t>r</a:t>
            </a:r>
            <a:r>
              <a:rPr sz="3000" baseline="1365" dirty="0">
                <a:latin typeface="Calibri"/>
                <a:cs typeface="Calibri"/>
              </a:rPr>
              <a:t>oduk</a:t>
            </a:r>
            <a:r>
              <a:rPr sz="3000" spc="-19" baseline="1365" dirty="0">
                <a:latin typeface="Calibri"/>
                <a:cs typeface="Calibri"/>
              </a:rPr>
              <a:t> </a:t>
            </a:r>
            <a:r>
              <a:rPr sz="3000" spc="-25" baseline="1365" dirty="0">
                <a:latin typeface="Calibri"/>
                <a:cs typeface="Calibri"/>
              </a:rPr>
              <a:t>t</a:t>
            </a:r>
            <a:r>
              <a:rPr sz="3000" baseline="1365" dirty="0">
                <a:latin typeface="Calibri"/>
                <a:cs typeface="Calibri"/>
              </a:rPr>
              <a:t>e</a:t>
            </a:r>
            <a:r>
              <a:rPr sz="3000" spc="-29" baseline="1365" dirty="0">
                <a:latin typeface="Calibri"/>
                <a:cs typeface="Calibri"/>
              </a:rPr>
              <a:t>r</a:t>
            </a:r>
            <a:r>
              <a:rPr sz="3000" baseline="1365" dirty="0">
                <a:latin typeface="Calibri"/>
                <a:cs typeface="Calibri"/>
              </a:rPr>
              <a:t>di</a:t>
            </a:r>
            <a:r>
              <a:rPr sz="3000" spc="-29" baseline="1365" dirty="0">
                <a:latin typeface="Calibri"/>
                <a:cs typeface="Calibri"/>
              </a:rPr>
              <a:t>s</a:t>
            </a:r>
            <a:r>
              <a:rPr sz="3000" spc="-25" baseline="1365" dirty="0">
                <a:latin typeface="Calibri"/>
                <a:cs typeface="Calibri"/>
              </a:rPr>
              <a:t>t</a:t>
            </a:r>
            <a:r>
              <a:rPr sz="3000" baseline="1365" dirty="0">
                <a:latin typeface="Calibri"/>
                <a:cs typeface="Calibri"/>
              </a:rPr>
              <a:t>o</a:t>
            </a:r>
            <a:r>
              <a:rPr sz="3000" spc="-39" baseline="1365" dirty="0">
                <a:latin typeface="Calibri"/>
                <a:cs typeface="Calibri"/>
              </a:rPr>
              <a:t>r</a:t>
            </a:r>
            <a:r>
              <a:rPr sz="3000" baseline="1365" dirty="0">
                <a:latin typeface="Calibri"/>
                <a:cs typeface="Calibri"/>
              </a:rPr>
              <a:t>si</a:t>
            </a:r>
            <a:r>
              <a:rPr sz="3000" spc="29" baseline="1365" dirty="0">
                <a:latin typeface="Calibri"/>
                <a:cs typeface="Calibri"/>
              </a:rPr>
              <a:t> </a:t>
            </a:r>
            <a:r>
              <a:rPr sz="3000" baseline="1365" dirty="0">
                <a:latin typeface="Calibri"/>
                <a:cs typeface="Calibri"/>
              </a:rPr>
              <a:t>sa</a:t>
            </a:r>
            <a:r>
              <a:rPr sz="3000" spc="-29" baseline="1365" dirty="0">
                <a:latin typeface="Calibri"/>
                <a:cs typeface="Calibri"/>
              </a:rPr>
              <a:t>a</a:t>
            </a:r>
            <a:r>
              <a:rPr sz="3000" baseline="1365" dirty="0">
                <a:latin typeface="Calibri"/>
                <a:cs typeface="Calibri"/>
              </a:rPr>
              <a:t>t</a:t>
            </a:r>
            <a:r>
              <a:rPr sz="3000" spc="14" baseline="1365" dirty="0">
                <a:latin typeface="Calibri"/>
                <a:cs typeface="Calibri"/>
              </a:rPr>
              <a:t> </a:t>
            </a:r>
            <a:r>
              <a:rPr sz="3000" baseline="1365" dirty="0">
                <a:latin typeface="Calibri"/>
                <a:cs typeface="Calibri"/>
              </a:rPr>
              <a:t>l</a:t>
            </a:r>
            <a:r>
              <a:rPr sz="3000" spc="-19" baseline="1365" dirty="0">
                <a:latin typeface="Calibri"/>
                <a:cs typeface="Calibri"/>
              </a:rPr>
              <a:t>e</a:t>
            </a:r>
            <a:r>
              <a:rPr sz="3000" spc="-29" baseline="1365" dirty="0">
                <a:latin typeface="Calibri"/>
                <a:cs typeface="Calibri"/>
              </a:rPr>
              <a:t>w</a:t>
            </a:r>
            <a:r>
              <a:rPr sz="3000" spc="-25" baseline="1365" dirty="0">
                <a:latin typeface="Calibri"/>
                <a:cs typeface="Calibri"/>
              </a:rPr>
              <a:t>a</a:t>
            </a:r>
            <a:r>
              <a:rPr sz="3000" baseline="1365" dirty="0">
                <a:latin typeface="Calibri"/>
                <a:cs typeface="Calibri"/>
              </a:rPr>
              <a:t>t</a:t>
            </a:r>
            <a:r>
              <a:rPr sz="3000" spc="14" baseline="1365" dirty="0">
                <a:latin typeface="Calibri"/>
                <a:cs typeface="Calibri"/>
              </a:rPr>
              <a:t> </a:t>
            </a:r>
            <a:r>
              <a:rPr sz="3000" baseline="1365" dirty="0">
                <a:latin typeface="Calibri"/>
                <a:cs typeface="Calibri"/>
              </a:rPr>
              <a:t>dari</a:t>
            </a:r>
            <a:endParaRPr sz="2000" dirty="0">
              <a:latin typeface="Calibri"/>
              <a:cs typeface="Calibri"/>
            </a:endParaRPr>
          </a:p>
          <a:p>
            <a:pPr marL="411329" marR="46434">
              <a:lnSpc>
                <a:spcPts val="2162"/>
              </a:lnSpc>
            </a:pPr>
            <a:r>
              <a:rPr sz="3000" baseline="2730" dirty="0">
                <a:latin typeface="Calibri"/>
                <a:cs typeface="Calibri"/>
              </a:rPr>
              <a:t>s</a:t>
            </a:r>
            <a:r>
              <a:rPr sz="3000" spc="-29" baseline="2730" dirty="0">
                <a:latin typeface="Calibri"/>
                <a:cs typeface="Calibri"/>
              </a:rPr>
              <a:t>a</a:t>
            </a:r>
            <a:r>
              <a:rPr sz="3000" baseline="2730" dirty="0">
                <a:latin typeface="Calibri"/>
                <a:cs typeface="Calibri"/>
              </a:rPr>
              <a:t>tu</a:t>
            </a:r>
            <a:r>
              <a:rPr sz="3000" spc="19" baseline="2730" dirty="0">
                <a:latin typeface="Calibri"/>
                <a:cs typeface="Calibri"/>
              </a:rPr>
              <a:t> </a:t>
            </a:r>
            <a:r>
              <a:rPr sz="3000" baseline="2730" dirty="0">
                <a:latin typeface="Calibri"/>
                <a:cs typeface="Calibri"/>
              </a:rPr>
              <a:t>e</a:t>
            </a:r>
            <a:r>
              <a:rPr sz="3000" spc="-19" baseline="2730" dirty="0">
                <a:latin typeface="Calibri"/>
                <a:cs typeface="Calibri"/>
              </a:rPr>
              <a:t>n</a:t>
            </a:r>
            <a:r>
              <a:rPr sz="3000" baseline="2730" dirty="0">
                <a:latin typeface="Calibri"/>
                <a:cs typeface="Calibri"/>
              </a:rPr>
              <a:t>ti</a:t>
            </a:r>
            <a:r>
              <a:rPr sz="3000" spc="-25" baseline="2730" dirty="0">
                <a:latin typeface="Calibri"/>
                <a:cs typeface="Calibri"/>
              </a:rPr>
              <a:t>t</a:t>
            </a:r>
            <a:r>
              <a:rPr sz="3000" baseline="2730" dirty="0">
                <a:latin typeface="Calibri"/>
                <a:cs typeface="Calibri"/>
              </a:rPr>
              <a:t>as</a:t>
            </a:r>
            <a:r>
              <a:rPr sz="3000" spc="9" baseline="2730" dirty="0">
                <a:latin typeface="Calibri"/>
                <a:cs typeface="Calibri"/>
              </a:rPr>
              <a:t> </a:t>
            </a:r>
            <a:r>
              <a:rPr sz="3000" spc="-59" baseline="2730" dirty="0">
                <a:latin typeface="Calibri"/>
                <a:cs typeface="Calibri"/>
              </a:rPr>
              <a:t>k</a:t>
            </a:r>
            <a:r>
              <a:rPr sz="3000" baseline="2730" dirty="0">
                <a:latin typeface="Calibri"/>
                <a:cs typeface="Calibri"/>
              </a:rPr>
              <a:t>e de</a:t>
            </a:r>
            <a:r>
              <a:rPr sz="3000" spc="4" baseline="2730" dirty="0">
                <a:latin typeface="Calibri"/>
                <a:cs typeface="Calibri"/>
              </a:rPr>
              <a:t>p</a:t>
            </a:r>
            <a:r>
              <a:rPr sz="3000" baseline="2730" dirty="0">
                <a:latin typeface="Calibri"/>
                <a:cs typeface="Calibri"/>
              </a:rPr>
              <a:t>an</a:t>
            </a:r>
            <a:r>
              <a:rPr sz="3000" spc="-14" baseline="2730" dirty="0">
                <a:latin typeface="Calibri"/>
                <a:cs typeface="Calibri"/>
              </a:rPr>
              <a:t> </a:t>
            </a:r>
            <a:r>
              <a:rPr sz="3000" baseline="2730" dirty="0">
                <a:latin typeface="Calibri"/>
                <a:cs typeface="Calibri"/>
              </a:rPr>
              <a:t>di se</a:t>
            </a:r>
            <a:r>
              <a:rPr sz="3000" spc="-4" baseline="2730" dirty="0">
                <a:latin typeface="Calibri"/>
                <a:cs typeface="Calibri"/>
              </a:rPr>
              <a:t>l</a:t>
            </a:r>
            <a:r>
              <a:rPr sz="3000" baseline="2730" dirty="0">
                <a:latin typeface="Calibri"/>
                <a:cs typeface="Calibri"/>
              </a:rPr>
              <a:t>uruh</a:t>
            </a:r>
            <a:r>
              <a:rPr sz="3000" spc="4" baseline="2730" dirty="0">
                <a:latin typeface="Calibri"/>
                <a:cs typeface="Calibri"/>
              </a:rPr>
              <a:t> </a:t>
            </a:r>
            <a:r>
              <a:rPr sz="3000" spc="-34" baseline="2730" dirty="0">
                <a:latin typeface="Calibri"/>
                <a:cs typeface="Calibri"/>
              </a:rPr>
              <a:t>r</a:t>
            </a:r>
            <a:r>
              <a:rPr sz="3000" baseline="2730" dirty="0">
                <a:latin typeface="Calibri"/>
                <a:cs typeface="Calibri"/>
              </a:rPr>
              <a:t>a</a:t>
            </a:r>
            <a:r>
              <a:rPr sz="3000" spc="-19" baseline="2730" dirty="0">
                <a:latin typeface="Calibri"/>
                <a:cs typeface="Calibri"/>
              </a:rPr>
              <a:t>n</a:t>
            </a:r>
            <a:r>
              <a:rPr sz="3000" spc="-25" baseline="2730" dirty="0">
                <a:latin typeface="Calibri"/>
                <a:cs typeface="Calibri"/>
              </a:rPr>
              <a:t>t</a:t>
            </a:r>
            <a:r>
              <a:rPr sz="3000" baseline="2730" dirty="0">
                <a:latin typeface="Calibri"/>
                <a:cs typeface="Calibri"/>
              </a:rPr>
              <a:t>ai paso</a:t>
            </a:r>
            <a:r>
              <a:rPr sz="3000" spc="-39" baseline="2730" dirty="0">
                <a:latin typeface="Calibri"/>
                <a:cs typeface="Calibri"/>
              </a:rPr>
              <a:t>k</a:t>
            </a:r>
            <a:r>
              <a:rPr sz="3000" baseline="2730" dirty="0">
                <a:latin typeface="Calibri"/>
                <a:cs typeface="Calibri"/>
              </a:rPr>
              <a:t>an</a:t>
            </a:r>
            <a:endParaRPr sz="2000" dirty="0">
              <a:latin typeface="Calibri"/>
              <a:cs typeface="Calibri"/>
            </a:endParaRPr>
          </a:p>
        </p:txBody>
      </p:sp>
      <p:sp>
        <p:nvSpPr>
          <p:cNvPr id="6" name="object 6"/>
          <p:cNvSpPr txBox="1"/>
          <p:nvPr/>
        </p:nvSpPr>
        <p:spPr>
          <a:xfrm>
            <a:off x="992066" y="2969380"/>
            <a:ext cx="240254" cy="329590"/>
          </a:xfrm>
          <a:prstGeom prst="rect">
            <a:avLst/>
          </a:prstGeom>
        </p:spPr>
        <p:txBody>
          <a:bodyPr wrap="square" lIns="0" tIns="0" rIns="0" bIns="0" rtlCol="0">
            <a:noAutofit/>
          </a:bodyPr>
          <a:lstStyle/>
          <a:p>
            <a:pPr marL="12680">
              <a:lnSpc>
                <a:spcPts val="2551"/>
              </a:lnSpc>
              <a:spcBef>
                <a:spcPts val="127"/>
              </a:spcBef>
            </a:pPr>
            <a:r>
              <a:rPr sz="2400" dirty="0">
                <a:latin typeface="Arial"/>
                <a:cs typeface="Arial"/>
              </a:rPr>
              <a:t>–</a:t>
            </a:r>
            <a:endParaRPr sz="2400">
              <a:latin typeface="Arial"/>
              <a:cs typeface="Arial"/>
            </a:endParaRPr>
          </a:p>
        </p:txBody>
      </p:sp>
      <p:sp>
        <p:nvSpPr>
          <p:cNvPr id="5" name="object 5"/>
          <p:cNvSpPr txBox="1"/>
          <p:nvPr/>
        </p:nvSpPr>
        <p:spPr>
          <a:xfrm>
            <a:off x="992066" y="4048152"/>
            <a:ext cx="240254" cy="329590"/>
          </a:xfrm>
          <a:prstGeom prst="rect">
            <a:avLst/>
          </a:prstGeom>
        </p:spPr>
        <p:txBody>
          <a:bodyPr wrap="square" lIns="0" tIns="0" rIns="0" bIns="0" rtlCol="0">
            <a:noAutofit/>
          </a:bodyPr>
          <a:lstStyle/>
          <a:p>
            <a:pPr marL="12680">
              <a:lnSpc>
                <a:spcPts val="2551"/>
              </a:lnSpc>
              <a:spcBef>
                <a:spcPts val="127"/>
              </a:spcBef>
            </a:pPr>
            <a:r>
              <a:rPr sz="2400" dirty="0">
                <a:latin typeface="Arial"/>
                <a:cs typeface="Arial"/>
              </a:rPr>
              <a:t>–</a:t>
            </a:r>
            <a:endParaRPr sz="2400">
              <a:latin typeface="Arial"/>
              <a:cs typeface="Arial"/>
            </a:endParaRPr>
          </a:p>
        </p:txBody>
      </p:sp>
      <p:sp>
        <p:nvSpPr>
          <p:cNvPr id="4" name="object 4"/>
          <p:cNvSpPr txBox="1"/>
          <p:nvPr/>
        </p:nvSpPr>
        <p:spPr>
          <a:xfrm>
            <a:off x="992066" y="4778320"/>
            <a:ext cx="240254" cy="329590"/>
          </a:xfrm>
          <a:prstGeom prst="rect">
            <a:avLst/>
          </a:prstGeom>
        </p:spPr>
        <p:txBody>
          <a:bodyPr wrap="square" lIns="0" tIns="0" rIns="0" bIns="0" rtlCol="0">
            <a:noAutofit/>
          </a:bodyPr>
          <a:lstStyle/>
          <a:p>
            <a:pPr marL="12680">
              <a:lnSpc>
                <a:spcPts val="2551"/>
              </a:lnSpc>
              <a:spcBef>
                <a:spcPts val="127"/>
              </a:spcBef>
            </a:pPr>
            <a:r>
              <a:rPr sz="2400" dirty="0">
                <a:latin typeface="Arial"/>
                <a:cs typeface="Arial"/>
              </a:rPr>
              <a:t>–</a:t>
            </a:r>
            <a:endParaRPr sz="2400">
              <a:latin typeface="Arial"/>
              <a:cs typeface="Arial"/>
            </a:endParaRPr>
          </a:p>
        </p:txBody>
      </p:sp>
      <p:sp>
        <p:nvSpPr>
          <p:cNvPr id="14" name="Rectangle 13"/>
          <p:cNvSpPr/>
          <p:nvPr/>
        </p:nvSpPr>
        <p:spPr>
          <a:xfrm>
            <a:off x="534174" y="234515"/>
            <a:ext cx="8146919" cy="363146"/>
          </a:xfrm>
          <a:prstGeom prst="rect">
            <a:avLst/>
          </a:prstGeom>
          <a:ln>
            <a:solidFill>
              <a:schemeClr val="accent2">
                <a:lumMod val="50000"/>
              </a:schemeClr>
            </a:solidFill>
          </a:ln>
        </p:spPr>
        <p:txBody>
          <a:bodyPr wrap="square" lIns="91294" tIns="45647" rIns="91294" bIns="45647">
            <a:spAutoFit/>
          </a:bodyPr>
          <a:lstStyle/>
          <a:p>
            <a:pPr marL="595652" marR="614493" algn="ctr">
              <a:lnSpc>
                <a:spcPct val="97696"/>
              </a:lnSpc>
              <a:spcBef>
                <a:spcPts val="730"/>
              </a:spcBef>
            </a:pPr>
            <a:r>
              <a:rPr lang="id-ID" b="1" dirty="0">
                <a:solidFill>
                  <a:srgbClr val="9F0E0F"/>
                </a:solidFill>
                <a:latin typeface="Cambria"/>
                <a:cs typeface="Cambria"/>
              </a:rPr>
              <a:t>S</a:t>
            </a:r>
            <a:r>
              <a:rPr lang="id-ID" b="1" spc="4" dirty="0">
                <a:solidFill>
                  <a:srgbClr val="9F0E0F"/>
                </a:solidFill>
                <a:latin typeface="Cambria"/>
                <a:cs typeface="Cambria"/>
              </a:rPr>
              <a:t>u</a:t>
            </a:r>
            <a:r>
              <a:rPr lang="id-ID" b="1" dirty="0">
                <a:solidFill>
                  <a:srgbClr val="9F0E0F"/>
                </a:solidFill>
                <a:latin typeface="Cambria"/>
                <a:cs typeface="Cambria"/>
              </a:rPr>
              <a:t>p</a:t>
            </a:r>
            <a:r>
              <a:rPr lang="id-ID" b="1" spc="4" dirty="0">
                <a:solidFill>
                  <a:srgbClr val="9F0E0F"/>
                </a:solidFill>
                <a:latin typeface="Cambria"/>
                <a:cs typeface="Cambria"/>
              </a:rPr>
              <a:t>p</a:t>
            </a:r>
            <a:r>
              <a:rPr lang="id-ID" b="1" spc="-54" dirty="0">
                <a:solidFill>
                  <a:srgbClr val="9F0E0F"/>
                </a:solidFill>
                <a:latin typeface="Cambria"/>
                <a:cs typeface="Cambria"/>
              </a:rPr>
              <a:t>l</a:t>
            </a:r>
            <a:r>
              <a:rPr lang="id-ID" b="1" dirty="0">
                <a:solidFill>
                  <a:srgbClr val="9F0E0F"/>
                </a:solidFill>
                <a:latin typeface="Cambria"/>
                <a:cs typeface="Cambria"/>
              </a:rPr>
              <a:t>y</a:t>
            </a:r>
            <a:r>
              <a:rPr lang="id-ID" b="1" spc="-14" dirty="0">
                <a:solidFill>
                  <a:srgbClr val="9F0E0F"/>
                </a:solidFill>
                <a:latin typeface="Cambria"/>
                <a:cs typeface="Cambria"/>
              </a:rPr>
              <a:t> </a:t>
            </a:r>
            <a:r>
              <a:rPr lang="id-ID" b="1" dirty="0">
                <a:solidFill>
                  <a:srgbClr val="9F0E0F"/>
                </a:solidFill>
                <a:latin typeface="Cambria"/>
                <a:cs typeface="Cambria"/>
              </a:rPr>
              <a:t>C</a:t>
            </a:r>
            <a:r>
              <a:rPr lang="id-ID" b="1" spc="4" dirty="0">
                <a:solidFill>
                  <a:srgbClr val="9F0E0F"/>
                </a:solidFill>
                <a:latin typeface="Cambria"/>
                <a:cs typeface="Cambria"/>
              </a:rPr>
              <a:t>h</a:t>
            </a:r>
            <a:r>
              <a:rPr lang="id-ID" b="1" dirty="0">
                <a:solidFill>
                  <a:srgbClr val="9F0E0F"/>
                </a:solidFill>
                <a:latin typeface="Cambria"/>
                <a:cs typeface="Cambria"/>
              </a:rPr>
              <a:t>ain</a:t>
            </a:r>
            <a:r>
              <a:rPr lang="id-ID" b="1" spc="-14" dirty="0">
                <a:solidFill>
                  <a:srgbClr val="9F0E0F"/>
                </a:solidFill>
                <a:latin typeface="Cambria"/>
                <a:cs typeface="Cambria"/>
              </a:rPr>
              <a:t> </a:t>
            </a:r>
            <a:r>
              <a:rPr lang="id-ID" b="1" dirty="0">
                <a:solidFill>
                  <a:srgbClr val="9F0E0F"/>
                </a:solidFill>
                <a:latin typeface="Cambria"/>
                <a:cs typeface="Cambria"/>
              </a:rPr>
              <a:t>M</a:t>
            </a:r>
            <a:r>
              <a:rPr lang="id-ID" b="1" spc="-9" dirty="0">
                <a:solidFill>
                  <a:srgbClr val="9F0E0F"/>
                </a:solidFill>
                <a:latin typeface="Cambria"/>
                <a:cs typeface="Cambria"/>
              </a:rPr>
              <a:t>a</a:t>
            </a:r>
            <a:r>
              <a:rPr lang="id-ID" b="1" dirty="0">
                <a:solidFill>
                  <a:srgbClr val="9F0E0F"/>
                </a:solidFill>
                <a:latin typeface="Cambria"/>
                <a:cs typeface="Cambria"/>
              </a:rPr>
              <a:t>nage</a:t>
            </a:r>
            <a:r>
              <a:rPr lang="id-ID" b="1" spc="4" dirty="0">
                <a:solidFill>
                  <a:srgbClr val="9F0E0F"/>
                </a:solidFill>
                <a:latin typeface="Cambria"/>
                <a:cs typeface="Cambria"/>
              </a:rPr>
              <a:t>m</a:t>
            </a:r>
            <a:r>
              <a:rPr lang="id-ID" b="1" dirty="0">
                <a:solidFill>
                  <a:srgbClr val="9F0E0F"/>
                </a:solidFill>
                <a:latin typeface="Cambria"/>
                <a:cs typeface="Cambria"/>
              </a:rPr>
              <a:t>ent</a:t>
            </a:r>
            <a:r>
              <a:rPr lang="id-ID" b="1" spc="-24" dirty="0">
                <a:solidFill>
                  <a:srgbClr val="9F0E0F"/>
                </a:solidFill>
                <a:latin typeface="Cambria"/>
                <a:cs typeface="Cambria"/>
              </a:rPr>
              <a:t> </a:t>
            </a:r>
            <a:r>
              <a:rPr lang="id-ID" b="1" spc="-29" dirty="0">
                <a:solidFill>
                  <a:srgbClr val="9F0E0F"/>
                </a:solidFill>
                <a:latin typeface="Cambria"/>
                <a:cs typeface="Cambria"/>
              </a:rPr>
              <a:t>Sy</a:t>
            </a:r>
            <a:r>
              <a:rPr lang="id-ID" b="1" dirty="0">
                <a:solidFill>
                  <a:srgbClr val="9F0E0F"/>
                </a:solidFill>
                <a:latin typeface="Cambria"/>
                <a:cs typeface="Cambria"/>
              </a:rPr>
              <a:t>s</a:t>
            </a:r>
            <a:r>
              <a:rPr lang="id-ID" b="1" spc="-19" dirty="0">
                <a:solidFill>
                  <a:srgbClr val="9F0E0F"/>
                </a:solidFill>
                <a:latin typeface="Cambria"/>
                <a:cs typeface="Cambria"/>
              </a:rPr>
              <a:t>t</a:t>
            </a:r>
            <a:r>
              <a:rPr lang="id-ID" b="1" dirty="0">
                <a:solidFill>
                  <a:srgbClr val="9F0E0F"/>
                </a:solidFill>
                <a:latin typeface="Cambria"/>
                <a:cs typeface="Cambria"/>
              </a:rPr>
              <a:t>ems</a:t>
            </a:r>
            <a:endParaRPr lang="id-ID" dirty="0">
              <a:latin typeface="Cambria"/>
              <a:cs typeface="Cambria"/>
            </a:endParaRPr>
          </a:p>
        </p:txBody>
      </p:sp>
    </p:spTree>
    <p:extLst>
      <p:ext uri="{BB962C8B-B14F-4D97-AF65-F5344CB8AC3E}">
        <p14:creationId xmlns:p14="http://schemas.microsoft.com/office/powerpoint/2010/main" val="4068244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460451" y="1289534"/>
            <a:ext cx="8294280" cy="5029714"/>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94" tIns="45647" rIns="91294" bIns="45647" rtlCol="0" anchor="ctr"/>
          <a:lstStyle/>
          <a:p>
            <a:pPr algn="ctr"/>
            <a:endParaRPr lang="id-ID"/>
          </a:p>
        </p:txBody>
      </p:sp>
      <p:sp>
        <p:nvSpPr>
          <p:cNvPr id="12" name="object 12"/>
          <p:cNvSpPr txBox="1"/>
          <p:nvPr/>
        </p:nvSpPr>
        <p:spPr>
          <a:xfrm>
            <a:off x="711927" y="1477466"/>
            <a:ext cx="202816" cy="380092"/>
          </a:xfrm>
          <a:prstGeom prst="rect">
            <a:avLst/>
          </a:prstGeom>
        </p:spPr>
        <p:txBody>
          <a:bodyPr wrap="square" lIns="0" tIns="0" rIns="0" bIns="0" rtlCol="0">
            <a:noAutofit/>
          </a:bodyPr>
          <a:lstStyle/>
          <a:p>
            <a:pPr marL="12680">
              <a:lnSpc>
                <a:spcPts val="2955"/>
              </a:lnSpc>
              <a:spcBef>
                <a:spcPts val="148"/>
              </a:spcBef>
            </a:pPr>
            <a:r>
              <a:rPr sz="2800" dirty="0">
                <a:solidFill>
                  <a:srgbClr val="0D0D0D"/>
                </a:solidFill>
                <a:latin typeface="Arial"/>
                <a:cs typeface="Arial"/>
              </a:rPr>
              <a:t>•</a:t>
            </a:r>
            <a:endParaRPr sz="2800">
              <a:latin typeface="Arial"/>
              <a:cs typeface="Arial"/>
            </a:endParaRPr>
          </a:p>
        </p:txBody>
      </p:sp>
      <p:sp>
        <p:nvSpPr>
          <p:cNvPr id="11" name="object 11"/>
          <p:cNvSpPr txBox="1"/>
          <p:nvPr/>
        </p:nvSpPr>
        <p:spPr>
          <a:xfrm>
            <a:off x="1054352" y="1498863"/>
            <a:ext cx="5594245" cy="788074"/>
          </a:xfrm>
          <a:prstGeom prst="rect">
            <a:avLst/>
          </a:prstGeom>
        </p:spPr>
        <p:txBody>
          <a:bodyPr wrap="square" lIns="0" tIns="0" rIns="0" bIns="0" rtlCol="0">
            <a:noAutofit/>
          </a:bodyPr>
          <a:lstStyle/>
          <a:p>
            <a:pPr marL="12680" marR="52514">
              <a:lnSpc>
                <a:spcPts val="2945"/>
              </a:lnSpc>
              <a:spcBef>
                <a:spcPts val="147"/>
              </a:spcBef>
            </a:pPr>
            <a:r>
              <a:rPr sz="4200" b="1" baseline="2925" dirty="0">
                <a:solidFill>
                  <a:srgbClr val="0D0D0D"/>
                </a:solidFill>
                <a:latin typeface="Calibri"/>
                <a:cs typeface="Calibri"/>
              </a:rPr>
              <a:t>Supply</a:t>
            </a:r>
            <a:r>
              <a:rPr sz="4200" b="1" spc="9" baseline="2925" dirty="0">
                <a:solidFill>
                  <a:srgbClr val="0D0D0D"/>
                </a:solidFill>
                <a:latin typeface="Calibri"/>
                <a:cs typeface="Calibri"/>
              </a:rPr>
              <a:t> </a:t>
            </a:r>
            <a:r>
              <a:rPr sz="4200" b="1" spc="4" baseline="2925" dirty="0">
                <a:solidFill>
                  <a:srgbClr val="0D0D0D"/>
                </a:solidFill>
                <a:latin typeface="Calibri"/>
                <a:cs typeface="Calibri"/>
              </a:rPr>
              <a:t>c</a:t>
            </a:r>
            <a:r>
              <a:rPr sz="4200" b="1" baseline="2925" dirty="0">
                <a:solidFill>
                  <a:srgbClr val="0D0D0D"/>
                </a:solidFill>
                <a:latin typeface="Calibri"/>
                <a:cs typeface="Calibri"/>
              </a:rPr>
              <a:t>hain:</a:t>
            </a:r>
            <a:endParaRPr sz="2800">
              <a:latin typeface="Calibri"/>
              <a:cs typeface="Calibri"/>
            </a:endParaRPr>
          </a:p>
          <a:p>
            <a:pPr marL="127100">
              <a:lnSpc>
                <a:spcPct val="101725"/>
              </a:lnSpc>
            </a:pPr>
            <a:r>
              <a:rPr sz="2600" dirty="0">
                <a:latin typeface="Arial"/>
                <a:cs typeface="Arial"/>
              </a:rPr>
              <a:t>–</a:t>
            </a:r>
            <a:r>
              <a:rPr sz="2600" spc="89" dirty="0">
                <a:latin typeface="Arial"/>
                <a:cs typeface="Arial"/>
              </a:rPr>
              <a:t> </a:t>
            </a:r>
            <a:r>
              <a:rPr sz="2600" b="1" dirty="0">
                <a:latin typeface="Calibri"/>
                <a:cs typeface="Calibri"/>
              </a:rPr>
              <a:t>Jari</a:t>
            </a:r>
            <a:r>
              <a:rPr sz="2600" b="1" spc="-9" dirty="0">
                <a:latin typeface="Calibri"/>
                <a:cs typeface="Calibri"/>
              </a:rPr>
              <a:t>n</a:t>
            </a:r>
            <a:r>
              <a:rPr sz="2600" b="1" spc="-44" dirty="0">
                <a:latin typeface="Calibri"/>
                <a:cs typeface="Calibri"/>
              </a:rPr>
              <a:t>g</a:t>
            </a:r>
            <a:r>
              <a:rPr sz="2600" b="1" dirty="0">
                <a:latin typeface="Calibri"/>
                <a:cs typeface="Calibri"/>
              </a:rPr>
              <a:t>an</a:t>
            </a:r>
            <a:r>
              <a:rPr sz="2600" b="1" spc="14" dirty="0">
                <a:latin typeface="Calibri"/>
                <a:cs typeface="Calibri"/>
              </a:rPr>
              <a:t> </a:t>
            </a:r>
            <a:r>
              <a:rPr sz="2600" b="1" dirty="0">
                <a:latin typeface="Calibri"/>
                <a:cs typeface="Calibri"/>
              </a:rPr>
              <a:t>o</a:t>
            </a:r>
            <a:r>
              <a:rPr sz="2600" b="1" spc="-34" dirty="0">
                <a:latin typeface="Calibri"/>
                <a:cs typeface="Calibri"/>
              </a:rPr>
              <a:t>r</a:t>
            </a:r>
            <a:r>
              <a:rPr sz="2600" b="1" spc="-44" dirty="0">
                <a:latin typeface="Calibri"/>
                <a:cs typeface="Calibri"/>
              </a:rPr>
              <a:t>g</a:t>
            </a:r>
            <a:r>
              <a:rPr sz="2600" b="1" dirty="0">
                <a:latin typeface="Calibri"/>
                <a:cs typeface="Calibri"/>
              </a:rPr>
              <a:t>a</a:t>
            </a:r>
            <a:r>
              <a:rPr sz="2600" b="1" spc="-4" dirty="0">
                <a:latin typeface="Calibri"/>
                <a:cs typeface="Calibri"/>
              </a:rPr>
              <a:t>n</a:t>
            </a:r>
            <a:r>
              <a:rPr sz="2600" b="1" dirty="0">
                <a:latin typeface="Calibri"/>
                <a:cs typeface="Calibri"/>
              </a:rPr>
              <a:t>isasi</a:t>
            </a:r>
            <a:r>
              <a:rPr sz="2600" b="1" spc="9" dirty="0">
                <a:latin typeface="Calibri"/>
                <a:cs typeface="Calibri"/>
              </a:rPr>
              <a:t> </a:t>
            </a:r>
            <a:r>
              <a:rPr sz="2600" b="1" dirty="0">
                <a:latin typeface="Calibri"/>
                <a:cs typeface="Calibri"/>
              </a:rPr>
              <a:t>d</a:t>
            </a:r>
            <a:r>
              <a:rPr sz="2600" b="1" spc="-4" dirty="0">
                <a:latin typeface="Calibri"/>
                <a:cs typeface="Calibri"/>
              </a:rPr>
              <a:t>a</a:t>
            </a:r>
            <a:r>
              <a:rPr sz="2600" b="1" dirty="0">
                <a:latin typeface="Calibri"/>
                <a:cs typeface="Calibri"/>
              </a:rPr>
              <a:t>n</a:t>
            </a:r>
            <a:r>
              <a:rPr sz="2600" b="1" spc="19" dirty="0">
                <a:latin typeface="Calibri"/>
                <a:cs typeface="Calibri"/>
              </a:rPr>
              <a:t> </a:t>
            </a:r>
            <a:r>
              <a:rPr sz="2600" b="1" dirty="0">
                <a:latin typeface="Calibri"/>
                <a:cs typeface="Calibri"/>
              </a:rPr>
              <a:t>p</a:t>
            </a:r>
            <a:r>
              <a:rPr sz="2600" b="1" spc="-39" dirty="0">
                <a:latin typeface="Calibri"/>
                <a:cs typeface="Calibri"/>
              </a:rPr>
              <a:t>r</a:t>
            </a:r>
            <a:r>
              <a:rPr sz="2600" b="1" dirty="0">
                <a:latin typeface="Calibri"/>
                <a:cs typeface="Calibri"/>
              </a:rPr>
              <a:t>o</a:t>
            </a:r>
            <a:r>
              <a:rPr sz="2600" b="1" spc="4" dirty="0">
                <a:latin typeface="Calibri"/>
                <a:cs typeface="Calibri"/>
              </a:rPr>
              <a:t>s</a:t>
            </a:r>
            <a:r>
              <a:rPr sz="2600" b="1" dirty="0">
                <a:latin typeface="Calibri"/>
                <a:cs typeface="Calibri"/>
              </a:rPr>
              <a:t>es u</a:t>
            </a:r>
            <a:r>
              <a:rPr sz="2600" b="1" spc="-29" dirty="0">
                <a:latin typeface="Calibri"/>
                <a:cs typeface="Calibri"/>
              </a:rPr>
              <a:t>n</a:t>
            </a:r>
            <a:r>
              <a:rPr sz="2600" b="1" dirty="0">
                <a:latin typeface="Calibri"/>
                <a:cs typeface="Calibri"/>
              </a:rPr>
              <a:t>t</a:t>
            </a:r>
            <a:r>
              <a:rPr sz="2600" b="1" spc="-9" dirty="0">
                <a:latin typeface="Calibri"/>
                <a:cs typeface="Calibri"/>
              </a:rPr>
              <a:t>u</a:t>
            </a:r>
            <a:r>
              <a:rPr sz="2600" b="1" dirty="0">
                <a:latin typeface="Calibri"/>
                <a:cs typeface="Calibri"/>
              </a:rPr>
              <a:t>k:</a:t>
            </a:r>
            <a:endParaRPr sz="2600">
              <a:latin typeface="Calibri"/>
              <a:cs typeface="Calibri"/>
            </a:endParaRPr>
          </a:p>
        </p:txBody>
      </p:sp>
      <p:sp>
        <p:nvSpPr>
          <p:cNvPr id="10" name="object 10"/>
          <p:cNvSpPr txBox="1"/>
          <p:nvPr/>
        </p:nvSpPr>
        <p:spPr>
          <a:xfrm>
            <a:off x="1625313" y="2369112"/>
            <a:ext cx="177705" cy="1138916"/>
          </a:xfrm>
          <a:prstGeom prst="rect">
            <a:avLst/>
          </a:prstGeom>
        </p:spPr>
        <p:txBody>
          <a:bodyPr wrap="square" lIns="0" tIns="0" rIns="0" bIns="0" rtlCol="0">
            <a:noAutofit/>
          </a:bodyPr>
          <a:lstStyle/>
          <a:p>
            <a:pPr marL="12680" marR="152">
              <a:lnSpc>
                <a:spcPts val="2551"/>
              </a:lnSpc>
              <a:spcBef>
                <a:spcPts val="127"/>
              </a:spcBef>
            </a:pPr>
            <a:r>
              <a:rPr sz="2400" dirty="0">
                <a:latin typeface="Arial"/>
                <a:cs typeface="Arial"/>
              </a:rPr>
              <a:t>•</a:t>
            </a:r>
            <a:endParaRPr sz="2400">
              <a:latin typeface="Arial"/>
              <a:cs typeface="Arial"/>
            </a:endParaRPr>
          </a:p>
          <a:p>
            <a:pPr marL="12680" marR="152">
              <a:lnSpc>
                <a:spcPct val="95825"/>
              </a:lnSpc>
              <a:spcBef>
                <a:spcPts val="302"/>
              </a:spcBef>
            </a:pPr>
            <a:r>
              <a:rPr sz="2400" dirty="0">
                <a:latin typeface="Arial"/>
                <a:cs typeface="Arial"/>
              </a:rPr>
              <a:t>•</a:t>
            </a:r>
            <a:endParaRPr sz="2400">
              <a:latin typeface="Arial"/>
              <a:cs typeface="Arial"/>
            </a:endParaRPr>
          </a:p>
          <a:p>
            <a:pPr marL="12680">
              <a:lnSpc>
                <a:spcPct val="95825"/>
              </a:lnSpc>
              <a:spcBef>
                <a:spcPts val="429"/>
              </a:spcBef>
            </a:pPr>
            <a:r>
              <a:rPr sz="2400" dirty="0">
                <a:latin typeface="Arial"/>
                <a:cs typeface="Arial"/>
              </a:rPr>
              <a:t>•</a:t>
            </a:r>
            <a:endParaRPr sz="2400">
              <a:latin typeface="Arial"/>
              <a:cs typeface="Arial"/>
            </a:endParaRPr>
          </a:p>
        </p:txBody>
      </p:sp>
      <p:sp>
        <p:nvSpPr>
          <p:cNvPr id="9" name="object 9"/>
          <p:cNvSpPr txBox="1"/>
          <p:nvPr/>
        </p:nvSpPr>
        <p:spPr>
          <a:xfrm>
            <a:off x="1853596" y="2387461"/>
            <a:ext cx="3875682" cy="1138935"/>
          </a:xfrm>
          <a:prstGeom prst="rect">
            <a:avLst/>
          </a:prstGeom>
        </p:spPr>
        <p:txBody>
          <a:bodyPr wrap="square" lIns="0" tIns="0" rIns="0" bIns="0" rtlCol="0">
            <a:noAutofit/>
          </a:bodyPr>
          <a:lstStyle/>
          <a:p>
            <a:pPr marL="12680" marR="55721">
              <a:lnSpc>
                <a:spcPts val="2541"/>
              </a:lnSpc>
              <a:spcBef>
                <a:spcPts val="127"/>
              </a:spcBef>
            </a:pPr>
            <a:r>
              <a:rPr sz="3600" spc="-50" baseline="3413" dirty="0">
                <a:latin typeface="Calibri"/>
                <a:cs typeface="Calibri"/>
              </a:rPr>
              <a:t>P</a:t>
            </a:r>
            <a:r>
              <a:rPr sz="3600" baseline="3413" dirty="0">
                <a:latin typeface="Calibri"/>
                <a:cs typeface="Calibri"/>
              </a:rPr>
              <a:t>en</a:t>
            </a:r>
            <a:r>
              <a:rPr sz="3600" spc="-44" baseline="3413" dirty="0">
                <a:latin typeface="Calibri"/>
                <a:cs typeface="Calibri"/>
              </a:rPr>
              <a:t>g</a:t>
            </a:r>
            <a:r>
              <a:rPr sz="3600" baseline="3413" dirty="0">
                <a:latin typeface="Calibri"/>
                <a:cs typeface="Calibri"/>
              </a:rPr>
              <a:t>ada</a:t>
            </a:r>
            <a:r>
              <a:rPr sz="3600" spc="4" baseline="3413" dirty="0">
                <a:latin typeface="Calibri"/>
                <a:cs typeface="Calibri"/>
              </a:rPr>
              <a:t>a</a:t>
            </a:r>
            <a:r>
              <a:rPr sz="3600" baseline="3413" dirty="0">
                <a:latin typeface="Calibri"/>
                <a:cs typeface="Calibri"/>
              </a:rPr>
              <a:t>n bahan ba</a:t>
            </a:r>
            <a:r>
              <a:rPr sz="3600" spc="-34" baseline="3413" dirty="0">
                <a:latin typeface="Calibri"/>
                <a:cs typeface="Calibri"/>
              </a:rPr>
              <a:t>k</a:t>
            </a:r>
            <a:r>
              <a:rPr sz="3600" baseline="3413" dirty="0">
                <a:latin typeface="Calibri"/>
                <a:cs typeface="Calibri"/>
              </a:rPr>
              <a:t>u</a:t>
            </a:r>
            <a:endParaRPr sz="2400">
              <a:latin typeface="Calibri"/>
              <a:cs typeface="Calibri"/>
            </a:endParaRPr>
          </a:p>
          <a:p>
            <a:pPr marL="12680">
              <a:lnSpc>
                <a:spcPct val="101725"/>
              </a:lnSpc>
              <a:spcBef>
                <a:spcPts val="132"/>
              </a:spcBef>
            </a:pPr>
            <a:r>
              <a:rPr sz="2400" dirty="0">
                <a:latin typeface="Calibri"/>
                <a:cs typeface="Calibri"/>
              </a:rPr>
              <a:t>Mengubah</a:t>
            </a:r>
            <a:r>
              <a:rPr sz="2400" spc="-44" dirty="0">
                <a:latin typeface="Calibri"/>
                <a:cs typeface="Calibri"/>
              </a:rPr>
              <a:t>n</a:t>
            </a:r>
            <a:r>
              <a:rPr sz="2400" spc="-29" dirty="0">
                <a:latin typeface="Calibri"/>
                <a:cs typeface="Calibri"/>
              </a:rPr>
              <a:t>y</a:t>
            </a:r>
            <a:r>
              <a:rPr sz="2400" dirty="0">
                <a:latin typeface="Calibri"/>
                <a:cs typeface="Calibri"/>
              </a:rPr>
              <a:t>a m</a:t>
            </a:r>
            <a:r>
              <a:rPr sz="2400" spc="4" dirty="0">
                <a:latin typeface="Calibri"/>
                <a:cs typeface="Calibri"/>
              </a:rPr>
              <a:t>e</a:t>
            </a:r>
            <a:r>
              <a:rPr sz="2400" dirty="0">
                <a:latin typeface="Calibri"/>
                <a:cs typeface="Calibri"/>
              </a:rPr>
              <a:t>njadi</a:t>
            </a:r>
            <a:r>
              <a:rPr sz="2400" spc="-9" dirty="0">
                <a:latin typeface="Calibri"/>
                <a:cs typeface="Calibri"/>
              </a:rPr>
              <a:t> </a:t>
            </a:r>
            <a:r>
              <a:rPr sz="2400" dirty="0">
                <a:latin typeface="Calibri"/>
                <a:cs typeface="Calibri"/>
              </a:rPr>
              <a:t>p</a:t>
            </a:r>
            <a:r>
              <a:rPr sz="2400" spc="-34" dirty="0">
                <a:latin typeface="Calibri"/>
                <a:cs typeface="Calibri"/>
              </a:rPr>
              <a:t>r</a:t>
            </a:r>
            <a:r>
              <a:rPr sz="2400" dirty="0">
                <a:latin typeface="Calibri"/>
                <a:cs typeface="Calibri"/>
              </a:rPr>
              <a:t>oduk</a:t>
            </a:r>
            <a:endParaRPr sz="2400">
              <a:latin typeface="Calibri"/>
              <a:cs typeface="Calibri"/>
            </a:endParaRPr>
          </a:p>
          <a:p>
            <a:pPr marL="12680" marR="55721">
              <a:lnSpc>
                <a:spcPct val="101725"/>
              </a:lnSpc>
              <a:spcBef>
                <a:spcPts val="260"/>
              </a:spcBef>
            </a:pPr>
            <a:r>
              <a:rPr sz="2400" dirty="0">
                <a:latin typeface="Calibri"/>
                <a:cs typeface="Calibri"/>
              </a:rPr>
              <a:t>Mendi</a:t>
            </a:r>
            <a:r>
              <a:rPr sz="2400" spc="-29" dirty="0">
                <a:latin typeface="Calibri"/>
                <a:cs typeface="Calibri"/>
              </a:rPr>
              <a:t>s</a:t>
            </a:r>
            <a:r>
              <a:rPr sz="2400" dirty="0">
                <a:latin typeface="Calibri"/>
                <a:cs typeface="Calibri"/>
              </a:rPr>
              <a:t>tribusi</a:t>
            </a:r>
            <a:r>
              <a:rPr sz="2400" spc="-39" dirty="0">
                <a:latin typeface="Calibri"/>
                <a:cs typeface="Calibri"/>
              </a:rPr>
              <a:t>k</a:t>
            </a:r>
            <a:r>
              <a:rPr sz="2400" dirty="0">
                <a:latin typeface="Calibri"/>
                <a:cs typeface="Calibri"/>
              </a:rPr>
              <a:t>an</a:t>
            </a:r>
            <a:r>
              <a:rPr sz="2400" spc="-14" dirty="0">
                <a:latin typeface="Calibri"/>
                <a:cs typeface="Calibri"/>
              </a:rPr>
              <a:t> </a:t>
            </a:r>
            <a:r>
              <a:rPr sz="2400" dirty="0">
                <a:latin typeface="Calibri"/>
                <a:cs typeface="Calibri"/>
              </a:rPr>
              <a:t>p</a:t>
            </a:r>
            <a:r>
              <a:rPr sz="2400" spc="-34" dirty="0">
                <a:latin typeface="Calibri"/>
                <a:cs typeface="Calibri"/>
              </a:rPr>
              <a:t>r</a:t>
            </a:r>
            <a:r>
              <a:rPr sz="2400" dirty="0">
                <a:latin typeface="Calibri"/>
                <a:cs typeface="Calibri"/>
              </a:rPr>
              <a:t>o</a:t>
            </a:r>
            <a:r>
              <a:rPr sz="2400" spc="-9" dirty="0">
                <a:latin typeface="Calibri"/>
                <a:cs typeface="Calibri"/>
              </a:rPr>
              <a:t>d</a:t>
            </a:r>
            <a:r>
              <a:rPr sz="2400" dirty="0">
                <a:latin typeface="Calibri"/>
                <a:cs typeface="Calibri"/>
              </a:rPr>
              <a:t>uk</a:t>
            </a:r>
            <a:endParaRPr sz="2400">
              <a:latin typeface="Calibri"/>
              <a:cs typeface="Calibri"/>
            </a:endParaRPr>
          </a:p>
        </p:txBody>
      </p:sp>
      <p:sp>
        <p:nvSpPr>
          <p:cNvPr id="8" name="object 8"/>
          <p:cNvSpPr txBox="1"/>
          <p:nvPr/>
        </p:nvSpPr>
        <p:spPr>
          <a:xfrm>
            <a:off x="711927" y="3659723"/>
            <a:ext cx="202665" cy="379789"/>
          </a:xfrm>
          <a:prstGeom prst="rect">
            <a:avLst/>
          </a:prstGeom>
        </p:spPr>
        <p:txBody>
          <a:bodyPr wrap="square" lIns="0" tIns="0" rIns="0" bIns="0" rtlCol="0">
            <a:noAutofit/>
          </a:bodyPr>
          <a:lstStyle/>
          <a:p>
            <a:pPr marL="12680">
              <a:lnSpc>
                <a:spcPts val="2955"/>
              </a:lnSpc>
              <a:spcBef>
                <a:spcPts val="148"/>
              </a:spcBef>
            </a:pPr>
            <a:r>
              <a:rPr sz="2800" dirty="0">
                <a:solidFill>
                  <a:srgbClr val="0D0D0D"/>
                </a:solidFill>
                <a:latin typeface="Arial"/>
                <a:cs typeface="Arial"/>
              </a:rPr>
              <a:t>•</a:t>
            </a:r>
            <a:endParaRPr sz="2800">
              <a:latin typeface="Arial"/>
              <a:cs typeface="Arial"/>
            </a:endParaRPr>
          </a:p>
        </p:txBody>
      </p:sp>
      <p:sp>
        <p:nvSpPr>
          <p:cNvPr id="7" name="object 7"/>
          <p:cNvSpPr txBox="1"/>
          <p:nvPr/>
        </p:nvSpPr>
        <p:spPr>
          <a:xfrm>
            <a:off x="1054352" y="3681100"/>
            <a:ext cx="5060018" cy="1648785"/>
          </a:xfrm>
          <a:prstGeom prst="rect">
            <a:avLst/>
          </a:prstGeom>
        </p:spPr>
        <p:txBody>
          <a:bodyPr wrap="square" lIns="0" tIns="0" rIns="0" bIns="0" rtlCol="0">
            <a:noAutofit/>
          </a:bodyPr>
          <a:lstStyle/>
          <a:p>
            <a:pPr marL="12680" marR="43041">
              <a:lnSpc>
                <a:spcPts val="2945"/>
              </a:lnSpc>
              <a:spcBef>
                <a:spcPts val="147"/>
              </a:spcBef>
            </a:pPr>
            <a:r>
              <a:rPr sz="4200" b="1" baseline="2925" dirty="0">
                <a:solidFill>
                  <a:srgbClr val="0D0D0D"/>
                </a:solidFill>
                <a:latin typeface="Calibri"/>
                <a:cs typeface="Calibri"/>
              </a:rPr>
              <a:t>U</a:t>
            </a:r>
            <a:r>
              <a:rPr sz="4200" b="1" spc="-9" baseline="2925" dirty="0">
                <a:solidFill>
                  <a:srgbClr val="0D0D0D"/>
                </a:solidFill>
                <a:latin typeface="Calibri"/>
                <a:cs typeface="Calibri"/>
              </a:rPr>
              <a:t>p</a:t>
            </a:r>
            <a:r>
              <a:rPr sz="4200" b="1" spc="-34" baseline="2925" dirty="0">
                <a:solidFill>
                  <a:srgbClr val="0D0D0D"/>
                </a:solidFill>
                <a:latin typeface="Calibri"/>
                <a:cs typeface="Calibri"/>
              </a:rPr>
              <a:t>s</a:t>
            </a:r>
            <a:r>
              <a:rPr sz="4200" b="1" baseline="2925" dirty="0">
                <a:solidFill>
                  <a:srgbClr val="0D0D0D"/>
                </a:solidFill>
                <a:latin typeface="Calibri"/>
                <a:cs typeface="Calibri"/>
              </a:rPr>
              <a:t>t</a:t>
            </a:r>
            <a:r>
              <a:rPr sz="4200" b="1" spc="-29" baseline="2925" dirty="0">
                <a:solidFill>
                  <a:srgbClr val="0D0D0D"/>
                </a:solidFill>
                <a:latin typeface="Calibri"/>
                <a:cs typeface="Calibri"/>
              </a:rPr>
              <a:t>r</a:t>
            </a:r>
            <a:r>
              <a:rPr sz="4200" b="1" baseline="2925" dirty="0">
                <a:solidFill>
                  <a:srgbClr val="0D0D0D"/>
                </a:solidFill>
                <a:latin typeface="Calibri"/>
                <a:cs typeface="Calibri"/>
              </a:rPr>
              <a:t>eam</a:t>
            </a:r>
            <a:r>
              <a:rPr sz="4200" b="1" spc="-53" baseline="2925" dirty="0">
                <a:solidFill>
                  <a:srgbClr val="0D0D0D"/>
                </a:solidFill>
                <a:latin typeface="Calibri"/>
                <a:cs typeface="Calibri"/>
              </a:rPr>
              <a:t> </a:t>
            </a:r>
            <a:r>
              <a:rPr sz="4200" b="1" baseline="2925" dirty="0">
                <a:solidFill>
                  <a:srgbClr val="0D0D0D"/>
                </a:solidFill>
                <a:latin typeface="Calibri"/>
                <a:cs typeface="Calibri"/>
              </a:rPr>
              <a:t>supply</a:t>
            </a:r>
            <a:r>
              <a:rPr sz="4200" b="1" spc="14" baseline="2925" dirty="0">
                <a:solidFill>
                  <a:srgbClr val="0D0D0D"/>
                </a:solidFill>
                <a:latin typeface="Calibri"/>
                <a:cs typeface="Calibri"/>
              </a:rPr>
              <a:t> </a:t>
            </a:r>
            <a:r>
              <a:rPr sz="4200" b="1" spc="4" baseline="2925" dirty="0">
                <a:solidFill>
                  <a:srgbClr val="0D0D0D"/>
                </a:solidFill>
                <a:latin typeface="Calibri"/>
                <a:cs typeface="Calibri"/>
              </a:rPr>
              <a:t>c</a:t>
            </a:r>
            <a:r>
              <a:rPr sz="4200" b="1" baseline="2925" dirty="0">
                <a:solidFill>
                  <a:srgbClr val="0D0D0D"/>
                </a:solidFill>
                <a:latin typeface="Calibri"/>
                <a:cs typeface="Calibri"/>
              </a:rPr>
              <a:t>hain:</a:t>
            </a:r>
            <a:endParaRPr sz="2800">
              <a:latin typeface="Calibri"/>
              <a:cs typeface="Calibri"/>
            </a:endParaRPr>
          </a:p>
          <a:p>
            <a:pPr marL="413104" indent="-286003">
              <a:lnSpc>
                <a:spcPts val="2586"/>
              </a:lnSpc>
              <a:spcBef>
                <a:spcPts val="266"/>
              </a:spcBef>
            </a:pPr>
            <a:r>
              <a:rPr sz="2400" dirty="0">
                <a:latin typeface="Arial"/>
                <a:cs typeface="Arial"/>
              </a:rPr>
              <a:t>–</a:t>
            </a:r>
            <a:r>
              <a:rPr sz="2400" spc="254" dirty="0">
                <a:latin typeface="Arial"/>
                <a:cs typeface="Arial"/>
              </a:rPr>
              <a:t> </a:t>
            </a:r>
            <a:r>
              <a:rPr sz="2400" spc="-50" dirty="0">
                <a:latin typeface="Calibri"/>
                <a:cs typeface="Calibri"/>
              </a:rPr>
              <a:t>P</a:t>
            </a:r>
            <a:r>
              <a:rPr sz="2400" dirty="0">
                <a:latin typeface="Calibri"/>
                <a:cs typeface="Calibri"/>
              </a:rPr>
              <a:t>em</a:t>
            </a:r>
            <a:r>
              <a:rPr sz="2400" spc="9" dirty="0">
                <a:latin typeface="Calibri"/>
                <a:cs typeface="Calibri"/>
              </a:rPr>
              <a:t>a</a:t>
            </a:r>
            <a:r>
              <a:rPr sz="2400" dirty="0">
                <a:latin typeface="Calibri"/>
                <a:cs typeface="Calibri"/>
              </a:rPr>
              <a:t>s</a:t>
            </a:r>
            <a:r>
              <a:rPr sz="2400" spc="-9" dirty="0">
                <a:latin typeface="Calibri"/>
                <a:cs typeface="Calibri"/>
              </a:rPr>
              <a:t>o</a:t>
            </a:r>
            <a:r>
              <a:rPr sz="2400" dirty="0">
                <a:latin typeface="Calibri"/>
                <a:cs typeface="Calibri"/>
              </a:rPr>
              <a:t>k</a:t>
            </a:r>
            <a:r>
              <a:rPr sz="2400" spc="-14" dirty="0">
                <a:latin typeface="Calibri"/>
                <a:cs typeface="Calibri"/>
              </a:rPr>
              <a:t> </a:t>
            </a:r>
            <a:r>
              <a:rPr sz="2400" dirty="0">
                <a:latin typeface="Calibri"/>
                <a:cs typeface="Calibri"/>
              </a:rPr>
              <a:t>pe</a:t>
            </a:r>
            <a:r>
              <a:rPr sz="2400" spc="4" dirty="0">
                <a:latin typeface="Calibri"/>
                <a:cs typeface="Calibri"/>
              </a:rPr>
              <a:t>r</a:t>
            </a:r>
            <a:r>
              <a:rPr sz="2400" dirty="0">
                <a:latin typeface="Calibri"/>
                <a:cs typeface="Calibri"/>
              </a:rPr>
              <a:t>usahaan, pa</a:t>
            </a:r>
            <a:r>
              <a:rPr sz="2400" spc="-39" dirty="0">
                <a:latin typeface="Calibri"/>
                <a:cs typeface="Calibri"/>
              </a:rPr>
              <a:t>r</a:t>
            </a:r>
            <a:r>
              <a:rPr sz="2400" dirty="0">
                <a:latin typeface="Calibri"/>
                <a:cs typeface="Calibri"/>
              </a:rPr>
              <a:t>a pe</a:t>
            </a:r>
            <a:r>
              <a:rPr sz="2400" spc="4" dirty="0">
                <a:latin typeface="Calibri"/>
                <a:cs typeface="Calibri"/>
              </a:rPr>
              <a:t>m</a:t>
            </a:r>
            <a:r>
              <a:rPr sz="2400" dirty="0">
                <a:latin typeface="Calibri"/>
                <a:cs typeface="Calibri"/>
              </a:rPr>
              <a:t>asok, men</a:t>
            </a:r>
            <a:r>
              <a:rPr sz="2400" spc="-19" dirty="0">
                <a:latin typeface="Calibri"/>
                <a:cs typeface="Calibri"/>
              </a:rPr>
              <a:t>g</a:t>
            </a:r>
            <a:r>
              <a:rPr sz="2400" dirty="0">
                <a:latin typeface="Calibri"/>
                <a:cs typeface="Calibri"/>
              </a:rPr>
              <a:t>elola</a:t>
            </a:r>
            <a:r>
              <a:rPr sz="2400" spc="-9" dirty="0">
                <a:latin typeface="Calibri"/>
                <a:cs typeface="Calibri"/>
              </a:rPr>
              <a:t> </a:t>
            </a:r>
            <a:r>
              <a:rPr sz="2400" dirty="0">
                <a:latin typeface="Calibri"/>
                <a:cs typeface="Calibri"/>
              </a:rPr>
              <a:t>hubun</a:t>
            </a:r>
            <a:r>
              <a:rPr sz="2400" spc="-54" dirty="0">
                <a:latin typeface="Calibri"/>
                <a:cs typeface="Calibri"/>
              </a:rPr>
              <a:t>g</a:t>
            </a:r>
            <a:r>
              <a:rPr sz="2400" dirty="0">
                <a:latin typeface="Calibri"/>
                <a:cs typeface="Calibri"/>
              </a:rPr>
              <a:t>an</a:t>
            </a:r>
            <a:r>
              <a:rPr sz="2400" spc="9" dirty="0">
                <a:latin typeface="Calibri"/>
                <a:cs typeface="Calibri"/>
              </a:rPr>
              <a:t> </a:t>
            </a:r>
            <a:r>
              <a:rPr sz="2400" dirty="0">
                <a:latin typeface="Calibri"/>
                <a:cs typeface="Calibri"/>
              </a:rPr>
              <a:t>den</a:t>
            </a:r>
            <a:r>
              <a:rPr sz="2400" spc="-44" dirty="0">
                <a:latin typeface="Calibri"/>
                <a:cs typeface="Calibri"/>
              </a:rPr>
              <a:t>g</a:t>
            </a:r>
            <a:r>
              <a:rPr sz="2400" dirty="0">
                <a:latin typeface="Calibri"/>
                <a:cs typeface="Calibri"/>
              </a:rPr>
              <a:t>an m</a:t>
            </a:r>
            <a:r>
              <a:rPr sz="2400" spc="4" dirty="0">
                <a:latin typeface="Calibri"/>
                <a:cs typeface="Calibri"/>
              </a:rPr>
              <a:t>e</a:t>
            </a:r>
            <a:r>
              <a:rPr sz="2400" spc="-34" dirty="0">
                <a:latin typeface="Calibri"/>
                <a:cs typeface="Calibri"/>
              </a:rPr>
              <a:t>r</a:t>
            </a:r>
            <a:r>
              <a:rPr sz="2400" dirty="0">
                <a:latin typeface="Calibri"/>
                <a:cs typeface="Calibri"/>
              </a:rPr>
              <a:t>e</a:t>
            </a:r>
            <a:r>
              <a:rPr sz="2400" spc="-29" dirty="0">
                <a:latin typeface="Calibri"/>
                <a:cs typeface="Calibri"/>
              </a:rPr>
              <a:t>k</a:t>
            </a:r>
            <a:r>
              <a:rPr sz="2400" dirty="0">
                <a:latin typeface="Calibri"/>
                <a:cs typeface="Calibri"/>
              </a:rPr>
              <a:t>a</a:t>
            </a:r>
            <a:endParaRPr sz="2400">
              <a:latin typeface="Calibri"/>
              <a:cs typeface="Calibri"/>
            </a:endParaRPr>
          </a:p>
          <a:p>
            <a:pPr marL="12680" marR="43041">
              <a:lnSpc>
                <a:spcPct val="101725"/>
              </a:lnSpc>
              <a:spcBef>
                <a:spcPts val="995"/>
              </a:spcBef>
            </a:pPr>
            <a:r>
              <a:rPr sz="2800" b="1" dirty="0">
                <a:solidFill>
                  <a:srgbClr val="0D0D0D"/>
                </a:solidFill>
                <a:latin typeface="Calibri"/>
                <a:cs typeface="Calibri"/>
              </a:rPr>
              <a:t>Do</a:t>
            </a:r>
            <a:r>
              <a:rPr sz="2800" b="1" spc="9" dirty="0">
                <a:solidFill>
                  <a:srgbClr val="0D0D0D"/>
                </a:solidFill>
                <a:latin typeface="Calibri"/>
                <a:cs typeface="Calibri"/>
              </a:rPr>
              <a:t>w</a:t>
            </a:r>
            <a:r>
              <a:rPr sz="2800" b="1" dirty="0">
                <a:solidFill>
                  <a:srgbClr val="0D0D0D"/>
                </a:solidFill>
                <a:latin typeface="Calibri"/>
                <a:cs typeface="Calibri"/>
              </a:rPr>
              <a:t>n</a:t>
            </a:r>
            <a:r>
              <a:rPr sz="2800" b="1" spc="-29" dirty="0">
                <a:solidFill>
                  <a:srgbClr val="0D0D0D"/>
                </a:solidFill>
                <a:latin typeface="Calibri"/>
                <a:cs typeface="Calibri"/>
              </a:rPr>
              <a:t>s</a:t>
            </a:r>
            <a:r>
              <a:rPr sz="2800" b="1" dirty="0">
                <a:solidFill>
                  <a:srgbClr val="0D0D0D"/>
                </a:solidFill>
                <a:latin typeface="Calibri"/>
                <a:cs typeface="Calibri"/>
              </a:rPr>
              <a:t>t</a:t>
            </a:r>
            <a:r>
              <a:rPr sz="2800" b="1" spc="-29" dirty="0">
                <a:solidFill>
                  <a:srgbClr val="0D0D0D"/>
                </a:solidFill>
                <a:latin typeface="Calibri"/>
                <a:cs typeface="Calibri"/>
              </a:rPr>
              <a:t>r</a:t>
            </a:r>
            <a:r>
              <a:rPr sz="2800" b="1" dirty="0">
                <a:solidFill>
                  <a:srgbClr val="0D0D0D"/>
                </a:solidFill>
                <a:latin typeface="Calibri"/>
                <a:cs typeface="Calibri"/>
              </a:rPr>
              <a:t>eam</a:t>
            </a:r>
            <a:r>
              <a:rPr sz="2800" b="1" spc="-84" dirty="0">
                <a:solidFill>
                  <a:srgbClr val="0D0D0D"/>
                </a:solidFill>
                <a:latin typeface="Calibri"/>
                <a:cs typeface="Calibri"/>
              </a:rPr>
              <a:t> </a:t>
            </a:r>
            <a:r>
              <a:rPr sz="2800" b="1" dirty="0">
                <a:solidFill>
                  <a:srgbClr val="0D0D0D"/>
                </a:solidFill>
                <a:latin typeface="Calibri"/>
                <a:cs typeface="Calibri"/>
              </a:rPr>
              <a:t>supply</a:t>
            </a:r>
            <a:r>
              <a:rPr sz="2800" b="1" spc="14" dirty="0">
                <a:solidFill>
                  <a:srgbClr val="0D0D0D"/>
                </a:solidFill>
                <a:latin typeface="Calibri"/>
                <a:cs typeface="Calibri"/>
              </a:rPr>
              <a:t> </a:t>
            </a:r>
            <a:r>
              <a:rPr sz="2800" b="1" spc="4" dirty="0">
                <a:solidFill>
                  <a:srgbClr val="0D0D0D"/>
                </a:solidFill>
                <a:latin typeface="Calibri"/>
                <a:cs typeface="Calibri"/>
              </a:rPr>
              <a:t>c</a:t>
            </a:r>
            <a:r>
              <a:rPr sz="2800" b="1" dirty="0">
                <a:solidFill>
                  <a:srgbClr val="0D0D0D"/>
                </a:solidFill>
                <a:latin typeface="Calibri"/>
                <a:cs typeface="Calibri"/>
              </a:rPr>
              <a:t>hain:</a:t>
            </a:r>
            <a:endParaRPr sz="2800">
              <a:latin typeface="Calibri"/>
              <a:cs typeface="Calibri"/>
            </a:endParaRPr>
          </a:p>
        </p:txBody>
      </p:sp>
      <p:sp>
        <p:nvSpPr>
          <p:cNvPr id="6" name="object 6"/>
          <p:cNvSpPr txBox="1"/>
          <p:nvPr/>
        </p:nvSpPr>
        <p:spPr>
          <a:xfrm>
            <a:off x="6112442" y="4112736"/>
            <a:ext cx="881782" cy="329590"/>
          </a:xfrm>
          <a:prstGeom prst="rect">
            <a:avLst/>
          </a:prstGeom>
        </p:spPr>
        <p:txBody>
          <a:bodyPr wrap="square" lIns="0" tIns="0" rIns="0" bIns="0" rtlCol="0">
            <a:noAutofit/>
          </a:bodyPr>
          <a:lstStyle/>
          <a:p>
            <a:pPr marL="12680">
              <a:lnSpc>
                <a:spcPts val="2541"/>
              </a:lnSpc>
              <a:spcBef>
                <a:spcPts val="127"/>
              </a:spcBef>
            </a:pPr>
            <a:r>
              <a:rPr sz="3600" baseline="3413" dirty="0">
                <a:latin typeface="Calibri"/>
                <a:cs typeface="Calibri"/>
              </a:rPr>
              <a:t>p</a:t>
            </a:r>
            <a:r>
              <a:rPr sz="3600" spc="-34" baseline="3413" dirty="0">
                <a:latin typeface="Calibri"/>
                <a:cs typeface="Calibri"/>
              </a:rPr>
              <a:t>r</a:t>
            </a:r>
            <a:r>
              <a:rPr sz="3600" baseline="3413" dirty="0">
                <a:latin typeface="Calibri"/>
                <a:cs typeface="Calibri"/>
              </a:rPr>
              <a:t>o</a:t>
            </a:r>
            <a:r>
              <a:rPr sz="3600" spc="-9" baseline="3413" dirty="0">
                <a:latin typeface="Calibri"/>
                <a:cs typeface="Calibri"/>
              </a:rPr>
              <a:t>s</a:t>
            </a:r>
            <a:r>
              <a:rPr sz="3600" baseline="3413" dirty="0">
                <a:latin typeface="Calibri"/>
                <a:cs typeface="Calibri"/>
              </a:rPr>
              <a:t>es</a:t>
            </a:r>
            <a:endParaRPr sz="2400">
              <a:latin typeface="Calibri"/>
              <a:cs typeface="Calibri"/>
            </a:endParaRPr>
          </a:p>
        </p:txBody>
      </p:sp>
      <p:sp>
        <p:nvSpPr>
          <p:cNvPr id="5" name="object 5"/>
          <p:cNvSpPr txBox="1"/>
          <p:nvPr/>
        </p:nvSpPr>
        <p:spPr>
          <a:xfrm>
            <a:off x="6992092" y="4112736"/>
            <a:ext cx="787812" cy="329590"/>
          </a:xfrm>
          <a:prstGeom prst="rect">
            <a:avLst/>
          </a:prstGeom>
        </p:spPr>
        <p:txBody>
          <a:bodyPr wrap="square" lIns="0" tIns="0" rIns="0" bIns="0" rtlCol="0">
            <a:noAutofit/>
          </a:bodyPr>
          <a:lstStyle/>
          <a:p>
            <a:pPr marL="12680">
              <a:lnSpc>
                <a:spcPts val="2541"/>
              </a:lnSpc>
              <a:spcBef>
                <a:spcPts val="127"/>
              </a:spcBef>
            </a:pPr>
            <a:r>
              <a:rPr sz="3600" baseline="3413" dirty="0">
                <a:latin typeface="Calibri"/>
                <a:cs typeface="Calibri"/>
              </a:rPr>
              <a:t>u</a:t>
            </a:r>
            <a:r>
              <a:rPr sz="3600" spc="-25" baseline="3413" dirty="0">
                <a:latin typeface="Calibri"/>
                <a:cs typeface="Calibri"/>
              </a:rPr>
              <a:t>n</a:t>
            </a:r>
            <a:r>
              <a:rPr sz="3600" baseline="3413" dirty="0">
                <a:latin typeface="Calibri"/>
                <a:cs typeface="Calibri"/>
              </a:rPr>
              <a:t>tuk</a:t>
            </a:r>
            <a:endParaRPr sz="2400">
              <a:latin typeface="Calibri"/>
              <a:cs typeface="Calibri"/>
            </a:endParaRPr>
          </a:p>
        </p:txBody>
      </p:sp>
      <p:sp>
        <p:nvSpPr>
          <p:cNvPr id="4" name="object 4"/>
          <p:cNvSpPr txBox="1"/>
          <p:nvPr/>
        </p:nvSpPr>
        <p:spPr>
          <a:xfrm>
            <a:off x="711927" y="4928719"/>
            <a:ext cx="202665" cy="379789"/>
          </a:xfrm>
          <a:prstGeom prst="rect">
            <a:avLst/>
          </a:prstGeom>
        </p:spPr>
        <p:txBody>
          <a:bodyPr wrap="square" lIns="0" tIns="0" rIns="0" bIns="0" rtlCol="0">
            <a:noAutofit/>
          </a:bodyPr>
          <a:lstStyle/>
          <a:p>
            <a:pPr marL="12680">
              <a:lnSpc>
                <a:spcPts val="2955"/>
              </a:lnSpc>
              <a:spcBef>
                <a:spcPts val="148"/>
              </a:spcBef>
            </a:pPr>
            <a:r>
              <a:rPr sz="2800" dirty="0">
                <a:solidFill>
                  <a:srgbClr val="0D0D0D"/>
                </a:solidFill>
                <a:latin typeface="Arial"/>
                <a:cs typeface="Arial"/>
              </a:rPr>
              <a:t>•</a:t>
            </a:r>
            <a:endParaRPr sz="2800">
              <a:latin typeface="Arial"/>
              <a:cs typeface="Arial"/>
            </a:endParaRPr>
          </a:p>
        </p:txBody>
      </p:sp>
      <p:sp>
        <p:nvSpPr>
          <p:cNvPr id="3" name="object 3"/>
          <p:cNvSpPr txBox="1"/>
          <p:nvPr/>
        </p:nvSpPr>
        <p:spPr>
          <a:xfrm>
            <a:off x="1168797" y="5363383"/>
            <a:ext cx="7603320" cy="1076024"/>
          </a:xfrm>
          <a:prstGeom prst="rect">
            <a:avLst/>
          </a:prstGeom>
        </p:spPr>
        <p:txBody>
          <a:bodyPr wrap="square" lIns="0" tIns="0" rIns="0" bIns="0" rtlCol="0">
            <a:noAutofit/>
          </a:bodyPr>
          <a:lstStyle/>
          <a:p>
            <a:pPr marL="298682" marR="685425" indent="-286003">
              <a:lnSpc>
                <a:spcPts val="2924"/>
              </a:lnSpc>
              <a:spcBef>
                <a:spcPts val="20"/>
              </a:spcBef>
            </a:pPr>
            <a:r>
              <a:rPr sz="2400" dirty="0">
                <a:latin typeface="Arial"/>
                <a:cs typeface="Arial"/>
              </a:rPr>
              <a:t>–</a:t>
            </a:r>
            <a:r>
              <a:rPr sz="2400" spc="254" dirty="0">
                <a:latin typeface="Arial"/>
                <a:cs typeface="Arial"/>
              </a:rPr>
              <a:t> </a:t>
            </a:r>
            <a:r>
              <a:rPr sz="2400" dirty="0">
                <a:latin typeface="Calibri"/>
                <a:cs typeface="Calibri"/>
              </a:rPr>
              <a:t>O</a:t>
            </a:r>
            <a:r>
              <a:rPr sz="2400" spc="-39" dirty="0">
                <a:latin typeface="Calibri"/>
                <a:cs typeface="Calibri"/>
              </a:rPr>
              <a:t>r</a:t>
            </a:r>
            <a:r>
              <a:rPr sz="2400" spc="-50" dirty="0">
                <a:latin typeface="Calibri"/>
                <a:cs typeface="Calibri"/>
              </a:rPr>
              <a:t>g</a:t>
            </a:r>
            <a:r>
              <a:rPr sz="2400" dirty="0">
                <a:latin typeface="Calibri"/>
                <a:cs typeface="Calibri"/>
              </a:rPr>
              <a:t>anisasi dan p</a:t>
            </a:r>
            <a:r>
              <a:rPr sz="2400" spc="-34" dirty="0">
                <a:latin typeface="Calibri"/>
                <a:cs typeface="Calibri"/>
              </a:rPr>
              <a:t>r</a:t>
            </a:r>
            <a:r>
              <a:rPr sz="2400" dirty="0">
                <a:latin typeface="Calibri"/>
                <a:cs typeface="Calibri"/>
              </a:rPr>
              <a:t>o</a:t>
            </a:r>
            <a:r>
              <a:rPr sz="2400" spc="-9" dirty="0">
                <a:latin typeface="Calibri"/>
                <a:cs typeface="Calibri"/>
              </a:rPr>
              <a:t>s</a:t>
            </a:r>
            <a:r>
              <a:rPr sz="2400" dirty="0">
                <a:latin typeface="Calibri"/>
                <a:cs typeface="Calibri"/>
              </a:rPr>
              <a:t>es </a:t>
            </a:r>
            <a:r>
              <a:rPr sz="2400" spc="-29" dirty="0">
                <a:latin typeface="Calibri"/>
                <a:cs typeface="Calibri"/>
              </a:rPr>
              <a:t>y</a:t>
            </a:r>
            <a:r>
              <a:rPr sz="2400" dirty="0">
                <a:latin typeface="Calibri"/>
                <a:cs typeface="Calibri"/>
              </a:rPr>
              <a:t>ang</a:t>
            </a:r>
            <a:r>
              <a:rPr sz="2400" spc="-14" dirty="0">
                <a:latin typeface="Calibri"/>
                <a:cs typeface="Calibri"/>
              </a:rPr>
              <a:t> </a:t>
            </a:r>
            <a:r>
              <a:rPr sz="2400" dirty="0">
                <a:latin typeface="Calibri"/>
                <a:cs typeface="Calibri"/>
              </a:rPr>
              <a:t>be</a:t>
            </a:r>
            <a:r>
              <a:rPr sz="2400" spc="4" dirty="0">
                <a:latin typeface="Calibri"/>
                <a:cs typeface="Calibri"/>
              </a:rPr>
              <a:t>r</a:t>
            </a:r>
            <a:r>
              <a:rPr sz="2400" spc="-25" dirty="0">
                <a:latin typeface="Calibri"/>
                <a:cs typeface="Calibri"/>
              </a:rPr>
              <a:t>t</a:t>
            </a:r>
            <a:r>
              <a:rPr sz="2400" dirty="0">
                <a:latin typeface="Calibri"/>
                <a:cs typeface="Calibri"/>
              </a:rPr>
              <a:t>an</a:t>
            </a:r>
            <a:r>
              <a:rPr sz="2400" spc="19" dirty="0">
                <a:latin typeface="Calibri"/>
                <a:cs typeface="Calibri"/>
              </a:rPr>
              <a:t>g</a:t>
            </a:r>
            <a:r>
              <a:rPr sz="2400" dirty="0">
                <a:latin typeface="Calibri"/>
                <a:cs typeface="Calibri"/>
              </a:rPr>
              <a:t>gung</a:t>
            </a:r>
            <a:r>
              <a:rPr sz="2400" spc="-19" dirty="0">
                <a:latin typeface="Calibri"/>
                <a:cs typeface="Calibri"/>
              </a:rPr>
              <a:t> </a:t>
            </a:r>
            <a:r>
              <a:rPr sz="2400" dirty="0">
                <a:latin typeface="Calibri"/>
                <a:cs typeface="Calibri"/>
              </a:rPr>
              <a:t>j</a:t>
            </a:r>
            <a:r>
              <a:rPr sz="2400" spc="-9" dirty="0">
                <a:latin typeface="Calibri"/>
                <a:cs typeface="Calibri"/>
              </a:rPr>
              <a:t>a</a:t>
            </a:r>
            <a:r>
              <a:rPr sz="2400" spc="-25" dirty="0">
                <a:latin typeface="Calibri"/>
                <a:cs typeface="Calibri"/>
              </a:rPr>
              <a:t>w</a:t>
            </a:r>
            <a:r>
              <a:rPr sz="2400" dirty="0">
                <a:latin typeface="Calibri"/>
                <a:cs typeface="Calibri"/>
              </a:rPr>
              <a:t>ab</a:t>
            </a:r>
            <a:r>
              <a:rPr sz="2400" spc="-25" dirty="0">
                <a:latin typeface="Calibri"/>
                <a:cs typeface="Calibri"/>
              </a:rPr>
              <a:t> </a:t>
            </a:r>
            <a:r>
              <a:rPr sz="2400" dirty="0">
                <a:latin typeface="Calibri"/>
                <a:cs typeface="Calibri"/>
              </a:rPr>
              <a:t>u</a:t>
            </a:r>
            <a:r>
              <a:rPr sz="2400" spc="-25" dirty="0">
                <a:latin typeface="Calibri"/>
                <a:cs typeface="Calibri"/>
              </a:rPr>
              <a:t>n</a:t>
            </a:r>
            <a:r>
              <a:rPr sz="2400" dirty="0">
                <a:latin typeface="Calibri"/>
                <a:cs typeface="Calibri"/>
              </a:rPr>
              <a:t>tuk </a:t>
            </a:r>
          </a:p>
          <a:p>
            <a:pPr marL="298682" marR="685425">
              <a:lnSpc>
                <a:spcPts val="2924"/>
              </a:lnSpc>
            </a:pPr>
            <a:r>
              <a:rPr sz="2400" dirty="0">
                <a:latin typeface="Calibri"/>
                <a:cs typeface="Calibri"/>
              </a:rPr>
              <a:t>me</a:t>
            </a:r>
            <a:r>
              <a:rPr sz="2400" spc="9" dirty="0">
                <a:latin typeface="Calibri"/>
                <a:cs typeface="Calibri"/>
              </a:rPr>
              <a:t>m</a:t>
            </a:r>
            <a:r>
              <a:rPr sz="2400" dirty="0">
                <a:latin typeface="Calibri"/>
                <a:cs typeface="Calibri"/>
              </a:rPr>
              <a:t>be</a:t>
            </a:r>
            <a:r>
              <a:rPr sz="2400" spc="4" dirty="0">
                <a:latin typeface="Calibri"/>
                <a:cs typeface="Calibri"/>
              </a:rPr>
              <a:t>r</a:t>
            </a:r>
            <a:r>
              <a:rPr sz="2400" dirty="0">
                <a:latin typeface="Calibri"/>
                <a:cs typeface="Calibri"/>
              </a:rPr>
              <a:t>i</a:t>
            </a:r>
            <a:r>
              <a:rPr sz="2400" spc="-34" dirty="0">
                <a:latin typeface="Calibri"/>
                <a:cs typeface="Calibri"/>
              </a:rPr>
              <a:t>k</a:t>
            </a:r>
            <a:r>
              <a:rPr sz="2400" dirty="0">
                <a:latin typeface="Calibri"/>
                <a:cs typeface="Calibri"/>
              </a:rPr>
              <a:t>an</a:t>
            </a:r>
            <a:r>
              <a:rPr sz="2400" spc="-24" dirty="0">
                <a:latin typeface="Calibri"/>
                <a:cs typeface="Calibri"/>
              </a:rPr>
              <a:t> </a:t>
            </a:r>
            <a:r>
              <a:rPr sz="2400" dirty="0">
                <a:latin typeface="Calibri"/>
                <a:cs typeface="Calibri"/>
              </a:rPr>
              <a:t>p</a:t>
            </a:r>
            <a:r>
              <a:rPr sz="2400" spc="-34" dirty="0">
                <a:latin typeface="Calibri"/>
                <a:cs typeface="Calibri"/>
              </a:rPr>
              <a:t>r</a:t>
            </a:r>
            <a:r>
              <a:rPr sz="2400" dirty="0">
                <a:latin typeface="Calibri"/>
                <a:cs typeface="Calibri"/>
              </a:rPr>
              <a:t>oduk</a:t>
            </a:r>
            <a:r>
              <a:rPr sz="2400" spc="-19" dirty="0">
                <a:latin typeface="Calibri"/>
                <a:cs typeface="Calibri"/>
              </a:rPr>
              <a:t> </a:t>
            </a:r>
            <a:r>
              <a:rPr sz="2400" spc="-69" dirty="0" err="1">
                <a:latin typeface="Calibri"/>
                <a:cs typeface="Calibri"/>
              </a:rPr>
              <a:t>k</a:t>
            </a:r>
            <a:r>
              <a:rPr sz="2400" dirty="0" err="1">
                <a:latin typeface="Calibri"/>
                <a:cs typeface="Calibri"/>
              </a:rPr>
              <a:t>ep</a:t>
            </a:r>
            <a:r>
              <a:rPr sz="2400" spc="4" dirty="0" err="1">
                <a:latin typeface="Calibri"/>
                <a:cs typeface="Calibri"/>
              </a:rPr>
              <a:t>a</a:t>
            </a:r>
            <a:r>
              <a:rPr sz="2400" dirty="0" err="1">
                <a:latin typeface="Calibri"/>
                <a:cs typeface="Calibri"/>
              </a:rPr>
              <a:t>da</a:t>
            </a:r>
            <a:r>
              <a:rPr sz="2400" dirty="0">
                <a:latin typeface="Calibri"/>
                <a:cs typeface="Calibri"/>
              </a:rPr>
              <a:t> </a:t>
            </a:r>
            <a:r>
              <a:rPr sz="2400" dirty="0" err="1">
                <a:latin typeface="Calibri"/>
                <a:cs typeface="Calibri"/>
              </a:rPr>
              <a:t>pel</a:t>
            </a:r>
            <a:r>
              <a:rPr sz="2400" spc="4" dirty="0" err="1">
                <a:latin typeface="Calibri"/>
                <a:cs typeface="Calibri"/>
              </a:rPr>
              <a:t>a</a:t>
            </a:r>
            <a:r>
              <a:rPr sz="2400" dirty="0" err="1">
                <a:latin typeface="Calibri"/>
                <a:cs typeface="Calibri"/>
              </a:rPr>
              <a:t>n</a:t>
            </a:r>
            <a:r>
              <a:rPr sz="2400" spc="19" dirty="0" err="1">
                <a:latin typeface="Calibri"/>
                <a:cs typeface="Calibri"/>
              </a:rPr>
              <a:t>g</a:t>
            </a:r>
            <a:r>
              <a:rPr sz="2400" spc="-50" dirty="0" err="1">
                <a:latin typeface="Calibri"/>
                <a:cs typeface="Calibri"/>
              </a:rPr>
              <a:t>g</a:t>
            </a:r>
            <a:r>
              <a:rPr sz="2400" dirty="0" err="1">
                <a:latin typeface="Calibri"/>
                <a:cs typeface="Calibri"/>
              </a:rPr>
              <a:t>an</a:t>
            </a:r>
            <a:endParaRPr sz="2400" dirty="0">
              <a:latin typeface="Calibri"/>
              <a:cs typeface="Calibri"/>
            </a:endParaRPr>
          </a:p>
        </p:txBody>
      </p:sp>
      <p:sp>
        <p:nvSpPr>
          <p:cNvPr id="16" name="Rectangle 15"/>
          <p:cNvSpPr/>
          <p:nvPr/>
        </p:nvSpPr>
        <p:spPr>
          <a:xfrm>
            <a:off x="534174" y="234515"/>
            <a:ext cx="8146919" cy="363146"/>
          </a:xfrm>
          <a:prstGeom prst="rect">
            <a:avLst/>
          </a:prstGeom>
          <a:ln>
            <a:solidFill>
              <a:schemeClr val="accent2">
                <a:lumMod val="50000"/>
              </a:schemeClr>
            </a:solidFill>
          </a:ln>
        </p:spPr>
        <p:txBody>
          <a:bodyPr wrap="square" lIns="91294" tIns="45647" rIns="91294" bIns="45647">
            <a:spAutoFit/>
          </a:bodyPr>
          <a:lstStyle/>
          <a:p>
            <a:pPr marL="595652" marR="614493" algn="ctr">
              <a:lnSpc>
                <a:spcPct val="97696"/>
              </a:lnSpc>
              <a:spcBef>
                <a:spcPts val="730"/>
              </a:spcBef>
            </a:pPr>
            <a:r>
              <a:rPr lang="id-ID" b="1" dirty="0">
                <a:solidFill>
                  <a:srgbClr val="9F0E0F"/>
                </a:solidFill>
                <a:latin typeface="Cambria"/>
                <a:cs typeface="Cambria"/>
              </a:rPr>
              <a:t>S</a:t>
            </a:r>
            <a:r>
              <a:rPr lang="id-ID" b="1" spc="4" dirty="0">
                <a:solidFill>
                  <a:srgbClr val="9F0E0F"/>
                </a:solidFill>
                <a:latin typeface="Cambria"/>
                <a:cs typeface="Cambria"/>
              </a:rPr>
              <a:t>u</a:t>
            </a:r>
            <a:r>
              <a:rPr lang="id-ID" b="1" dirty="0">
                <a:solidFill>
                  <a:srgbClr val="9F0E0F"/>
                </a:solidFill>
                <a:latin typeface="Cambria"/>
                <a:cs typeface="Cambria"/>
              </a:rPr>
              <a:t>p</a:t>
            </a:r>
            <a:r>
              <a:rPr lang="id-ID" b="1" spc="4" dirty="0">
                <a:solidFill>
                  <a:srgbClr val="9F0E0F"/>
                </a:solidFill>
                <a:latin typeface="Cambria"/>
                <a:cs typeface="Cambria"/>
              </a:rPr>
              <a:t>p</a:t>
            </a:r>
            <a:r>
              <a:rPr lang="id-ID" b="1" spc="-54" dirty="0">
                <a:solidFill>
                  <a:srgbClr val="9F0E0F"/>
                </a:solidFill>
                <a:latin typeface="Cambria"/>
                <a:cs typeface="Cambria"/>
              </a:rPr>
              <a:t>l</a:t>
            </a:r>
            <a:r>
              <a:rPr lang="id-ID" b="1" dirty="0">
                <a:solidFill>
                  <a:srgbClr val="9F0E0F"/>
                </a:solidFill>
                <a:latin typeface="Cambria"/>
                <a:cs typeface="Cambria"/>
              </a:rPr>
              <a:t>y</a:t>
            </a:r>
            <a:r>
              <a:rPr lang="id-ID" b="1" spc="-14" dirty="0">
                <a:solidFill>
                  <a:srgbClr val="9F0E0F"/>
                </a:solidFill>
                <a:latin typeface="Cambria"/>
                <a:cs typeface="Cambria"/>
              </a:rPr>
              <a:t> </a:t>
            </a:r>
            <a:r>
              <a:rPr lang="id-ID" b="1" dirty="0">
                <a:solidFill>
                  <a:srgbClr val="9F0E0F"/>
                </a:solidFill>
                <a:latin typeface="Cambria"/>
                <a:cs typeface="Cambria"/>
              </a:rPr>
              <a:t>C</a:t>
            </a:r>
            <a:r>
              <a:rPr lang="id-ID" b="1" spc="4" dirty="0">
                <a:solidFill>
                  <a:srgbClr val="9F0E0F"/>
                </a:solidFill>
                <a:latin typeface="Cambria"/>
                <a:cs typeface="Cambria"/>
              </a:rPr>
              <a:t>h</a:t>
            </a:r>
            <a:r>
              <a:rPr lang="id-ID" b="1" dirty="0">
                <a:solidFill>
                  <a:srgbClr val="9F0E0F"/>
                </a:solidFill>
                <a:latin typeface="Cambria"/>
                <a:cs typeface="Cambria"/>
              </a:rPr>
              <a:t>ain</a:t>
            </a:r>
            <a:r>
              <a:rPr lang="id-ID" b="1" spc="-14" dirty="0">
                <a:solidFill>
                  <a:srgbClr val="9F0E0F"/>
                </a:solidFill>
                <a:latin typeface="Cambria"/>
                <a:cs typeface="Cambria"/>
              </a:rPr>
              <a:t> </a:t>
            </a:r>
            <a:r>
              <a:rPr lang="id-ID" b="1" dirty="0">
                <a:solidFill>
                  <a:srgbClr val="9F0E0F"/>
                </a:solidFill>
                <a:latin typeface="Cambria"/>
                <a:cs typeface="Cambria"/>
              </a:rPr>
              <a:t>M</a:t>
            </a:r>
            <a:r>
              <a:rPr lang="id-ID" b="1" spc="-9" dirty="0">
                <a:solidFill>
                  <a:srgbClr val="9F0E0F"/>
                </a:solidFill>
                <a:latin typeface="Cambria"/>
                <a:cs typeface="Cambria"/>
              </a:rPr>
              <a:t>a</a:t>
            </a:r>
            <a:r>
              <a:rPr lang="id-ID" b="1" dirty="0">
                <a:solidFill>
                  <a:srgbClr val="9F0E0F"/>
                </a:solidFill>
                <a:latin typeface="Cambria"/>
                <a:cs typeface="Cambria"/>
              </a:rPr>
              <a:t>nage</a:t>
            </a:r>
            <a:r>
              <a:rPr lang="id-ID" b="1" spc="4" dirty="0">
                <a:solidFill>
                  <a:srgbClr val="9F0E0F"/>
                </a:solidFill>
                <a:latin typeface="Cambria"/>
                <a:cs typeface="Cambria"/>
              </a:rPr>
              <a:t>m</a:t>
            </a:r>
            <a:r>
              <a:rPr lang="id-ID" b="1" dirty="0">
                <a:solidFill>
                  <a:srgbClr val="9F0E0F"/>
                </a:solidFill>
                <a:latin typeface="Cambria"/>
                <a:cs typeface="Cambria"/>
              </a:rPr>
              <a:t>ent</a:t>
            </a:r>
            <a:r>
              <a:rPr lang="id-ID" b="1" spc="-24" dirty="0">
                <a:solidFill>
                  <a:srgbClr val="9F0E0F"/>
                </a:solidFill>
                <a:latin typeface="Cambria"/>
                <a:cs typeface="Cambria"/>
              </a:rPr>
              <a:t> </a:t>
            </a:r>
            <a:r>
              <a:rPr lang="id-ID" b="1" spc="-29" dirty="0">
                <a:solidFill>
                  <a:srgbClr val="9F0E0F"/>
                </a:solidFill>
                <a:latin typeface="Cambria"/>
                <a:cs typeface="Cambria"/>
              </a:rPr>
              <a:t>Sy</a:t>
            </a:r>
            <a:r>
              <a:rPr lang="id-ID" b="1" dirty="0">
                <a:solidFill>
                  <a:srgbClr val="9F0E0F"/>
                </a:solidFill>
                <a:latin typeface="Cambria"/>
                <a:cs typeface="Cambria"/>
              </a:rPr>
              <a:t>s</a:t>
            </a:r>
            <a:r>
              <a:rPr lang="id-ID" b="1" spc="-19" dirty="0">
                <a:solidFill>
                  <a:srgbClr val="9F0E0F"/>
                </a:solidFill>
                <a:latin typeface="Cambria"/>
                <a:cs typeface="Cambria"/>
              </a:rPr>
              <a:t>t</a:t>
            </a:r>
            <a:r>
              <a:rPr lang="id-ID" b="1" dirty="0">
                <a:solidFill>
                  <a:srgbClr val="9F0E0F"/>
                </a:solidFill>
                <a:latin typeface="Cambria"/>
                <a:cs typeface="Cambria"/>
              </a:rPr>
              <a:t>ems</a:t>
            </a:r>
            <a:endParaRPr lang="id-ID" dirty="0">
              <a:latin typeface="Cambria"/>
              <a:cs typeface="Cambria"/>
            </a:endParaRPr>
          </a:p>
        </p:txBody>
      </p:sp>
    </p:spTree>
    <p:extLst>
      <p:ext uri="{BB962C8B-B14F-4D97-AF65-F5344CB8AC3E}">
        <p14:creationId xmlns:p14="http://schemas.microsoft.com/office/powerpoint/2010/main" val="3665034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456566" y="1980005"/>
            <a:ext cx="8218186" cy="3879017"/>
          </a:xfrm>
          <a:custGeom>
            <a:avLst/>
            <a:gdLst/>
            <a:ahLst/>
            <a:cxnLst/>
            <a:rect l="l" t="t" r="r" b="b"/>
            <a:pathLst>
              <a:path w="8229600" h="3886200">
                <a:moveTo>
                  <a:pt x="0" y="3886200"/>
                </a:moveTo>
                <a:lnTo>
                  <a:pt x="8229600" y="3886200"/>
                </a:lnTo>
                <a:lnTo>
                  <a:pt x="8229600" y="0"/>
                </a:lnTo>
                <a:lnTo>
                  <a:pt x="0" y="0"/>
                </a:lnTo>
                <a:lnTo>
                  <a:pt x="0" y="3886200"/>
                </a:lnTo>
                <a:close/>
              </a:path>
            </a:pathLst>
          </a:custGeom>
          <a:solidFill>
            <a:srgbClr val="D9D4C6"/>
          </a:solidFill>
        </p:spPr>
        <p:txBody>
          <a:bodyPr wrap="square" lIns="0" tIns="0" rIns="0" bIns="0" rtlCol="0">
            <a:noAutofit/>
          </a:bodyPr>
          <a:lstStyle/>
          <a:p>
            <a:endParaRPr/>
          </a:p>
        </p:txBody>
      </p:sp>
      <p:sp>
        <p:nvSpPr>
          <p:cNvPr id="8" name="object 8"/>
          <p:cNvSpPr/>
          <p:nvPr/>
        </p:nvSpPr>
        <p:spPr>
          <a:xfrm>
            <a:off x="456566" y="1980005"/>
            <a:ext cx="8218186" cy="3879017"/>
          </a:xfrm>
          <a:custGeom>
            <a:avLst/>
            <a:gdLst/>
            <a:ahLst/>
            <a:cxnLst/>
            <a:rect l="l" t="t" r="r" b="b"/>
            <a:pathLst>
              <a:path w="8229600" h="3886200">
                <a:moveTo>
                  <a:pt x="0" y="3886200"/>
                </a:moveTo>
                <a:lnTo>
                  <a:pt x="8229600" y="3886200"/>
                </a:lnTo>
                <a:lnTo>
                  <a:pt x="8229600" y="0"/>
                </a:lnTo>
                <a:lnTo>
                  <a:pt x="0" y="0"/>
                </a:lnTo>
                <a:lnTo>
                  <a:pt x="0" y="3886200"/>
                </a:lnTo>
                <a:close/>
              </a:path>
            </a:pathLst>
          </a:custGeom>
          <a:ln w="9144">
            <a:solidFill>
              <a:srgbClr val="7B7053"/>
            </a:solidFill>
          </a:ln>
        </p:spPr>
        <p:txBody>
          <a:bodyPr wrap="square" lIns="0" tIns="0" rIns="0" bIns="0" rtlCol="0">
            <a:noAutofit/>
          </a:bodyPr>
          <a:lstStyle/>
          <a:p>
            <a:endParaRPr/>
          </a:p>
        </p:txBody>
      </p:sp>
      <p:sp>
        <p:nvSpPr>
          <p:cNvPr id="5" name="object 5"/>
          <p:cNvSpPr txBox="1"/>
          <p:nvPr/>
        </p:nvSpPr>
        <p:spPr>
          <a:xfrm>
            <a:off x="232950" y="1226386"/>
            <a:ext cx="8681841" cy="621543"/>
          </a:xfrm>
          <a:prstGeom prst="rect">
            <a:avLst/>
          </a:prstGeom>
        </p:spPr>
        <p:txBody>
          <a:bodyPr wrap="square" lIns="0" tIns="0" rIns="0" bIns="0" rtlCol="0">
            <a:noAutofit/>
          </a:bodyPr>
          <a:lstStyle/>
          <a:p>
            <a:pPr algn="ctr">
              <a:lnSpc>
                <a:spcPts val="2236"/>
              </a:lnSpc>
              <a:spcBef>
                <a:spcPts val="111"/>
              </a:spcBef>
            </a:pPr>
            <a:r>
              <a:rPr sz="3100" b="1" baseline="2600" dirty="0">
                <a:solidFill>
                  <a:srgbClr val="524A38"/>
                </a:solidFill>
                <a:latin typeface="Calibri"/>
                <a:cs typeface="Calibri"/>
              </a:rPr>
              <a:t>SOUTHW</a:t>
            </a:r>
            <a:r>
              <a:rPr sz="3100" b="1" spc="-25" baseline="2600" dirty="0">
                <a:solidFill>
                  <a:srgbClr val="524A38"/>
                </a:solidFill>
                <a:latin typeface="Calibri"/>
                <a:cs typeface="Calibri"/>
              </a:rPr>
              <a:t>E</a:t>
            </a:r>
            <a:r>
              <a:rPr sz="3100" b="1" spc="-19" baseline="2600" dirty="0">
                <a:solidFill>
                  <a:srgbClr val="524A38"/>
                </a:solidFill>
                <a:latin typeface="Calibri"/>
                <a:cs typeface="Calibri"/>
              </a:rPr>
              <a:t>S</a:t>
            </a:r>
            <a:r>
              <a:rPr sz="3100" b="1" baseline="2600" dirty="0">
                <a:solidFill>
                  <a:srgbClr val="524A38"/>
                </a:solidFill>
                <a:latin typeface="Calibri"/>
                <a:cs typeface="Calibri"/>
              </a:rPr>
              <a:t>T AI</a:t>
            </a:r>
            <a:r>
              <a:rPr sz="3100" b="1" spc="4" baseline="2600" dirty="0">
                <a:solidFill>
                  <a:srgbClr val="524A38"/>
                </a:solidFill>
                <a:latin typeface="Calibri"/>
                <a:cs typeface="Calibri"/>
              </a:rPr>
              <a:t>R</a:t>
            </a:r>
            <a:r>
              <a:rPr sz="3100" b="1" baseline="2600" dirty="0">
                <a:solidFill>
                  <a:srgbClr val="524A38"/>
                </a:solidFill>
                <a:latin typeface="Calibri"/>
                <a:cs typeface="Calibri"/>
              </a:rPr>
              <a:t>LIN</a:t>
            </a:r>
            <a:r>
              <a:rPr sz="3100" b="1" spc="-25" baseline="2600" dirty="0">
                <a:solidFill>
                  <a:srgbClr val="524A38"/>
                </a:solidFill>
                <a:latin typeface="Calibri"/>
                <a:cs typeface="Calibri"/>
              </a:rPr>
              <a:t>E</a:t>
            </a:r>
            <a:r>
              <a:rPr sz="3100" b="1" baseline="2600" dirty="0">
                <a:solidFill>
                  <a:srgbClr val="524A38"/>
                </a:solidFill>
                <a:latin typeface="Calibri"/>
                <a:cs typeface="Calibri"/>
              </a:rPr>
              <a:t>S</a:t>
            </a:r>
            <a:r>
              <a:rPr sz="3100" b="1" spc="4" baseline="2600" dirty="0">
                <a:solidFill>
                  <a:srgbClr val="524A38"/>
                </a:solidFill>
                <a:latin typeface="Calibri"/>
                <a:cs typeface="Calibri"/>
              </a:rPr>
              <a:t> </a:t>
            </a:r>
            <a:r>
              <a:rPr sz="3100" b="1" spc="-164" baseline="2600" dirty="0">
                <a:solidFill>
                  <a:srgbClr val="524A38"/>
                </a:solidFill>
                <a:latin typeface="Calibri"/>
                <a:cs typeface="Calibri"/>
              </a:rPr>
              <a:t>T</a:t>
            </a:r>
            <a:r>
              <a:rPr sz="3100" b="1" baseline="2600" dirty="0">
                <a:solidFill>
                  <a:srgbClr val="524A38"/>
                </a:solidFill>
                <a:latin typeface="Calibri"/>
                <a:cs typeface="Calibri"/>
              </a:rPr>
              <a:t>AK</a:t>
            </a:r>
            <a:r>
              <a:rPr sz="3100" b="1" spc="-25" baseline="2600" dirty="0">
                <a:solidFill>
                  <a:srgbClr val="524A38"/>
                </a:solidFill>
                <a:latin typeface="Calibri"/>
                <a:cs typeface="Calibri"/>
              </a:rPr>
              <a:t>E</a:t>
            </a:r>
            <a:r>
              <a:rPr sz="3100" b="1" baseline="2600" dirty="0">
                <a:solidFill>
                  <a:srgbClr val="524A38"/>
                </a:solidFill>
                <a:latin typeface="Calibri"/>
                <a:cs typeface="Calibri"/>
              </a:rPr>
              <a:t>S</a:t>
            </a:r>
            <a:r>
              <a:rPr sz="3100" b="1" spc="4" baseline="2600" dirty="0">
                <a:solidFill>
                  <a:srgbClr val="524A38"/>
                </a:solidFill>
                <a:latin typeface="Calibri"/>
                <a:cs typeface="Calibri"/>
              </a:rPr>
              <a:t> </a:t>
            </a:r>
            <a:r>
              <a:rPr sz="3100" b="1" baseline="2600" dirty="0">
                <a:solidFill>
                  <a:srgbClr val="524A38"/>
                </a:solidFill>
                <a:latin typeface="Calibri"/>
                <a:cs typeface="Calibri"/>
              </a:rPr>
              <a:t>O</a:t>
            </a:r>
            <a:r>
              <a:rPr sz="3100" b="1" spc="-9" baseline="2600" dirty="0">
                <a:solidFill>
                  <a:srgbClr val="524A38"/>
                </a:solidFill>
                <a:latin typeface="Calibri"/>
                <a:cs typeface="Calibri"/>
              </a:rPr>
              <a:t>F</a:t>
            </a:r>
            <a:r>
              <a:rPr sz="3100" b="1" baseline="2600" dirty="0">
                <a:solidFill>
                  <a:srgbClr val="524A38"/>
                </a:solidFill>
                <a:latin typeface="Calibri"/>
                <a:cs typeface="Calibri"/>
              </a:rPr>
              <a:t>F </a:t>
            </a:r>
            <a:r>
              <a:rPr sz="3100" b="1" spc="4" baseline="2600" dirty="0">
                <a:solidFill>
                  <a:srgbClr val="524A38"/>
                </a:solidFill>
                <a:latin typeface="Calibri"/>
                <a:cs typeface="Calibri"/>
              </a:rPr>
              <a:t>W</a:t>
            </a:r>
            <a:r>
              <a:rPr sz="3100" b="1" baseline="2600" dirty="0">
                <a:solidFill>
                  <a:srgbClr val="524A38"/>
                </a:solidFill>
                <a:latin typeface="Calibri"/>
                <a:cs typeface="Calibri"/>
              </a:rPr>
              <a:t>I</a:t>
            </a:r>
            <a:r>
              <a:rPr sz="3100" b="1" spc="4" baseline="2600" dirty="0">
                <a:solidFill>
                  <a:srgbClr val="524A38"/>
                </a:solidFill>
                <a:latin typeface="Calibri"/>
                <a:cs typeface="Calibri"/>
              </a:rPr>
              <a:t>T</a:t>
            </a:r>
            <a:r>
              <a:rPr sz="3100" b="1" baseline="2600" dirty="0">
                <a:solidFill>
                  <a:srgbClr val="524A38"/>
                </a:solidFill>
                <a:latin typeface="Calibri"/>
                <a:cs typeface="Calibri"/>
              </a:rPr>
              <a:t>H</a:t>
            </a:r>
            <a:r>
              <a:rPr sz="3100" b="1" spc="-9" baseline="2600" dirty="0">
                <a:solidFill>
                  <a:srgbClr val="524A38"/>
                </a:solidFill>
                <a:latin typeface="Calibri"/>
                <a:cs typeface="Calibri"/>
              </a:rPr>
              <a:t> </a:t>
            </a:r>
            <a:r>
              <a:rPr sz="3100" b="1" baseline="2600" dirty="0">
                <a:solidFill>
                  <a:srgbClr val="524A38"/>
                </a:solidFill>
                <a:latin typeface="Calibri"/>
                <a:cs typeface="Calibri"/>
              </a:rPr>
              <a:t>B</a:t>
            </a:r>
            <a:r>
              <a:rPr sz="3100" b="1" spc="-4" baseline="2600" dirty="0">
                <a:solidFill>
                  <a:srgbClr val="524A38"/>
                </a:solidFill>
                <a:latin typeface="Calibri"/>
                <a:cs typeface="Calibri"/>
              </a:rPr>
              <a:t>E</a:t>
            </a:r>
            <a:r>
              <a:rPr sz="3100" b="1" spc="25" baseline="2600" dirty="0">
                <a:solidFill>
                  <a:srgbClr val="524A38"/>
                </a:solidFill>
                <a:latin typeface="Calibri"/>
                <a:cs typeface="Calibri"/>
              </a:rPr>
              <a:t>T</a:t>
            </a:r>
            <a:r>
              <a:rPr sz="3100" b="1" baseline="2600" dirty="0">
                <a:solidFill>
                  <a:srgbClr val="524A38"/>
                </a:solidFill>
                <a:latin typeface="Calibri"/>
                <a:cs typeface="Calibri"/>
              </a:rPr>
              <a:t>TER SUPP</a:t>
            </a:r>
            <a:r>
              <a:rPr sz="3100" b="1" spc="-184" baseline="2600" dirty="0">
                <a:solidFill>
                  <a:srgbClr val="524A38"/>
                </a:solidFill>
                <a:latin typeface="Calibri"/>
                <a:cs typeface="Calibri"/>
              </a:rPr>
              <a:t>L</a:t>
            </a:r>
            <a:r>
              <a:rPr sz="3100" b="1" baseline="2600" dirty="0">
                <a:solidFill>
                  <a:srgbClr val="524A38"/>
                </a:solidFill>
                <a:latin typeface="Calibri"/>
                <a:cs typeface="Calibri"/>
              </a:rPr>
              <a:t>Y</a:t>
            </a:r>
            <a:r>
              <a:rPr sz="3100" b="1" spc="-4" baseline="2600" dirty="0">
                <a:solidFill>
                  <a:srgbClr val="524A38"/>
                </a:solidFill>
                <a:latin typeface="Calibri"/>
                <a:cs typeface="Calibri"/>
              </a:rPr>
              <a:t> </a:t>
            </a:r>
            <a:r>
              <a:rPr sz="3100" b="1" baseline="2600" dirty="0">
                <a:solidFill>
                  <a:srgbClr val="524A38"/>
                </a:solidFill>
                <a:latin typeface="Calibri"/>
                <a:cs typeface="Calibri"/>
              </a:rPr>
              <a:t>CHAIN MAN</a:t>
            </a:r>
            <a:r>
              <a:rPr sz="3100" b="1" spc="-25" baseline="2600" dirty="0">
                <a:solidFill>
                  <a:srgbClr val="524A38"/>
                </a:solidFill>
                <a:latin typeface="Calibri"/>
                <a:cs typeface="Calibri"/>
              </a:rPr>
              <a:t>A</a:t>
            </a:r>
            <a:r>
              <a:rPr sz="3100" b="1" spc="4" baseline="2600" dirty="0">
                <a:solidFill>
                  <a:srgbClr val="524A38"/>
                </a:solidFill>
                <a:latin typeface="Calibri"/>
                <a:cs typeface="Calibri"/>
              </a:rPr>
              <a:t>G</a:t>
            </a:r>
            <a:r>
              <a:rPr sz="3100" b="1" baseline="2600" dirty="0">
                <a:solidFill>
                  <a:srgbClr val="524A38"/>
                </a:solidFill>
                <a:latin typeface="Calibri"/>
                <a:cs typeface="Calibri"/>
              </a:rPr>
              <a:t>EM</a:t>
            </a:r>
            <a:r>
              <a:rPr sz="3100" b="1" spc="-9" baseline="2600" dirty="0">
                <a:solidFill>
                  <a:srgbClr val="524A38"/>
                </a:solidFill>
                <a:latin typeface="Calibri"/>
                <a:cs typeface="Calibri"/>
              </a:rPr>
              <a:t>E</a:t>
            </a:r>
            <a:r>
              <a:rPr sz="3100" b="1" baseline="2600" dirty="0">
                <a:solidFill>
                  <a:srgbClr val="524A38"/>
                </a:solidFill>
                <a:latin typeface="Calibri"/>
                <a:cs typeface="Calibri"/>
              </a:rPr>
              <a:t>NT</a:t>
            </a:r>
            <a:endParaRPr sz="2100">
              <a:latin typeface="Calibri"/>
              <a:cs typeface="Calibri"/>
            </a:endParaRPr>
          </a:p>
          <a:p>
            <a:pPr marL="1294113" marR="1314391" algn="ctr">
              <a:lnSpc>
                <a:spcPct val="97696"/>
              </a:lnSpc>
              <a:spcBef>
                <a:spcPts val="399"/>
              </a:spcBef>
            </a:pPr>
            <a:r>
              <a:rPr i="1" spc="-29" dirty="0">
                <a:latin typeface="Cambria"/>
                <a:cs typeface="Cambria"/>
              </a:rPr>
              <a:t>R</a:t>
            </a:r>
            <a:r>
              <a:rPr i="1" dirty="0">
                <a:latin typeface="Cambria"/>
                <a:cs typeface="Cambria"/>
              </a:rPr>
              <a:t>e</a:t>
            </a:r>
            <a:r>
              <a:rPr i="1" spc="4" dirty="0">
                <a:latin typeface="Cambria"/>
                <a:cs typeface="Cambria"/>
              </a:rPr>
              <a:t>a</a:t>
            </a:r>
            <a:r>
              <a:rPr i="1" dirty="0">
                <a:latin typeface="Cambria"/>
                <a:cs typeface="Cambria"/>
              </a:rPr>
              <a:t>d</a:t>
            </a:r>
            <a:r>
              <a:rPr i="1" spc="-4" dirty="0">
                <a:latin typeface="Cambria"/>
                <a:cs typeface="Cambria"/>
              </a:rPr>
              <a:t> </a:t>
            </a:r>
            <a:r>
              <a:rPr i="1" spc="-9" dirty="0">
                <a:latin typeface="Cambria"/>
                <a:cs typeface="Cambria"/>
              </a:rPr>
              <a:t>t</a:t>
            </a:r>
            <a:r>
              <a:rPr i="1" spc="4" dirty="0">
                <a:latin typeface="Cambria"/>
                <a:cs typeface="Cambria"/>
              </a:rPr>
              <a:t>h</a:t>
            </a:r>
            <a:r>
              <a:rPr i="1" dirty="0">
                <a:latin typeface="Cambria"/>
                <a:cs typeface="Cambria"/>
              </a:rPr>
              <a:t>e</a:t>
            </a:r>
            <a:r>
              <a:rPr i="1" spc="-4" dirty="0">
                <a:latin typeface="Cambria"/>
                <a:cs typeface="Cambria"/>
              </a:rPr>
              <a:t> </a:t>
            </a:r>
            <a:r>
              <a:rPr i="1" dirty="0">
                <a:latin typeface="Cambria"/>
                <a:cs typeface="Cambria"/>
              </a:rPr>
              <a:t>In</a:t>
            </a:r>
            <a:r>
              <a:rPr i="1" spc="-14" dirty="0">
                <a:latin typeface="Cambria"/>
                <a:cs typeface="Cambria"/>
              </a:rPr>
              <a:t>t</a:t>
            </a:r>
            <a:r>
              <a:rPr i="1" dirty="0">
                <a:latin typeface="Cambria"/>
                <a:cs typeface="Cambria"/>
              </a:rPr>
              <a:t>e</a:t>
            </a:r>
            <a:r>
              <a:rPr i="1" spc="-9" dirty="0">
                <a:latin typeface="Cambria"/>
                <a:cs typeface="Cambria"/>
              </a:rPr>
              <a:t>r</a:t>
            </a:r>
            <a:r>
              <a:rPr i="1" dirty="0">
                <a:latin typeface="Cambria"/>
                <a:cs typeface="Cambria"/>
              </a:rPr>
              <a:t>act</a:t>
            </a:r>
            <a:r>
              <a:rPr i="1" spc="4" dirty="0">
                <a:latin typeface="Cambria"/>
                <a:cs typeface="Cambria"/>
              </a:rPr>
              <a:t>i</a:t>
            </a:r>
            <a:r>
              <a:rPr i="1" spc="-14" dirty="0">
                <a:latin typeface="Cambria"/>
                <a:cs typeface="Cambria"/>
              </a:rPr>
              <a:t>v</a:t>
            </a:r>
            <a:r>
              <a:rPr i="1" dirty="0">
                <a:latin typeface="Cambria"/>
                <a:cs typeface="Cambria"/>
              </a:rPr>
              <a:t>e Se</a:t>
            </a:r>
            <a:r>
              <a:rPr i="1" spc="-9" dirty="0">
                <a:latin typeface="Cambria"/>
                <a:cs typeface="Cambria"/>
              </a:rPr>
              <a:t>s</a:t>
            </a:r>
            <a:r>
              <a:rPr i="1" dirty="0">
                <a:latin typeface="Cambria"/>
                <a:cs typeface="Cambria"/>
              </a:rPr>
              <a:t>sion</a:t>
            </a:r>
            <a:r>
              <a:rPr i="1" spc="9" dirty="0">
                <a:latin typeface="Cambria"/>
                <a:cs typeface="Cambria"/>
              </a:rPr>
              <a:t> </a:t>
            </a:r>
            <a:r>
              <a:rPr i="1" dirty="0">
                <a:latin typeface="Cambria"/>
                <a:cs typeface="Cambria"/>
              </a:rPr>
              <a:t>and</a:t>
            </a:r>
            <a:r>
              <a:rPr i="1" spc="-9" dirty="0">
                <a:latin typeface="Cambria"/>
                <a:cs typeface="Cambria"/>
              </a:rPr>
              <a:t> </a:t>
            </a:r>
            <a:r>
              <a:rPr i="1" dirty="0">
                <a:latin typeface="Cambria"/>
                <a:cs typeface="Cambria"/>
              </a:rPr>
              <a:t>d</a:t>
            </a:r>
            <a:r>
              <a:rPr i="1" spc="4" dirty="0">
                <a:latin typeface="Cambria"/>
                <a:cs typeface="Cambria"/>
              </a:rPr>
              <a:t>i</a:t>
            </a:r>
            <a:r>
              <a:rPr i="1" dirty="0">
                <a:latin typeface="Cambria"/>
                <a:cs typeface="Cambria"/>
              </a:rPr>
              <a:t>sc</a:t>
            </a:r>
            <a:r>
              <a:rPr i="1" spc="-4" dirty="0">
                <a:latin typeface="Cambria"/>
                <a:cs typeface="Cambria"/>
              </a:rPr>
              <a:t>u</a:t>
            </a:r>
            <a:r>
              <a:rPr i="1" dirty="0">
                <a:latin typeface="Cambria"/>
                <a:cs typeface="Cambria"/>
              </a:rPr>
              <a:t>ss</a:t>
            </a:r>
            <a:r>
              <a:rPr i="1" spc="-4" dirty="0">
                <a:latin typeface="Cambria"/>
                <a:cs typeface="Cambria"/>
              </a:rPr>
              <a:t> </a:t>
            </a:r>
            <a:r>
              <a:rPr i="1" spc="-9" dirty="0">
                <a:latin typeface="Cambria"/>
                <a:cs typeface="Cambria"/>
              </a:rPr>
              <a:t>t</a:t>
            </a:r>
            <a:r>
              <a:rPr i="1" spc="4" dirty="0">
                <a:latin typeface="Cambria"/>
                <a:cs typeface="Cambria"/>
              </a:rPr>
              <a:t>h</a:t>
            </a:r>
            <a:r>
              <a:rPr i="1" dirty="0">
                <a:latin typeface="Cambria"/>
                <a:cs typeface="Cambria"/>
              </a:rPr>
              <a:t>e</a:t>
            </a:r>
            <a:r>
              <a:rPr i="1" spc="-4" dirty="0">
                <a:latin typeface="Cambria"/>
                <a:cs typeface="Cambria"/>
              </a:rPr>
              <a:t> </a:t>
            </a:r>
            <a:r>
              <a:rPr i="1" spc="-9" dirty="0">
                <a:latin typeface="Cambria"/>
                <a:cs typeface="Cambria"/>
              </a:rPr>
              <a:t>f</a:t>
            </a:r>
            <a:r>
              <a:rPr i="1" dirty="0">
                <a:latin typeface="Cambria"/>
                <a:cs typeface="Cambria"/>
              </a:rPr>
              <a:t>oll</a:t>
            </a:r>
            <a:r>
              <a:rPr i="1" spc="-9" dirty="0">
                <a:latin typeface="Cambria"/>
                <a:cs typeface="Cambria"/>
              </a:rPr>
              <a:t>o</a:t>
            </a:r>
            <a:r>
              <a:rPr i="1" dirty="0">
                <a:latin typeface="Cambria"/>
                <a:cs typeface="Cambria"/>
              </a:rPr>
              <a:t>wing </a:t>
            </a:r>
            <a:r>
              <a:rPr i="1" spc="-9" dirty="0">
                <a:latin typeface="Cambria"/>
                <a:cs typeface="Cambria"/>
              </a:rPr>
              <a:t>q</a:t>
            </a:r>
            <a:r>
              <a:rPr i="1" dirty="0">
                <a:latin typeface="Cambria"/>
                <a:cs typeface="Cambria"/>
              </a:rPr>
              <a:t>u</a:t>
            </a:r>
            <a:r>
              <a:rPr i="1" spc="-9" dirty="0">
                <a:latin typeface="Cambria"/>
                <a:cs typeface="Cambria"/>
              </a:rPr>
              <a:t>e</a:t>
            </a:r>
            <a:r>
              <a:rPr i="1" dirty="0">
                <a:latin typeface="Cambria"/>
                <a:cs typeface="Cambria"/>
              </a:rPr>
              <a:t>stions</a:t>
            </a:r>
            <a:endParaRPr>
              <a:latin typeface="Cambria"/>
              <a:cs typeface="Cambria"/>
            </a:endParaRPr>
          </a:p>
        </p:txBody>
      </p:sp>
      <p:sp>
        <p:nvSpPr>
          <p:cNvPr id="2" name="object 2"/>
          <p:cNvSpPr txBox="1"/>
          <p:nvPr/>
        </p:nvSpPr>
        <p:spPr>
          <a:xfrm>
            <a:off x="456566" y="1980005"/>
            <a:ext cx="8218186" cy="3879017"/>
          </a:xfrm>
          <a:prstGeom prst="rect">
            <a:avLst/>
          </a:prstGeom>
        </p:spPr>
        <p:txBody>
          <a:bodyPr wrap="square" lIns="0" tIns="0" rIns="0" bIns="0" rtlCol="0">
            <a:noAutofit/>
          </a:bodyPr>
          <a:lstStyle/>
          <a:p>
            <a:pPr marL="433645" marR="389740" indent="-342351">
              <a:lnSpc>
                <a:spcPts val="2636"/>
              </a:lnSpc>
              <a:spcBef>
                <a:spcPts val="446"/>
              </a:spcBef>
              <a:tabLst>
                <a:tab pos="431109" algn="l"/>
              </a:tabLst>
            </a:pPr>
            <a:r>
              <a:rPr sz="2200" dirty="0">
                <a:latin typeface="Arial"/>
                <a:cs typeface="Arial"/>
              </a:rPr>
              <a:t>•	</a:t>
            </a:r>
            <a:r>
              <a:rPr sz="2200" b="1" dirty="0">
                <a:latin typeface="Calibri"/>
                <a:cs typeface="Calibri"/>
              </a:rPr>
              <a:t>W</a:t>
            </a:r>
            <a:r>
              <a:rPr sz="2200" b="1" spc="-34" dirty="0">
                <a:latin typeface="Calibri"/>
                <a:cs typeface="Calibri"/>
              </a:rPr>
              <a:t>h</a:t>
            </a:r>
            <a:r>
              <a:rPr sz="2200" b="1" dirty="0">
                <a:latin typeface="Calibri"/>
                <a:cs typeface="Calibri"/>
              </a:rPr>
              <a:t>y</a:t>
            </a:r>
            <a:r>
              <a:rPr sz="2200" b="1" spc="-42" dirty="0">
                <a:latin typeface="Calibri"/>
                <a:cs typeface="Calibri"/>
              </a:rPr>
              <a:t> </a:t>
            </a:r>
            <a:r>
              <a:rPr sz="2200" b="1" dirty="0">
                <a:latin typeface="Calibri"/>
                <a:cs typeface="Calibri"/>
              </a:rPr>
              <a:t>is</a:t>
            </a:r>
            <a:r>
              <a:rPr sz="2200" b="1" spc="4" dirty="0">
                <a:latin typeface="Calibri"/>
                <a:cs typeface="Calibri"/>
              </a:rPr>
              <a:t> </a:t>
            </a:r>
            <a:r>
              <a:rPr sz="2200" b="1" dirty="0">
                <a:latin typeface="Calibri"/>
                <a:cs typeface="Calibri"/>
              </a:rPr>
              <a:t>par</a:t>
            </a:r>
            <a:r>
              <a:rPr sz="2200" b="1" spc="-9" dirty="0">
                <a:latin typeface="Calibri"/>
                <a:cs typeface="Calibri"/>
              </a:rPr>
              <a:t>t</a:t>
            </a:r>
            <a:r>
              <a:rPr sz="2200" b="1" dirty="0">
                <a:latin typeface="Calibri"/>
                <a:cs typeface="Calibri"/>
              </a:rPr>
              <a:t>s</a:t>
            </a:r>
            <a:r>
              <a:rPr sz="2200" b="1" spc="-23" dirty="0">
                <a:latin typeface="Calibri"/>
                <a:cs typeface="Calibri"/>
              </a:rPr>
              <a:t> </a:t>
            </a:r>
            <a:r>
              <a:rPr sz="2200" b="1" dirty="0">
                <a:latin typeface="Calibri"/>
                <a:cs typeface="Calibri"/>
              </a:rPr>
              <a:t>i</a:t>
            </a:r>
            <a:r>
              <a:rPr sz="2200" b="1" spc="-34" dirty="0">
                <a:latin typeface="Calibri"/>
                <a:cs typeface="Calibri"/>
              </a:rPr>
              <a:t>n</a:t>
            </a:r>
            <a:r>
              <a:rPr sz="2200" b="1" spc="-14" dirty="0">
                <a:latin typeface="Calibri"/>
                <a:cs typeface="Calibri"/>
              </a:rPr>
              <a:t>v</a:t>
            </a:r>
            <a:r>
              <a:rPr sz="2200" b="1" dirty="0">
                <a:latin typeface="Calibri"/>
                <a:cs typeface="Calibri"/>
              </a:rPr>
              <a:t>e</a:t>
            </a:r>
            <a:r>
              <a:rPr sz="2200" b="1" spc="-19" dirty="0">
                <a:latin typeface="Calibri"/>
                <a:cs typeface="Calibri"/>
              </a:rPr>
              <a:t>n</a:t>
            </a:r>
            <a:r>
              <a:rPr sz="2200" b="1" spc="-29" dirty="0">
                <a:latin typeface="Calibri"/>
                <a:cs typeface="Calibri"/>
              </a:rPr>
              <a:t>t</a:t>
            </a:r>
            <a:r>
              <a:rPr sz="2200" b="1" dirty="0">
                <a:latin typeface="Calibri"/>
                <a:cs typeface="Calibri"/>
              </a:rPr>
              <a:t>o</a:t>
            </a:r>
            <a:r>
              <a:rPr sz="2200" b="1" spc="4" dirty="0">
                <a:latin typeface="Calibri"/>
                <a:cs typeface="Calibri"/>
              </a:rPr>
              <a:t>r</a:t>
            </a:r>
            <a:r>
              <a:rPr sz="2200" b="1" dirty="0">
                <a:latin typeface="Calibri"/>
                <a:cs typeface="Calibri"/>
              </a:rPr>
              <a:t>y</a:t>
            </a:r>
            <a:r>
              <a:rPr sz="2200" b="1" spc="-45" dirty="0">
                <a:latin typeface="Calibri"/>
                <a:cs typeface="Calibri"/>
              </a:rPr>
              <a:t> </a:t>
            </a:r>
            <a:r>
              <a:rPr sz="2200" b="1" dirty="0">
                <a:latin typeface="Calibri"/>
                <a:cs typeface="Calibri"/>
              </a:rPr>
              <a:t>mana</a:t>
            </a:r>
            <a:r>
              <a:rPr sz="2200" b="1" spc="-19" dirty="0">
                <a:latin typeface="Calibri"/>
                <a:cs typeface="Calibri"/>
              </a:rPr>
              <a:t>g</a:t>
            </a:r>
            <a:r>
              <a:rPr sz="2200" b="1" dirty="0">
                <a:latin typeface="Calibri"/>
                <a:cs typeface="Calibri"/>
              </a:rPr>
              <a:t>eme</a:t>
            </a:r>
            <a:r>
              <a:rPr sz="2200" b="1" spc="-19" dirty="0">
                <a:latin typeface="Calibri"/>
                <a:cs typeface="Calibri"/>
              </a:rPr>
              <a:t>n</a:t>
            </a:r>
            <a:r>
              <a:rPr sz="2200" b="1" dirty="0">
                <a:latin typeface="Calibri"/>
                <a:cs typeface="Calibri"/>
              </a:rPr>
              <a:t>t</a:t>
            </a:r>
            <a:r>
              <a:rPr sz="2200" b="1" spc="-78" dirty="0">
                <a:latin typeface="Calibri"/>
                <a:cs typeface="Calibri"/>
              </a:rPr>
              <a:t> </a:t>
            </a:r>
            <a:r>
              <a:rPr sz="2200" b="1" dirty="0">
                <a:latin typeface="Calibri"/>
                <a:cs typeface="Calibri"/>
              </a:rPr>
              <a:t>so</a:t>
            </a:r>
            <a:r>
              <a:rPr sz="2200" b="1" spc="-20" dirty="0">
                <a:latin typeface="Calibri"/>
                <a:cs typeface="Calibri"/>
              </a:rPr>
              <a:t> </a:t>
            </a:r>
            <a:r>
              <a:rPr sz="2200" b="1" dirty="0">
                <a:latin typeface="Calibri"/>
                <a:cs typeface="Calibri"/>
              </a:rPr>
              <a:t>i</a:t>
            </a:r>
            <a:r>
              <a:rPr sz="2200" b="1" spc="4" dirty="0">
                <a:latin typeface="Calibri"/>
                <a:cs typeface="Calibri"/>
              </a:rPr>
              <a:t>m</a:t>
            </a:r>
            <a:r>
              <a:rPr sz="2200" b="1" dirty="0">
                <a:latin typeface="Calibri"/>
                <a:cs typeface="Calibri"/>
              </a:rPr>
              <a:t>por</a:t>
            </a:r>
            <a:r>
              <a:rPr sz="2200" b="1" spc="-29" dirty="0">
                <a:latin typeface="Calibri"/>
                <a:cs typeface="Calibri"/>
              </a:rPr>
              <a:t>t</a:t>
            </a:r>
            <a:r>
              <a:rPr sz="2200" b="1" dirty="0">
                <a:latin typeface="Calibri"/>
                <a:cs typeface="Calibri"/>
              </a:rPr>
              <a:t>a</a:t>
            </a:r>
            <a:r>
              <a:rPr sz="2200" b="1" spc="-25" dirty="0">
                <a:latin typeface="Calibri"/>
                <a:cs typeface="Calibri"/>
              </a:rPr>
              <a:t>n</a:t>
            </a:r>
            <a:r>
              <a:rPr sz="2200" b="1" dirty="0">
                <a:latin typeface="Calibri"/>
                <a:cs typeface="Calibri"/>
              </a:rPr>
              <a:t>t</a:t>
            </a:r>
            <a:r>
              <a:rPr sz="2200" b="1" spc="-49" dirty="0">
                <a:latin typeface="Calibri"/>
                <a:cs typeface="Calibri"/>
              </a:rPr>
              <a:t> </a:t>
            </a:r>
            <a:r>
              <a:rPr sz="2200" b="1" spc="-25" dirty="0">
                <a:latin typeface="Calibri"/>
                <a:cs typeface="Calibri"/>
              </a:rPr>
              <a:t>a</a:t>
            </a:r>
            <a:r>
              <a:rPr sz="2200" b="1" dirty="0">
                <a:latin typeface="Calibri"/>
                <a:cs typeface="Calibri"/>
              </a:rPr>
              <a:t>t </a:t>
            </a:r>
            <a:r>
              <a:rPr sz="2200" b="1" spc="4" dirty="0">
                <a:latin typeface="Calibri"/>
                <a:cs typeface="Calibri"/>
              </a:rPr>
              <a:t>S</a:t>
            </a:r>
            <a:r>
              <a:rPr sz="2200" b="1" dirty="0">
                <a:latin typeface="Calibri"/>
                <a:cs typeface="Calibri"/>
              </a:rPr>
              <a:t>ou</a:t>
            </a:r>
            <a:r>
              <a:rPr sz="2200" b="1" spc="-9" dirty="0">
                <a:latin typeface="Calibri"/>
                <a:cs typeface="Calibri"/>
              </a:rPr>
              <a:t>th</a:t>
            </a:r>
            <a:r>
              <a:rPr sz="2200" b="1" spc="-14" dirty="0">
                <a:latin typeface="Calibri"/>
                <a:cs typeface="Calibri"/>
              </a:rPr>
              <a:t>w</a:t>
            </a:r>
            <a:r>
              <a:rPr sz="2200" b="1" dirty="0">
                <a:latin typeface="Calibri"/>
                <a:cs typeface="Calibri"/>
              </a:rPr>
              <a:t>e</a:t>
            </a:r>
            <a:r>
              <a:rPr sz="2200" b="1" spc="-25" dirty="0">
                <a:latin typeface="Calibri"/>
                <a:cs typeface="Calibri"/>
              </a:rPr>
              <a:t>s</a:t>
            </a:r>
            <a:r>
              <a:rPr sz="2200" b="1" dirty="0">
                <a:latin typeface="Calibri"/>
                <a:cs typeface="Calibri"/>
              </a:rPr>
              <a:t>t Airlines?</a:t>
            </a:r>
            <a:r>
              <a:rPr sz="2200" b="1" spc="-54" dirty="0">
                <a:latin typeface="Calibri"/>
                <a:cs typeface="Calibri"/>
              </a:rPr>
              <a:t> </a:t>
            </a:r>
            <a:r>
              <a:rPr sz="2200" b="1" dirty="0">
                <a:latin typeface="Calibri"/>
                <a:cs typeface="Calibri"/>
              </a:rPr>
              <a:t>Wh</a:t>
            </a:r>
            <a:r>
              <a:rPr sz="2200" b="1" spc="-19" dirty="0">
                <a:latin typeface="Calibri"/>
                <a:cs typeface="Calibri"/>
              </a:rPr>
              <a:t>a</a:t>
            </a:r>
            <a:r>
              <a:rPr sz="2200" b="1" dirty="0">
                <a:latin typeface="Calibri"/>
                <a:cs typeface="Calibri"/>
              </a:rPr>
              <a:t>t</a:t>
            </a:r>
            <a:r>
              <a:rPr sz="2200" b="1" spc="-17" dirty="0">
                <a:latin typeface="Calibri"/>
                <a:cs typeface="Calibri"/>
              </a:rPr>
              <a:t> </a:t>
            </a:r>
            <a:r>
              <a:rPr sz="2200" b="1" dirty="0">
                <a:latin typeface="Calibri"/>
                <a:cs typeface="Calibri"/>
              </a:rPr>
              <a:t>business </a:t>
            </a:r>
            <a:r>
              <a:rPr sz="2200" b="1" spc="-4" dirty="0">
                <a:latin typeface="Calibri"/>
                <a:cs typeface="Calibri"/>
              </a:rPr>
              <a:t>p</a:t>
            </a:r>
            <a:r>
              <a:rPr sz="2200" b="1" spc="-25" dirty="0">
                <a:latin typeface="Calibri"/>
                <a:cs typeface="Calibri"/>
              </a:rPr>
              <a:t>r</a:t>
            </a:r>
            <a:r>
              <a:rPr sz="2200" b="1" dirty="0">
                <a:latin typeface="Calibri"/>
                <a:cs typeface="Calibri"/>
              </a:rPr>
              <a:t>ocesses</a:t>
            </a:r>
            <a:r>
              <a:rPr sz="2200" b="1" spc="-32" dirty="0">
                <a:latin typeface="Calibri"/>
                <a:cs typeface="Calibri"/>
              </a:rPr>
              <a:t> </a:t>
            </a:r>
            <a:r>
              <a:rPr sz="2200" b="1" dirty="0">
                <a:latin typeface="Calibri"/>
                <a:cs typeface="Calibri"/>
              </a:rPr>
              <a:t>a</a:t>
            </a:r>
            <a:r>
              <a:rPr sz="2200" b="1" spc="-25" dirty="0">
                <a:latin typeface="Calibri"/>
                <a:cs typeface="Calibri"/>
              </a:rPr>
              <a:t>r</a:t>
            </a:r>
            <a:r>
              <a:rPr sz="2200" b="1" dirty="0">
                <a:latin typeface="Calibri"/>
                <a:cs typeface="Calibri"/>
              </a:rPr>
              <a:t>e</a:t>
            </a:r>
            <a:r>
              <a:rPr sz="2200" b="1" spc="-9" dirty="0">
                <a:latin typeface="Calibri"/>
                <a:cs typeface="Calibri"/>
              </a:rPr>
              <a:t> </a:t>
            </a:r>
            <a:r>
              <a:rPr sz="2200" b="1" spc="-14" dirty="0">
                <a:latin typeface="Calibri"/>
                <a:cs typeface="Calibri"/>
              </a:rPr>
              <a:t>a</a:t>
            </a:r>
            <a:r>
              <a:rPr sz="2200" b="1" dirty="0">
                <a:latin typeface="Calibri"/>
                <a:cs typeface="Calibri"/>
              </a:rPr>
              <a:t>f</a:t>
            </a:r>
            <a:r>
              <a:rPr sz="2200" b="1" spc="-34" dirty="0">
                <a:latin typeface="Calibri"/>
                <a:cs typeface="Calibri"/>
              </a:rPr>
              <a:t>f</a:t>
            </a:r>
            <a:r>
              <a:rPr sz="2200" b="1" dirty="0">
                <a:latin typeface="Calibri"/>
                <a:cs typeface="Calibri"/>
              </a:rPr>
              <a:t>e</a:t>
            </a:r>
            <a:r>
              <a:rPr sz="2200" b="1" spc="4" dirty="0">
                <a:latin typeface="Calibri"/>
                <a:cs typeface="Calibri"/>
              </a:rPr>
              <a:t>c</a:t>
            </a:r>
            <a:r>
              <a:rPr sz="2200" b="1" spc="-29" dirty="0">
                <a:latin typeface="Calibri"/>
                <a:cs typeface="Calibri"/>
              </a:rPr>
              <a:t>t</a:t>
            </a:r>
            <a:r>
              <a:rPr sz="2200" b="1" dirty="0">
                <a:latin typeface="Calibri"/>
                <a:cs typeface="Calibri"/>
              </a:rPr>
              <a:t>ed</a:t>
            </a:r>
            <a:r>
              <a:rPr sz="2200" b="1" spc="-16" dirty="0">
                <a:latin typeface="Calibri"/>
                <a:cs typeface="Calibri"/>
              </a:rPr>
              <a:t> </a:t>
            </a:r>
            <a:r>
              <a:rPr sz="2200" b="1" spc="-14" dirty="0">
                <a:latin typeface="Calibri"/>
                <a:cs typeface="Calibri"/>
              </a:rPr>
              <a:t>b</a:t>
            </a:r>
            <a:r>
              <a:rPr sz="2200" b="1" dirty="0">
                <a:latin typeface="Calibri"/>
                <a:cs typeface="Calibri"/>
              </a:rPr>
              <a:t>y the</a:t>
            </a:r>
            <a:r>
              <a:rPr sz="2200" b="1" spc="-20" dirty="0">
                <a:latin typeface="Calibri"/>
                <a:cs typeface="Calibri"/>
              </a:rPr>
              <a:t> </a:t>
            </a:r>
            <a:r>
              <a:rPr sz="2200" b="1" dirty="0">
                <a:latin typeface="Calibri"/>
                <a:cs typeface="Calibri"/>
              </a:rPr>
              <a:t>airlines’ abili</a:t>
            </a:r>
            <a:r>
              <a:rPr sz="2200" b="1" spc="-4" dirty="0">
                <a:latin typeface="Calibri"/>
                <a:cs typeface="Calibri"/>
              </a:rPr>
              <a:t>t</a:t>
            </a:r>
            <a:r>
              <a:rPr sz="2200" b="1" dirty="0">
                <a:latin typeface="Calibri"/>
                <a:cs typeface="Calibri"/>
              </a:rPr>
              <a:t>y</a:t>
            </a:r>
            <a:r>
              <a:rPr sz="2200" b="1" spc="-46" dirty="0">
                <a:latin typeface="Calibri"/>
                <a:cs typeface="Calibri"/>
              </a:rPr>
              <a:t> </a:t>
            </a:r>
            <a:r>
              <a:rPr sz="2200" b="1" dirty="0">
                <a:latin typeface="Calibri"/>
                <a:cs typeface="Calibri"/>
              </a:rPr>
              <a:t>or</a:t>
            </a:r>
            <a:r>
              <a:rPr sz="2200" b="1" spc="-4" dirty="0">
                <a:latin typeface="Calibri"/>
                <a:cs typeface="Calibri"/>
              </a:rPr>
              <a:t> </a:t>
            </a:r>
            <a:r>
              <a:rPr sz="2200" b="1" dirty="0">
                <a:latin typeface="Calibri"/>
                <a:cs typeface="Calibri"/>
              </a:rPr>
              <a:t>inabili</a:t>
            </a:r>
            <a:r>
              <a:rPr sz="2200" b="1" spc="-4" dirty="0">
                <a:latin typeface="Calibri"/>
                <a:cs typeface="Calibri"/>
              </a:rPr>
              <a:t>t</a:t>
            </a:r>
            <a:r>
              <a:rPr sz="2200" b="1" dirty="0">
                <a:latin typeface="Calibri"/>
                <a:cs typeface="Calibri"/>
              </a:rPr>
              <a:t>y</a:t>
            </a:r>
            <a:r>
              <a:rPr sz="2200" b="1" spc="-73" dirty="0">
                <a:latin typeface="Calibri"/>
                <a:cs typeface="Calibri"/>
              </a:rPr>
              <a:t> </a:t>
            </a:r>
            <a:r>
              <a:rPr sz="2200" b="1" spc="-29" dirty="0">
                <a:latin typeface="Calibri"/>
                <a:cs typeface="Calibri"/>
              </a:rPr>
              <a:t>t</a:t>
            </a:r>
            <a:r>
              <a:rPr sz="2200" b="1" dirty="0">
                <a:latin typeface="Calibri"/>
                <a:cs typeface="Calibri"/>
              </a:rPr>
              <a:t>o</a:t>
            </a:r>
            <a:r>
              <a:rPr sz="2200" b="1" spc="13" dirty="0">
                <a:latin typeface="Calibri"/>
                <a:cs typeface="Calibri"/>
              </a:rPr>
              <a:t> </a:t>
            </a:r>
            <a:r>
              <a:rPr sz="2200" b="1" dirty="0">
                <a:latin typeface="Calibri"/>
                <a:cs typeface="Calibri"/>
              </a:rPr>
              <a:t>h</a:t>
            </a:r>
            <a:r>
              <a:rPr sz="2200" b="1" spc="-39" dirty="0">
                <a:latin typeface="Calibri"/>
                <a:cs typeface="Calibri"/>
              </a:rPr>
              <a:t>a</a:t>
            </a:r>
            <a:r>
              <a:rPr sz="2200" b="1" spc="-14" dirty="0">
                <a:latin typeface="Calibri"/>
                <a:cs typeface="Calibri"/>
              </a:rPr>
              <a:t>v</a:t>
            </a:r>
            <a:r>
              <a:rPr sz="2200" b="1" dirty="0">
                <a:latin typeface="Calibri"/>
                <a:cs typeface="Calibri"/>
              </a:rPr>
              <a:t>e</a:t>
            </a:r>
            <a:r>
              <a:rPr sz="2200" b="1" spc="-24" dirty="0">
                <a:latin typeface="Calibri"/>
                <a:cs typeface="Calibri"/>
              </a:rPr>
              <a:t> </a:t>
            </a:r>
            <a:r>
              <a:rPr sz="2200" b="1" spc="-25" dirty="0">
                <a:latin typeface="Calibri"/>
                <a:cs typeface="Calibri"/>
              </a:rPr>
              <a:t>r</a:t>
            </a:r>
            <a:r>
              <a:rPr sz="2200" b="1" dirty="0">
                <a:latin typeface="Calibri"/>
                <a:cs typeface="Calibri"/>
              </a:rPr>
              <a:t>equi</a:t>
            </a:r>
            <a:r>
              <a:rPr sz="2200" b="1" spc="-25" dirty="0">
                <a:latin typeface="Calibri"/>
                <a:cs typeface="Calibri"/>
              </a:rPr>
              <a:t>r</a:t>
            </a:r>
            <a:r>
              <a:rPr sz="2200" b="1" dirty="0">
                <a:latin typeface="Calibri"/>
                <a:cs typeface="Calibri"/>
              </a:rPr>
              <a:t>ed</a:t>
            </a:r>
            <a:r>
              <a:rPr sz="2200" b="1" spc="-63" dirty="0">
                <a:latin typeface="Calibri"/>
                <a:cs typeface="Calibri"/>
              </a:rPr>
              <a:t> </a:t>
            </a:r>
            <a:r>
              <a:rPr sz="2200" b="1" dirty="0">
                <a:latin typeface="Calibri"/>
                <a:cs typeface="Calibri"/>
              </a:rPr>
              <a:t>par</a:t>
            </a:r>
            <a:r>
              <a:rPr sz="2200" b="1" spc="-9" dirty="0">
                <a:latin typeface="Calibri"/>
                <a:cs typeface="Calibri"/>
              </a:rPr>
              <a:t>t</a:t>
            </a:r>
            <a:r>
              <a:rPr sz="2200" b="1" dirty="0">
                <a:latin typeface="Calibri"/>
                <a:cs typeface="Calibri"/>
              </a:rPr>
              <a:t>s</a:t>
            </a:r>
            <a:r>
              <a:rPr sz="2200" b="1" spc="-8" dirty="0">
                <a:latin typeface="Calibri"/>
                <a:cs typeface="Calibri"/>
              </a:rPr>
              <a:t> </a:t>
            </a:r>
            <a:r>
              <a:rPr sz="2200" b="1" dirty="0">
                <a:latin typeface="Calibri"/>
                <a:cs typeface="Calibri"/>
              </a:rPr>
              <a:t>on</a:t>
            </a:r>
            <a:r>
              <a:rPr sz="2200" b="1" spc="-23" dirty="0">
                <a:latin typeface="Calibri"/>
                <a:cs typeface="Calibri"/>
              </a:rPr>
              <a:t> </a:t>
            </a:r>
            <a:r>
              <a:rPr sz="2200" b="1" dirty="0">
                <a:latin typeface="Calibri"/>
                <a:cs typeface="Calibri"/>
              </a:rPr>
              <a:t>hand?</a:t>
            </a:r>
            <a:endParaRPr sz="2200">
              <a:latin typeface="Calibri"/>
              <a:cs typeface="Calibri"/>
            </a:endParaRPr>
          </a:p>
          <a:p>
            <a:pPr marL="433645" marR="612848" indent="-342351">
              <a:lnSpc>
                <a:spcPts val="2636"/>
              </a:lnSpc>
              <a:spcBef>
                <a:spcPts val="1200"/>
              </a:spcBef>
              <a:tabLst>
                <a:tab pos="431109" algn="l"/>
              </a:tabLst>
            </a:pPr>
            <a:r>
              <a:rPr sz="2200" dirty="0">
                <a:latin typeface="Arial"/>
                <a:cs typeface="Arial"/>
              </a:rPr>
              <a:t>•	</a:t>
            </a:r>
            <a:r>
              <a:rPr sz="2200" b="1" dirty="0">
                <a:latin typeface="Calibri"/>
                <a:cs typeface="Calibri"/>
              </a:rPr>
              <a:t>W</a:t>
            </a:r>
            <a:r>
              <a:rPr sz="2200" b="1" spc="-34" dirty="0">
                <a:latin typeface="Calibri"/>
                <a:cs typeface="Calibri"/>
              </a:rPr>
              <a:t>h</a:t>
            </a:r>
            <a:r>
              <a:rPr sz="2200" b="1" dirty="0">
                <a:latin typeface="Calibri"/>
                <a:cs typeface="Calibri"/>
              </a:rPr>
              <a:t>y</a:t>
            </a:r>
            <a:r>
              <a:rPr sz="2200" b="1" spc="-42" dirty="0">
                <a:latin typeface="Calibri"/>
                <a:cs typeface="Calibri"/>
              </a:rPr>
              <a:t> </a:t>
            </a:r>
            <a:r>
              <a:rPr sz="2200" b="1" dirty="0">
                <a:latin typeface="Calibri"/>
                <a:cs typeface="Calibri"/>
              </a:rPr>
              <a:t>mana</a:t>
            </a:r>
            <a:r>
              <a:rPr sz="2200" b="1" spc="-14" dirty="0">
                <a:latin typeface="Calibri"/>
                <a:cs typeface="Calibri"/>
              </a:rPr>
              <a:t>g</a:t>
            </a:r>
            <a:r>
              <a:rPr sz="2200" b="1" dirty="0">
                <a:latin typeface="Calibri"/>
                <a:cs typeface="Calibri"/>
              </a:rPr>
              <a:t>eme</a:t>
            </a:r>
            <a:r>
              <a:rPr sz="2200" b="1" spc="-19" dirty="0">
                <a:latin typeface="Calibri"/>
                <a:cs typeface="Calibri"/>
              </a:rPr>
              <a:t>n</a:t>
            </a:r>
            <a:r>
              <a:rPr sz="2200" b="1" dirty="0">
                <a:latin typeface="Calibri"/>
                <a:cs typeface="Calibri"/>
              </a:rPr>
              <a:t>t,</a:t>
            </a:r>
            <a:r>
              <a:rPr sz="2200" b="1" spc="-78" dirty="0">
                <a:latin typeface="Calibri"/>
                <a:cs typeface="Calibri"/>
              </a:rPr>
              <a:t> </a:t>
            </a:r>
            <a:r>
              <a:rPr sz="2200" b="1" dirty="0">
                <a:latin typeface="Calibri"/>
                <a:cs typeface="Calibri"/>
              </a:rPr>
              <a:t>o</a:t>
            </a:r>
            <a:r>
              <a:rPr sz="2200" b="1" spc="-25" dirty="0">
                <a:latin typeface="Calibri"/>
                <a:cs typeface="Calibri"/>
              </a:rPr>
              <a:t>r</a:t>
            </a:r>
            <a:r>
              <a:rPr sz="2200" b="1" spc="-29" dirty="0">
                <a:latin typeface="Calibri"/>
                <a:cs typeface="Calibri"/>
              </a:rPr>
              <a:t>g</a:t>
            </a:r>
            <a:r>
              <a:rPr sz="2200" b="1" dirty="0">
                <a:latin typeface="Calibri"/>
                <a:cs typeface="Calibri"/>
              </a:rPr>
              <a:t>ani</a:t>
            </a:r>
            <a:r>
              <a:rPr sz="2200" b="1" spc="-25" dirty="0">
                <a:latin typeface="Calibri"/>
                <a:cs typeface="Calibri"/>
              </a:rPr>
              <a:t>za</a:t>
            </a:r>
            <a:r>
              <a:rPr sz="2200" b="1" dirty="0">
                <a:latin typeface="Calibri"/>
                <a:cs typeface="Calibri"/>
              </a:rPr>
              <a:t>ti</a:t>
            </a:r>
            <a:r>
              <a:rPr sz="2200" b="1" spc="-4" dirty="0">
                <a:latin typeface="Calibri"/>
                <a:cs typeface="Calibri"/>
              </a:rPr>
              <a:t>o</a:t>
            </a:r>
            <a:r>
              <a:rPr sz="2200" b="1" dirty="0">
                <a:latin typeface="Calibri"/>
                <a:cs typeface="Calibri"/>
              </a:rPr>
              <a:t>n,</a:t>
            </a:r>
            <a:r>
              <a:rPr sz="2200" b="1" spc="-94" dirty="0">
                <a:latin typeface="Calibri"/>
                <a:cs typeface="Calibri"/>
              </a:rPr>
              <a:t> </a:t>
            </a:r>
            <a:r>
              <a:rPr sz="2200" b="1" dirty="0">
                <a:latin typeface="Calibri"/>
                <a:cs typeface="Calibri"/>
              </a:rPr>
              <a:t>and</a:t>
            </a:r>
            <a:r>
              <a:rPr sz="2200" b="1" spc="-34" dirty="0">
                <a:latin typeface="Calibri"/>
                <a:cs typeface="Calibri"/>
              </a:rPr>
              <a:t> </a:t>
            </a:r>
            <a:r>
              <a:rPr sz="2200" b="1" spc="-25" dirty="0">
                <a:latin typeface="Calibri"/>
                <a:cs typeface="Calibri"/>
              </a:rPr>
              <a:t>t</a:t>
            </a:r>
            <a:r>
              <a:rPr sz="2200" b="1" dirty="0">
                <a:latin typeface="Calibri"/>
                <a:cs typeface="Calibri"/>
              </a:rPr>
              <a:t>e</a:t>
            </a:r>
            <a:r>
              <a:rPr sz="2200" b="1" spc="4" dirty="0">
                <a:latin typeface="Calibri"/>
                <a:cs typeface="Calibri"/>
              </a:rPr>
              <a:t>c</a:t>
            </a:r>
            <a:r>
              <a:rPr sz="2200" b="1" dirty="0">
                <a:latin typeface="Calibri"/>
                <a:cs typeface="Calibri"/>
              </a:rPr>
              <a:t>hnol</a:t>
            </a:r>
            <a:r>
              <a:rPr sz="2200" b="1" spc="-4" dirty="0">
                <a:latin typeface="Calibri"/>
                <a:cs typeface="Calibri"/>
              </a:rPr>
              <a:t>o</a:t>
            </a:r>
            <a:r>
              <a:rPr sz="2200" b="1" dirty="0">
                <a:latin typeface="Calibri"/>
                <a:cs typeface="Calibri"/>
              </a:rPr>
              <a:t>gy</a:t>
            </a:r>
            <a:r>
              <a:rPr sz="2200" b="1" spc="-68" dirty="0">
                <a:latin typeface="Calibri"/>
                <a:cs typeface="Calibri"/>
              </a:rPr>
              <a:t> </a:t>
            </a:r>
            <a:r>
              <a:rPr sz="2200" b="1" spc="-34" dirty="0">
                <a:latin typeface="Calibri"/>
                <a:cs typeface="Calibri"/>
              </a:rPr>
              <a:t>f</a:t>
            </a:r>
            <a:r>
              <a:rPr sz="2200" b="1" dirty="0">
                <a:latin typeface="Calibri"/>
                <a:cs typeface="Calibri"/>
              </a:rPr>
              <a:t>ac</a:t>
            </a:r>
            <a:r>
              <a:rPr sz="2200" b="1" spc="-25" dirty="0">
                <a:latin typeface="Calibri"/>
                <a:cs typeface="Calibri"/>
              </a:rPr>
              <a:t>t</a:t>
            </a:r>
            <a:r>
              <a:rPr sz="2200" b="1" dirty="0">
                <a:latin typeface="Calibri"/>
                <a:cs typeface="Calibri"/>
              </a:rPr>
              <a:t>o</a:t>
            </a:r>
            <a:r>
              <a:rPr sz="2200" b="1" spc="-25" dirty="0">
                <a:latin typeface="Calibri"/>
                <a:cs typeface="Calibri"/>
              </a:rPr>
              <a:t>r</a:t>
            </a:r>
            <a:r>
              <a:rPr sz="2200" b="1" dirty="0">
                <a:latin typeface="Calibri"/>
                <a:cs typeface="Calibri"/>
              </a:rPr>
              <a:t>s</a:t>
            </a:r>
            <a:r>
              <a:rPr sz="2200" b="1" spc="-14" dirty="0">
                <a:latin typeface="Calibri"/>
                <a:cs typeface="Calibri"/>
              </a:rPr>
              <a:t> w</a:t>
            </a:r>
            <a:r>
              <a:rPr sz="2200" b="1" dirty="0">
                <a:latin typeface="Calibri"/>
                <a:cs typeface="Calibri"/>
              </a:rPr>
              <a:t>e</a:t>
            </a:r>
            <a:r>
              <a:rPr sz="2200" b="1" spc="-25" dirty="0">
                <a:latin typeface="Calibri"/>
                <a:cs typeface="Calibri"/>
              </a:rPr>
              <a:t>r</a:t>
            </a:r>
            <a:r>
              <a:rPr sz="2200" b="1" dirty="0">
                <a:latin typeface="Calibri"/>
                <a:cs typeface="Calibri"/>
              </a:rPr>
              <a:t>e </a:t>
            </a:r>
            <a:r>
              <a:rPr sz="2200" b="1" spc="-25" dirty="0">
                <a:latin typeface="Calibri"/>
                <a:cs typeface="Calibri"/>
              </a:rPr>
              <a:t>r</a:t>
            </a:r>
            <a:r>
              <a:rPr sz="2200" b="1" dirty="0">
                <a:latin typeface="Calibri"/>
                <a:cs typeface="Calibri"/>
              </a:rPr>
              <a:t>esponsible</a:t>
            </a:r>
            <a:r>
              <a:rPr sz="2200" b="1" spc="-80" dirty="0">
                <a:latin typeface="Calibri"/>
                <a:cs typeface="Calibri"/>
              </a:rPr>
              <a:t> </a:t>
            </a:r>
            <a:r>
              <a:rPr sz="2200" b="1" spc="-34" dirty="0">
                <a:latin typeface="Calibri"/>
                <a:cs typeface="Calibri"/>
              </a:rPr>
              <a:t>f</a:t>
            </a:r>
            <a:r>
              <a:rPr sz="2200" b="1" dirty="0">
                <a:latin typeface="Calibri"/>
                <a:cs typeface="Calibri"/>
              </a:rPr>
              <a:t>or</a:t>
            </a:r>
            <a:r>
              <a:rPr sz="2200" b="1" spc="-1" dirty="0">
                <a:latin typeface="Calibri"/>
                <a:cs typeface="Calibri"/>
              </a:rPr>
              <a:t> </a:t>
            </a:r>
            <a:r>
              <a:rPr sz="2200" b="1" spc="4" dirty="0">
                <a:latin typeface="Calibri"/>
                <a:cs typeface="Calibri"/>
              </a:rPr>
              <a:t>S</a:t>
            </a:r>
            <a:r>
              <a:rPr sz="2200" b="1" dirty="0">
                <a:latin typeface="Calibri"/>
                <a:cs typeface="Calibri"/>
              </a:rPr>
              <a:t>ou</a:t>
            </a:r>
            <a:r>
              <a:rPr sz="2200" b="1" spc="-9" dirty="0">
                <a:latin typeface="Calibri"/>
                <a:cs typeface="Calibri"/>
              </a:rPr>
              <a:t>t</a:t>
            </a:r>
            <a:r>
              <a:rPr sz="2200" b="1" spc="-14" dirty="0">
                <a:latin typeface="Calibri"/>
                <a:cs typeface="Calibri"/>
              </a:rPr>
              <a:t>hw</a:t>
            </a:r>
            <a:r>
              <a:rPr sz="2200" b="1" dirty="0">
                <a:latin typeface="Calibri"/>
                <a:cs typeface="Calibri"/>
              </a:rPr>
              <a:t>e</a:t>
            </a:r>
            <a:r>
              <a:rPr sz="2200" b="1" spc="-19" dirty="0">
                <a:latin typeface="Calibri"/>
                <a:cs typeface="Calibri"/>
              </a:rPr>
              <a:t>s</a:t>
            </a:r>
            <a:r>
              <a:rPr sz="2200" b="1" spc="54" dirty="0">
                <a:latin typeface="Calibri"/>
                <a:cs typeface="Calibri"/>
              </a:rPr>
              <a:t>t</a:t>
            </a:r>
            <a:r>
              <a:rPr sz="2200" b="1" spc="-125" dirty="0">
                <a:latin typeface="Calibri"/>
                <a:cs typeface="Calibri"/>
              </a:rPr>
              <a:t>’</a:t>
            </a:r>
            <a:r>
              <a:rPr sz="2200" b="1" dirty="0">
                <a:latin typeface="Calibri"/>
                <a:cs typeface="Calibri"/>
              </a:rPr>
              <a:t>s</a:t>
            </a:r>
            <a:r>
              <a:rPr sz="2200" b="1" spc="-36" dirty="0">
                <a:latin typeface="Calibri"/>
                <a:cs typeface="Calibri"/>
              </a:rPr>
              <a:t> </a:t>
            </a:r>
            <a:r>
              <a:rPr sz="2200" b="1" dirty="0">
                <a:latin typeface="Calibri"/>
                <a:cs typeface="Calibri"/>
              </a:rPr>
              <a:t>p</a:t>
            </a:r>
            <a:r>
              <a:rPr sz="2200" b="1" spc="-25" dirty="0">
                <a:latin typeface="Calibri"/>
                <a:cs typeface="Calibri"/>
              </a:rPr>
              <a:t>r</a:t>
            </a:r>
            <a:r>
              <a:rPr sz="2200" b="1" dirty="0">
                <a:latin typeface="Calibri"/>
                <a:cs typeface="Calibri"/>
              </a:rPr>
              <a:t>oblems</a:t>
            </a:r>
            <a:r>
              <a:rPr sz="2200" b="1" spc="-66" dirty="0">
                <a:latin typeface="Calibri"/>
                <a:cs typeface="Calibri"/>
              </a:rPr>
              <a:t> </a:t>
            </a:r>
            <a:r>
              <a:rPr sz="2200" b="1" dirty="0">
                <a:latin typeface="Calibri"/>
                <a:cs typeface="Calibri"/>
              </a:rPr>
              <a:t>wi</a:t>
            </a:r>
            <a:r>
              <a:rPr sz="2200" b="1" spc="-9" dirty="0">
                <a:latin typeface="Calibri"/>
                <a:cs typeface="Calibri"/>
              </a:rPr>
              <a:t>t</a:t>
            </a:r>
            <a:r>
              <a:rPr sz="2200" b="1" dirty="0">
                <a:latin typeface="Calibri"/>
                <a:cs typeface="Calibri"/>
              </a:rPr>
              <a:t>h</a:t>
            </a:r>
            <a:r>
              <a:rPr sz="2200" b="1" spc="-14" dirty="0">
                <a:latin typeface="Calibri"/>
                <a:cs typeface="Calibri"/>
              </a:rPr>
              <a:t> </a:t>
            </a:r>
            <a:r>
              <a:rPr sz="2200" b="1" dirty="0">
                <a:latin typeface="Calibri"/>
                <a:cs typeface="Calibri"/>
              </a:rPr>
              <a:t>i</a:t>
            </a:r>
            <a:r>
              <a:rPr sz="2200" b="1" spc="-34" dirty="0">
                <a:latin typeface="Calibri"/>
                <a:cs typeface="Calibri"/>
              </a:rPr>
              <a:t>n</a:t>
            </a:r>
            <a:r>
              <a:rPr sz="2200" b="1" spc="-14" dirty="0">
                <a:latin typeface="Calibri"/>
                <a:cs typeface="Calibri"/>
              </a:rPr>
              <a:t>v</a:t>
            </a:r>
            <a:r>
              <a:rPr sz="2200" b="1" dirty="0">
                <a:latin typeface="Calibri"/>
                <a:cs typeface="Calibri"/>
              </a:rPr>
              <a:t>e</a:t>
            </a:r>
            <a:r>
              <a:rPr sz="2200" b="1" spc="-19" dirty="0">
                <a:latin typeface="Calibri"/>
                <a:cs typeface="Calibri"/>
              </a:rPr>
              <a:t>n</a:t>
            </a:r>
            <a:r>
              <a:rPr sz="2200" b="1" spc="-29" dirty="0">
                <a:latin typeface="Calibri"/>
                <a:cs typeface="Calibri"/>
              </a:rPr>
              <a:t>t</a:t>
            </a:r>
            <a:r>
              <a:rPr sz="2200" b="1" dirty="0">
                <a:latin typeface="Calibri"/>
                <a:cs typeface="Calibri"/>
              </a:rPr>
              <a:t>o</a:t>
            </a:r>
            <a:r>
              <a:rPr sz="2200" b="1" spc="4" dirty="0">
                <a:latin typeface="Calibri"/>
                <a:cs typeface="Calibri"/>
              </a:rPr>
              <a:t>r</a:t>
            </a:r>
            <a:r>
              <a:rPr sz="2200" b="1" dirty="0">
                <a:latin typeface="Calibri"/>
                <a:cs typeface="Calibri"/>
              </a:rPr>
              <a:t>y mana</a:t>
            </a:r>
            <a:r>
              <a:rPr sz="2200" b="1" spc="-19" dirty="0">
                <a:latin typeface="Calibri"/>
                <a:cs typeface="Calibri"/>
              </a:rPr>
              <a:t>g</a:t>
            </a:r>
            <a:r>
              <a:rPr sz="2200" b="1" dirty="0">
                <a:latin typeface="Calibri"/>
                <a:cs typeface="Calibri"/>
              </a:rPr>
              <a:t>eme</a:t>
            </a:r>
            <a:r>
              <a:rPr sz="2200" b="1" spc="-19" dirty="0">
                <a:latin typeface="Calibri"/>
                <a:cs typeface="Calibri"/>
              </a:rPr>
              <a:t>n</a:t>
            </a:r>
            <a:r>
              <a:rPr sz="2200" b="1" dirty="0">
                <a:latin typeface="Calibri"/>
                <a:cs typeface="Calibri"/>
              </a:rPr>
              <a:t>t?</a:t>
            </a:r>
            <a:endParaRPr sz="2200">
              <a:latin typeface="Calibri"/>
              <a:cs typeface="Calibri"/>
            </a:endParaRPr>
          </a:p>
          <a:p>
            <a:pPr marL="433645" marR="115192" indent="-342351">
              <a:lnSpc>
                <a:spcPts val="2636"/>
              </a:lnSpc>
              <a:spcBef>
                <a:spcPts val="1198"/>
              </a:spcBef>
              <a:tabLst>
                <a:tab pos="431109" algn="l"/>
              </a:tabLst>
            </a:pPr>
            <a:r>
              <a:rPr sz="2200" dirty="0">
                <a:latin typeface="Arial"/>
                <a:cs typeface="Arial"/>
              </a:rPr>
              <a:t>•	</a:t>
            </a:r>
            <a:r>
              <a:rPr sz="2200" b="1" dirty="0">
                <a:latin typeface="Calibri"/>
                <a:cs typeface="Calibri"/>
              </a:rPr>
              <a:t>How</a:t>
            </a:r>
            <a:r>
              <a:rPr sz="2200" b="1" spc="-32" dirty="0">
                <a:latin typeface="Calibri"/>
                <a:cs typeface="Calibri"/>
              </a:rPr>
              <a:t> </a:t>
            </a:r>
            <a:r>
              <a:rPr sz="2200" b="1" dirty="0">
                <a:latin typeface="Calibri"/>
                <a:cs typeface="Calibri"/>
              </a:rPr>
              <a:t>did</a:t>
            </a:r>
            <a:r>
              <a:rPr sz="2200" b="1" spc="-28" dirty="0">
                <a:latin typeface="Calibri"/>
                <a:cs typeface="Calibri"/>
              </a:rPr>
              <a:t> </a:t>
            </a:r>
            <a:r>
              <a:rPr sz="2200" b="1" dirty="0">
                <a:latin typeface="Calibri"/>
                <a:cs typeface="Calibri"/>
              </a:rPr>
              <a:t>i</a:t>
            </a:r>
            <a:r>
              <a:rPr sz="2200" b="1" spc="9" dirty="0">
                <a:latin typeface="Calibri"/>
                <a:cs typeface="Calibri"/>
              </a:rPr>
              <a:t>m</a:t>
            </a:r>
            <a:r>
              <a:rPr sz="2200" b="1" dirty="0">
                <a:latin typeface="Calibri"/>
                <a:cs typeface="Calibri"/>
              </a:rPr>
              <a:t>plem</a:t>
            </a:r>
            <a:r>
              <a:rPr sz="2200" b="1" spc="4" dirty="0">
                <a:latin typeface="Calibri"/>
                <a:cs typeface="Calibri"/>
              </a:rPr>
              <a:t>e</a:t>
            </a:r>
            <a:r>
              <a:rPr sz="2200" b="1" spc="-25" dirty="0">
                <a:latin typeface="Calibri"/>
                <a:cs typeface="Calibri"/>
              </a:rPr>
              <a:t>n</a:t>
            </a:r>
            <a:r>
              <a:rPr sz="2200" b="1" dirty="0">
                <a:latin typeface="Calibri"/>
                <a:cs typeface="Calibri"/>
              </a:rPr>
              <a:t>ti</a:t>
            </a:r>
            <a:r>
              <a:rPr sz="2200" b="1" spc="-4" dirty="0">
                <a:latin typeface="Calibri"/>
                <a:cs typeface="Calibri"/>
              </a:rPr>
              <a:t>n</a:t>
            </a:r>
            <a:r>
              <a:rPr sz="2200" b="1" dirty="0">
                <a:latin typeface="Calibri"/>
                <a:cs typeface="Calibri"/>
              </a:rPr>
              <a:t>g</a:t>
            </a:r>
            <a:r>
              <a:rPr sz="2200" b="1" spc="-117" dirty="0">
                <a:latin typeface="Calibri"/>
                <a:cs typeface="Calibri"/>
              </a:rPr>
              <a:t> </a:t>
            </a:r>
            <a:r>
              <a:rPr sz="2200" b="1" dirty="0">
                <a:latin typeface="Calibri"/>
                <a:cs typeface="Calibri"/>
              </a:rPr>
              <a:t>t</a:t>
            </a:r>
            <a:r>
              <a:rPr sz="2200" b="1" spc="-4" dirty="0">
                <a:latin typeface="Calibri"/>
                <a:cs typeface="Calibri"/>
              </a:rPr>
              <a:t>h</a:t>
            </a:r>
            <a:r>
              <a:rPr sz="2200" b="1" dirty="0">
                <a:latin typeface="Calibri"/>
                <a:cs typeface="Calibri"/>
              </a:rPr>
              <a:t>e</a:t>
            </a:r>
            <a:r>
              <a:rPr sz="2200" b="1" spc="-10" dirty="0">
                <a:latin typeface="Calibri"/>
                <a:cs typeface="Calibri"/>
              </a:rPr>
              <a:t> </a:t>
            </a:r>
            <a:r>
              <a:rPr sz="2200" b="1" dirty="0">
                <a:latin typeface="Calibri"/>
                <a:cs typeface="Calibri"/>
              </a:rPr>
              <a:t>i2 sof</a:t>
            </a:r>
            <a:r>
              <a:rPr sz="2200" b="1" spc="-4" dirty="0">
                <a:latin typeface="Calibri"/>
                <a:cs typeface="Calibri"/>
              </a:rPr>
              <a:t>t</a:t>
            </a:r>
            <a:r>
              <a:rPr sz="2200" b="1" spc="-25" dirty="0">
                <a:latin typeface="Calibri"/>
                <a:cs typeface="Calibri"/>
              </a:rPr>
              <a:t>w</a:t>
            </a:r>
            <a:r>
              <a:rPr sz="2200" b="1" dirty="0">
                <a:latin typeface="Calibri"/>
                <a:cs typeface="Calibri"/>
              </a:rPr>
              <a:t>a</a:t>
            </a:r>
            <a:r>
              <a:rPr sz="2200" b="1" spc="-25" dirty="0">
                <a:latin typeface="Calibri"/>
                <a:cs typeface="Calibri"/>
              </a:rPr>
              <a:t>r</a:t>
            </a:r>
            <a:r>
              <a:rPr sz="2200" b="1" dirty="0">
                <a:latin typeface="Calibri"/>
                <a:cs typeface="Calibri"/>
              </a:rPr>
              <a:t>e</a:t>
            </a:r>
            <a:r>
              <a:rPr sz="2200" b="1" spc="-26" dirty="0">
                <a:latin typeface="Calibri"/>
                <a:cs typeface="Calibri"/>
              </a:rPr>
              <a:t> </a:t>
            </a:r>
            <a:r>
              <a:rPr sz="2200" b="1" dirty="0">
                <a:latin typeface="Calibri"/>
                <a:cs typeface="Calibri"/>
              </a:rPr>
              <a:t>chan</a:t>
            </a:r>
            <a:r>
              <a:rPr sz="2200" b="1" spc="-14" dirty="0">
                <a:latin typeface="Calibri"/>
                <a:cs typeface="Calibri"/>
              </a:rPr>
              <a:t>g</a:t>
            </a:r>
            <a:r>
              <a:rPr sz="2200" b="1" dirty="0">
                <a:latin typeface="Calibri"/>
                <a:cs typeface="Calibri"/>
              </a:rPr>
              <a:t>e</a:t>
            </a:r>
            <a:r>
              <a:rPr sz="2200" b="1" spc="-65" dirty="0">
                <a:latin typeface="Calibri"/>
                <a:cs typeface="Calibri"/>
              </a:rPr>
              <a:t> </a:t>
            </a:r>
            <a:r>
              <a:rPr sz="2200" b="1" dirty="0">
                <a:latin typeface="Calibri"/>
                <a:cs typeface="Calibri"/>
              </a:rPr>
              <a:t>t</a:t>
            </a:r>
            <a:r>
              <a:rPr sz="2200" b="1" spc="-4" dirty="0">
                <a:latin typeface="Calibri"/>
                <a:cs typeface="Calibri"/>
              </a:rPr>
              <a:t>h</a:t>
            </a:r>
            <a:r>
              <a:rPr sz="2200" b="1" dirty="0">
                <a:latin typeface="Calibri"/>
                <a:cs typeface="Calibri"/>
              </a:rPr>
              <a:t>e</a:t>
            </a:r>
            <a:r>
              <a:rPr sz="2200" b="1" spc="-10" dirty="0">
                <a:latin typeface="Calibri"/>
                <a:cs typeface="Calibri"/>
              </a:rPr>
              <a:t> </a:t>
            </a:r>
            <a:r>
              <a:rPr sz="2200" b="1" spc="-25" dirty="0">
                <a:latin typeface="Calibri"/>
                <a:cs typeface="Calibri"/>
              </a:rPr>
              <a:t>w</a:t>
            </a:r>
            <a:r>
              <a:rPr sz="2200" b="1" spc="-34" dirty="0">
                <a:latin typeface="Calibri"/>
                <a:cs typeface="Calibri"/>
              </a:rPr>
              <a:t>a</a:t>
            </a:r>
            <a:r>
              <a:rPr sz="2200" b="1" dirty="0">
                <a:latin typeface="Calibri"/>
                <a:cs typeface="Calibri"/>
              </a:rPr>
              <a:t>y</a:t>
            </a:r>
            <a:r>
              <a:rPr sz="2200" b="1" spc="-27" dirty="0">
                <a:latin typeface="Calibri"/>
                <a:cs typeface="Calibri"/>
              </a:rPr>
              <a:t> </a:t>
            </a:r>
            <a:r>
              <a:rPr sz="2200" b="1" spc="4" dirty="0">
                <a:latin typeface="Calibri"/>
                <a:cs typeface="Calibri"/>
              </a:rPr>
              <a:t>S</a:t>
            </a:r>
            <a:r>
              <a:rPr sz="2200" b="1" dirty="0">
                <a:latin typeface="Calibri"/>
                <a:cs typeface="Calibri"/>
              </a:rPr>
              <a:t>ou</a:t>
            </a:r>
            <a:r>
              <a:rPr sz="2200" b="1" spc="-9" dirty="0">
                <a:latin typeface="Calibri"/>
                <a:cs typeface="Calibri"/>
              </a:rPr>
              <a:t>th</a:t>
            </a:r>
            <a:r>
              <a:rPr sz="2200" b="1" spc="-14" dirty="0">
                <a:latin typeface="Calibri"/>
                <a:cs typeface="Calibri"/>
              </a:rPr>
              <a:t>w</a:t>
            </a:r>
            <a:r>
              <a:rPr sz="2200" b="1" dirty="0">
                <a:latin typeface="Calibri"/>
                <a:cs typeface="Calibri"/>
              </a:rPr>
              <a:t>e</a:t>
            </a:r>
            <a:r>
              <a:rPr sz="2200" b="1" spc="-25" dirty="0">
                <a:latin typeface="Calibri"/>
                <a:cs typeface="Calibri"/>
              </a:rPr>
              <a:t>s</a:t>
            </a:r>
            <a:r>
              <a:rPr sz="2200" b="1" dirty="0">
                <a:latin typeface="Calibri"/>
                <a:cs typeface="Calibri"/>
              </a:rPr>
              <a:t>t </a:t>
            </a:r>
            <a:r>
              <a:rPr sz="2200" b="1" spc="-50" dirty="0">
                <a:latin typeface="Calibri"/>
                <a:cs typeface="Calibri"/>
              </a:rPr>
              <a:t>r</a:t>
            </a:r>
            <a:r>
              <a:rPr sz="2200" b="1" dirty="0">
                <a:latin typeface="Calibri"/>
                <a:cs typeface="Calibri"/>
              </a:rPr>
              <a:t>an</a:t>
            </a:r>
            <a:r>
              <a:rPr sz="2200" b="1" spc="-15" dirty="0">
                <a:latin typeface="Calibri"/>
                <a:cs typeface="Calibri"/>
              </a:rPr>
              <a:t> </a:t>
            </a:r>
            <a:r>
              <a:rPr sz="2200" b="1" dirty="0">
                <a:latin typeface="Calibri"/>
                <a:cs typeface="Calibri"/>
              </a:rPr>
              <a:t>its business?</a:t>
            </a:r>
            <a:endParaRPr sz="2200">
              <a:latin typeface="Calibri"/>
              <a:cs typeface="Calibri"/>
            </a:endParaRPr>
          </a:p>
          <a:p>
            <a:pPr marL="433645" marR="249198" indent="-342351">
              <a:lnSpc>
                <a:spcPts val="2636"/>
              </a:lnSpc>
              <a:spcBef>
                <a:spcPts val="1197"/>
              </a:spcBef>
              <a:tabLst>
                <a:tab pos="431109" algn="l"/>
              </a:tabLst>
            </a:pPr>
            <a:r>
              <a:rPr sz="2200" dirty="0">
                <a:latin typeface="Arial"/>
                <a:cs typeface="Arial"/>
              </a:rPr>
              <a:t>•	</a:t>
            </a:r>
            <a:r>
              <a:rPr sz="2200" b="1" dirty="0">
                <a:latin typeface="Calibri"/>
                <a:cs typeface="Calibri"/>
              </a:rPr>
              <a:t>Describe</a:t>
            </a:r>
            <a:r>
              <a:rPr sz="2200" b="1" spc="-48" dirty="0">
                <a:latin typeface="Calibri"/>
                <a:cs typeface="Calibri"/>
              </a:rPr>
              <a:t> </a:t>
            </a:r>
            <a:r>
              <a:rPr sz="2200" b="1" dirty="0">
                <a:latin typeface="Calibri"/>
                <a:cs typeface="Calibri"/>
              </a:rPr>
              <a:t>t</a:t>
            </a:r>
            <a:r>
              <a:rPr sz="2200" b="1" spc="-29" dirty="0">
                <a:latin typeface="Calibri"/>
                <a:cs typeface="Calibri"/>
              </a:rPr>
              <a:t>w</a:t>
            </a:r>
            <a:r>
              <a:rPr sz="2200" b="1" dirty="0">
                <a:latin typeface="Calibri"/>
                <a:cs typeface="Calibri"/>
              </a:rPr>
              <a:t>o</a:t>
            </a:r>
            <a:r>
              <a:rPr sz="2200" b="1" spc="-10" dirty="0">
                <a:latin typeface="Calibri"/>
                <a:cs typeface="Calibri"/>
              </a:rPr>
              <a:t> </a:t>
            </a:r>
            <a:r>
              <a:rPr sz="2200" b="1" dirty="0">
                <a:latin typeface="Calibri"/>
                <a:cs typeface="Calibri"/>
              </a:rPr>
              <a:t>de</a:t>
            </a:r>
            <a:r>
              <a:rPr sz="2200" b="1" spc="4" dirty="0">
                <a:latin typeface="Calibri"/>
                <a:cs typeface="Calibri"/>
              </a:rPr>
              <a:t>c</a:t>
            </a:r>
            <a:r>
              <a:rPr sz="2200" b="1" dirty="0">
                <a:latin typeface="Calibri"/>
                <a:cs typeface="Calibri"/>
              </a:rPr>
              <a:t>isions</a:t>
            </a:r>
            <a:r>
              <a:rPr sz="2200" b="1" spc="-68" dirty="0">
                <a:latin typeface="Calibri"/>
                <a:cs typeface="Calibri"/>
              </a:rPr>
              <a:t> </a:t>
            </a:r>
            <a:r>
              <a:rPr sz="2200" b="1" dirty="0">
                <a:latin typeface="Calibri"/>
                <a:cs typeface="Calibri"/>
              </a:rPr>
              <a:t>t</a:t>
            </a:r>
            <a:r>
              <a:rPr sz="2200" b="1" spc="-4" dirty="0">
                <a:latin typeface="Calibri"/>
                <a:cs typeface="Calibri"/>
              </a:rPr>
              <a:t>h</a:t>
            </a:r>
            <a:r>
              <a:rPr sz="2200" b="1" spc="-25" dirty="0">
                <a:latin typeface="Calibri"/>
                <a:cs typeface="Calibri"/>
              </a:rPr>
              <a:t>a</a:t>
            </a:r>
            <a:r>
              <a:rPr sz="2200" b="1" dirty="0">
                <a:latin typeface="Calibri"/>
                <a:cs typeface="Calibri"/>
              </a:rPr>
              <a:t>t</a:t>
            </a:r>
            <a:r>
              <a:rPr sz="2200" b="1" spc="-20" dirty="0">
                <a:latin typeface="Calibri"/>
                <a:cs typeface="Calibri"/>
              </a:rPr>
              <a:t> </a:t>
            </a:r>
            <a:r>
              <a:rPr sz="2200" b="1" spc="-14" dirty="0">
                <a:latin typeface="Calibri"/>
                <a:cs typeface="Calibri"/>
              </a:rPr>
              <a:t>w</a:t>
            </a:r>
            <a:r>
              <a:rPr sz="2200" b="1" dirty="0">
                <a:latin typeface="Calibri"/>
                <a:cs typeface="Calibri"/>
              </a:rPr>
              <a:t>e</a:t>
            </a:r>
            <a:r>
              <a:rPr sz="2200" b="1" spc="-25" dirty="0">
                <a:latin typeface="Calibri"/>
                <a:cs typeface="Calibri"/>
              </a:rPr>
              <a:t>r</a:t>
            </a:r>
            <a:r>
              <a:rPr sz="2200" b="1" dirty="0">
                <a:latin typeface="Calibri"/>
                <a:cs typeface="Calibri"/>
              </a:rPr>
              <a:t>e</a:t>
            </a:r>
            <a:r>
              <a:rPr sz="2200" b="1" spc="-16" dirty="0">
                <a:latin typeface="Calibri"/>
                <a:cs typeface="Calibri"/>
              </a:rPr>
              <a:t> </a:t>
            </a:r>
            <a:r>
              <a:rPr sz="2200" b="1" dirty="0">
                <a:latin typeface="Calibri"/>
                <a:cs typeface="Calibri"/>
              </a:rPr>
              <a:t>imp</a:t>
            </a:r>
            <a:r>
              <a:rPr sz="2200" b="1" spc="-19" dirty="0">
                <a:latin typeface="Calibri"/>
                <a:cs typeface="Calibri"/>
              </a:rPr>
              <a:t>r</a:t>
            </a:r>
            <a:r>
              <a:rPr sz="2200" b="1" spc="-14" dirty="0">
                <a:latin typeface="Calibri"/>
                <a:cs typeface="Calibri"/>
              </a:rPr>
              <a:t>ov</a:t>
            </a:r>
            <a:r>
              <a:rPr sz="2200" b="1" dirty="0">
                <a:latin typeface="Calibri"/>
                <a:cs typeface="Calibri"/>
              </a:rPr>
              <a:t>ed</a:t>
            </a:r>
            <a:r>
              <a:rPr sz="2200" b="1" spc="-57" dirty="0">
                <a:latin typeface="Calibri"/>
                <a:cs typeface="Calibri"/>
              </a:rPr>
              <a:t> </a:t>
            </a:r>
            <a:r>
              <a:rPr sz="2200" b="1" spc="-9" dirty="0">
                <a:latin typeface="Calibri"/>
                <a:cs typeface="Calibri"/>
              </a:rPr>
              <a:t>b</a:t>
            </a:r>
            <a:r>
              <a:rPr sz="2200" b="1" dirty="0">
                <a:latin typeface="Calibri"/>
                <a:cs typeface="Calibri"/>
              </a:rPr>
              <a:t>y</a:t>
            </a:r>
            <a:r>
              <a:rPr sz="2200" b="1" spc="-22" dirty="0">
                <a:latin typeface="Calibri"/>
                <a:cs typeface="Calibri"/>
              </a:rPr>
              <a:t> </a:t>
            </a:r>
            <a:r>
              <a:rPr sz="2200" b="1" dirty="0">
                <a:latin typeface="Calibri"/>
                <a:cs typeface="Calibri"/>
              </a:rPr>
              <a:t>impl</a:t>
            </a:r>
            <a:r>
              <a:rPr sz="2200" b="1" spc="4" dirty="0">
                <a:latin typeface="Calibri"/>
                <a:cs typeface="Calibri"/>
              </a:rPr>
              <a:t>e</a:t>
            </a:r>
            <a:r>
              <a:rPr sz="2200" b="1" dirty="0">
                <a:latin typeface="Calibri"/>
                <a:cs typeface="Calibri"/>
              </a:rPr>
              <a:t>me</a:t>
            </a:r>
            <a:r>
              <a:rPr sz="2200" b="1" spc="-25" dirty="0">
                <a:latin typeface="Calibri"/>
                <a:cs typeface="Calibri"/>
              </a:rPr>
              <a:t>n</a:t>
            </a:r>
            <a:r>
              <a:rPr sz="2200" b="1" dirty="0">
                <a:latin typeface="Calibri"/>
                <a:cs typeface="Calibri"/>
              </a:rPr>
              <a:t>ti</a:t>
            </a:r>
            <a:r>
              <a:rPr sz="2200" b="1" spc="-4" dirty="0">
                <a:latin typeface="Calibri"/>
                <a:cs typeface="Calibri"/>
              </a:rPr>
              <a:t>n</a:t>
            </a:r>
            <a:r>
              <a:rPr sz="2200" b="1" dirty="0">
                <a:latin typeface="Calibri"/>
                <a:cs typeface="Calibri"/>
              </a:rPr>
              <a:t>g</a:t>
            </a:r>
            <a:r>
              <a:rPr sz="2200" b="1" spc="-117" dirty="0">
                <a:latin typeface="Calibri"/>
                <a:cs typeface="Calibri"/>
              </a:rPr>
              <a:t> </a:t>
            </a:r>
            <a:r>
              <a:rPr sz="2200" b="1" dirty="0">
                <a:latin typeface="Calibri"/>
                <a:cs typeface="Calibri"/>
              </a:rPr>
              <a:t>t</a:t>
            </a:r>
            <a:r>
              <a:rPr sz="2200" b="1" spc="-4" dirty="0">
                <a:latin typeface="Calibri"/>
                <a:cs typeface="Calibri"/>
              </a:rPr>
              <a:t>h</a:t>
            </a:r>
            <a:r>
              <a:rPr sz="2200" b="1" dirty="0">
                <a:latin typeface="Calibri"/>
                <a:cs typeface="Calibri"/>
              </a:rPr>
              <a:t>e i2 </a:t>
            </a:r>
            <a:r>
              <a:rPr sz="2200" b="1" spc="-34" dirty="0">
                <a:latin typeface="Calibri"/>
                <a:cs typeface="Calibri"/>
              </a:rPr>
              <a:t>s</a:t>
            </a:r>
            <a:r>
              <a:rPr sz="2200" b="1" dirty="0">
                <a:latin typeface="Calibri"/>
                <a:cs typeface="Calibri"/>
              </a:rPr>
              <a:t>y</a:t>
            </a:r>
            <a:r>
              <a:rPr sz="2200" b="1" spc="-29" dirty="0">
                <a:latin typeface="Calibri"/>
                <a:cs typeface="Calibri"/>
              </a:rPr>
              <a:t>st</a:t>
            </a:r>
            <a:r>
              <a:rPr sz="2200" b="1" dirty="0">
                <a:latin typeface="Calibri"/>
                <a:cs typeface="Calibri"/>
              </a:rPr>
              <a:t>em?</a:t>
            </a:r>
            <a:endParaRPr sz="2200">
              <a:latin typeface="Calibri"/>
              <a:cs typeface="Calibri"/>
            </a:endParaRPr>
          </a:p>
        </p:txBody>
      </p:sp>
      <p:sp>
        <p:nvSpPr>
          <p:cNvPr id="12" name="Rectangle 11"/>
          <p:cNvSpPr/>
          <p:nvPr/>
        </p:nvSpPr>
        <p:spPr>
          <a:xfrm>
            <a:off x="534174" y="234515"/>
            <a:ext cx="8146919" cy="363146"/>
          </a:xfrm>
          <a:prstGeom prst="rect">
            <a:avLst/>
          </a:prstGeom>
          <a:ln>
            <a:solidFill>
              <a:schemeClr val="accent2">
                <a:lumMod val="50000"/>
              </a:schemeClr>
            </a:solidFill>
          </a:ln>
        </p:spPr>
        <p:txBody>
          <a:bodyPr wrap="square" lIns="91294" tIns="45647" rIns="91294" bIns="45647">
            <a:spAutoFit/>
          </a:bodyPr>
          <a:lstStyle/>
          <a:p>
            <a:pPr marL="595652" marR="614493" algn="ctr">
              <a:lnSpc>
                <a:spcPct val="97696"/>
              </a:lnSpc>
              <a:spcBef>
                <a:spcPts val="730"/>
              </a:spcBef>
            </a:pPr>
            <a:r>
              <a:rPr lang="id-ID" b="1" dirty="0">
                <a:solidFill>
                  <a:srgbClr val="9F0E0F"/>
                </a:solidFill>
                <a:latin typeface="Cambria"/>
                <a:cs typeface="Cambria"/>
              </a:rPr>
              <a:t>S</a:t>
            </a:r>
            <a:r>
              <a:rPr lang="id-ID" b="1" spc="4" dirty="0">
                <a:solidFill>
                  <a:srgbClr val="9F0E0F"/>
                </a:solidFill>
                <a:latin typeface="Cambria"/>
                <a:cs typeface="Cambria"/>
              </a:rPr>
              <a:t>u</a:t>
            </a:r>
            <a:r>
              <a:rPr lang="id-ID" b="1" dirty="0">
                <a:solidFill>
                  <a:srgbClr val="9F0E0F"/>
                </a:solidFill>
                <a:latin typeface="Cambria"/>
                <a:cs typeface="Cambria"/>
              </a:rPr>
              <a:t>p</a:t>
            </a:r>
            <a:r>
              <a:rPr lang="id-ID" b="1" spc="4" dirty="0">
                <a:solidFill>
                  <a:srgbClr val="9F0E0F"/>
                </a:solidFill>
                <a:latin typeface="Cambria"/>
                <a:cs typeface="Cambria"/>
              </a:rPr>
              <a:t>p</a:t>
            </a:r>
            <a:r>
              <a:rPr lang="id-ID" b="1" spc="-54" dirty="0">
                <a:solidFill>
                  <a:srgbClr val="9F0E0F"/>
                </a:solidFill>
                <a:latin typeface="Cambria"/>
                <a:cs typeface="Cambria"/>
              </a:rPr>
              <a:t>l</a:t>
            </a:r>
            <a:r>
              <a:rPr lang="id-ID" b="1" dirty="0">
                <a:solidFill>
                  <a:srgbClr val="9F0E0F"/>
                </a:solidFill>
                <a:latin typeface="Cambria"/>
                <a:cs typeface="Cambria"/>
              </a:rPr>
              <a:t>y</a:t>
            </a:r>
            <a:r>
              <a:rPr lang="id-ID" b="1" spc="-14" dirty="0">
                <a:solidFill>
                  <a:srgbClr val="9F0E0F"/>
                </a:solidFill>
                <a:latin typeface="Cambria"/>
                <a:cs typeface="Cambria"/>
              </a:rPr>
              <a:t> </a:t>
            </a:r>
            <a:r>
              <a:rPr lang="id-ID" b="1" dirty="0">
                <a:solidFill>
                  <a:srgbClr val="9F0E0F"/>
                </a:solidFill>
                <a:latin typeface="Cambria"/>
                <a:cs typeface="Cambria"/>
              </a:rPr>
              <a:t>C</a:t>
            </a:r>
            <a:r>
              <a:rPr lang="id-ID" b="1" spc="4" dirty="0">
                <a:solidFill>
                  <a:srgbClr val="9F0E0F"/>
                </a:solidFill>
                <a:latin typeface="Cambria"/>
                <a:cs typeface="Cambria"/>
              </a:rPr>
              <a:t>h</a:t>
            </a:r>
            <a:r>
              <a:rPr lang="id-ID" b="1" dirty="0">
                <a:solidFill>
                  <a:srgbClr val="9F0E0F"/>
                </a:solidFill>
                <a:latin typeface="Cambria"/>
                <a:cs typeface="Cambria"/>
              </a:rPr>
              <a:t>ain</a:t>
            </a:r>
            <a:r>
              <a:rPr lang="id-ID" b="1" spc="-14" dirty="0">
                <a:solidFill>
                  <a:srgbClr val="9F0E0F"/>
                </a:solidFill>
                <a:latin typeface="Cambria"/>
                <a:cs typeface="Cambria"/>
              </a:rPr>
              <a:t> </a:t>
            </a:r>
            <a:r>
              <a:rPr lang="id-ID" b="1" dirty="0">
                <a:solidFill>
                  <a:srgbClr val="9F0E0F"/>
                </a:solidFill>
                <a:latin typeface="Cambria"/>
                <a:cs typeface="Cambria"/>
              </a:rPr>
              <a:t>M</a:t>
            </a:r>
            <a:r>
              <a:rPr lang="id-ID" b="1" spc="-9" dirty="0">
                <a:solidFill>
                  <a:srgbClr val="9F0E0F"/>
                </a:solidFill>
                <a:latin typeface="Cambria"/>
                <a:cs typeface="Cambria"/>
              </a:rPr>
              <a:t>a</a:t>
            </a:r>
            <a:r>
              <a:rPr lang="id-ID" b="1" dirty="0">
                <a:solidFill>
                  <a:srgbClr val="9F0E0F"/>
                </a:solidFill>
                <a:latin typeface="Cambria"/>
                <a:cs typeface="Cambria"/>
              </a:rPr>
              <a:t>nage</a:t>
            </a:r>
            <a:r>
              <a:rPr lang="id-ID" b="1" spc="4" dirty="0">
                <a:solidFill>
                  <a:srgbClr val="9F0E0F"/>
                </a:solidFill>
                <a:latin typeface="Cambria"/>
                <a:cs typeface="Cambria"/>
              </a:rPr>
              <a:t>m</a:t>
            </a:r>
            <a:r>
              <a:rPr lang="id-ID" b="1" dirty="0">
                <a:solidFill>
                  <a:srgbClr val="9F0E0F"/>
                </a:solidFill>
                <a:latin typeface="Cambria"/>
                <a:cs typeface="Cambria"/>
              </a:rPr>
              <a:t>ent</a:t>
            </a:r>
            <a:r>
              <a:rPr lang="id-ID" b="1" spc="-24" dirty="0">
                <a:solidFill>
                  <a:srgbClr val="9F0E0F"/>
                </a:solidFill>
                <a:latin typeface="Cambria"/>
                <a:cs typeface="Cambria"/>
              </a:rPr>
              <a:t> </a:t>
            </a:r>
            <a:r>
              <a:rPr lang="id-ID" b="1" spc="-29" dirty="0">
                <a:solidFill>
                  <a:srgbClr val="9F0E0F"/>
                </a:solidFill>
                <a:latin typeface="Cambria"/>
                <a:cs typeface="Cambria"/>
              </a:rPr>
              <a:t>Sy</a:t>
            </a:r>
            <a:r>
              <a:rPr lang="id-ID" b="1" dirty="0">
                <a:solidFill>
                  <a:srgbClr val="9F0E0F"/>
                </a:solidFill>
                <a:latin typeface="Cambria"/>
                <a:cs typeface="Cambria"/>
              </a:rPr>
              <a:t>s</a:t>
            </a:r>
            <a:r>
              <a:rPr lang="id-ID" b="1" spc="-19" dirty="0">
                <a:solidFill>
                  <a:srgbClr val="9F0E0F"/>
                </a:solidFill>
                <a:latin typeface="Cambria"/>
                <a:cs typeface="Cambria"/>
              </a:rPr>
              <a:t>t</a:t>
            </a:r>
            <a:r>
              <a:rPr lang="id-ID" b="1" dirty="0">
                <a:solidFill>
                  <a:srgbClr val="9F0E0F"/>
                </a:solidFill>
                <a:latin typeface="Cambria"/>
                <a:cs typeface="Cambria"/>
              </a:rPr>
              <a:t>ems</a:t>
            </a:r>
            <a:endParaRPr lang="id-ID" dirty="0">
              <a:latin typeface="Cambria"/>
              <a:cs typeface="Cambria"/>
            </a:endParaRPr>
          </a:p>
        </p:txBody>
      </p:sp>
    </p:spTree>
    <p:extLst>
      <p:ext uri="{BB962C8B-B14F-4D97-AF65-F5344CB8AC3E}">
        <p14:creationId xmlns:p14="http://schemas.microsoft.com/office/powerpoint/2010/main" val="1669031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7"/>
          <p:cNvSpPr txBox="1"/>
          <p:nvPr/>
        </p:nvSpPr>
        <p:spPr>
          <a:xfrm>
            <a:off x="381000" y="381001"/>
            <a:ext cx="5855860" cy="683132"/>
          </a:xfrm>
          <a:prstGeom prst="rect">
            <a:avLst/>
          </a:prstGeom>
          <a:solidFill>
            <a:schemeClr val="accent3">
              <a:lumMod val="40000"/>
              <a:lumOff val="60000"/>
            </a:schemeClr>
          </a:solidFill>
        </p:spPr>
        <p:txBody>
          <a:bodyPr wrap="square" lIns="0" tIns="0" rIns="0" bIns="0" rtlCol="0">
            <a:noAutofit/>
          </a:bodyPr>
          <a:lstStyle/>
          <a:p>
            <a:pPr marL="12700">
              <a:lnSpc>
                <a:spcPts val="4585"/>
              </a:lnSpc>
              <a:spcBef>
                <a:spcPts val="229"/>
              </a:spcBef>
            </a:pPr>
            <a:r>
              <a:rPr sz="6600" b="1" cap="small" spc="0" baseline="3000" dirty="0" smtClean="0">
                <a:solidFill>
                  <a:schemeClr val="tx2">
                    <a:lumMod val="50000"/>
                  </a:schemeClr>
                </a:solidFill>
                <a:latin typeface="Calibri"/>
                <a:cs typeface="Calibri"/>
              </a:rPr>
              <a:t>I</a:t>
            </a:r>
            <a:r>
              <a:rPr sz="6600" b="1" cap="small" spc="-29" baseline="3000" dirty="0" smtClean="0">
                <a:solidFill>
                  <a:schemeClr val="tx2">
                    <a:lumMod val="50000"/>
                  </a:schemeClr>
                </a:solidFill>
                <a:latin typeface="Calibri"/>
                <a:cs typeface="Calibri"/>
              </a:rPr>
              <a:t>n</a:t>
            </a:r>
            <a:r>
              <a:rPr sz="6600" b="1" cap="small" spc="-100" baseline="3000" dirty="0" smtClean="0">
                <a:solidFill>
                  <a:schemeClr val="tx2">
                    <a:lumMod val="50000"/>
                  </a:schemeClr>
                </a:solidFill>
                <a:latin typeface="Calibri"/>
                <a:cs typeface="Calibri"/>
              </a:rPr>
              <a:t>f</a:t>
            </a:r>
            <a:r>
              <a:rPr sz="6600" b="1" cap="small" spc="0" baseline="3000" dirty="0" smtClean="0">
                <a:solidFill>
                  <a:schemeClr val="tx2">
                    <a:lumMod val="50000"/>
                  </a:schemeClr>
                </a:solidFill>
                <a:latin typeface="Calibri"/>
                <a:cs typeface="Calibri"/>
              </a:rPr>
              <a:t>orm</a:t>
            </a:r>
            <a:r>
              <a:rPr sz="6600" b="1" cap="small" spc="-29" baseline="3000" dirty="0" smtClean="0">
                <a:solidFill>
                  <a:schemeClr val="tx2">
                    <a:lumMod val="50000"/>
                  </a:schemeClr>
                </a:solidFill>
                <a:latin typeface="Calibri"/>
                <a:cs typeface="Calibri"/>
              </a:rPr>
              <a:t>a</a:t>
            </a:r>
            <a:r>
              <a:rPr sz="6600" b="1" cap="small" spc="0" baseline="3000" dirty="0" smtClean="0">
                <a:solidFill>
                  <a:schemeClr val="tx2">
                    <a:lumMod val="50000"/>
                  </a:schemeClr>
                </a:solidFill>
                <a:latin typeface="Calibri"/>
                <a:cs typeface="Calibri"/>
              </a:rPr>
              <a:t>tion </a:t>
            </a:r>
            <a:r>
              <a:rPr sz="6600" b="1" cap="small" spc="-44" baseline="3000" dirty="0" smtClean="0">
                <a:solidFill>
                  <a:schemeClr val="tx2">
                    <a:lumMod val="50000"/>
                  </a:schemeClr>
                </a:solidFill>
                <a:latin typeface="Calibri"/>
                <a:cs typeface="Calibri"/>
              </a:rPr>
              <a:t>S</a:t>
            </a:r>
            <a:r>
              <a:rPr sz="6600" b="1" cap="small" spc="-39" baseline="3000" dirty="0" smtClean="0">
                <a:solidFill>
                  <a:schemeClr val="tx2">
                    <a:lumMod val="50000"/>
                  </a:schemeClr>
                </a:solidFill>
                <a:latin typeface="Calibri"/>
                <a:cs typeface="Calibri"/>
              </a:rPr>
              <a:t>y</a:t>
            </a:r>
            <a:r>
              <a:rPr sz="6600" b="1" cap="small" spc="-44" baseline="3000" dirty="0" smtClean="0">
                <a:solidFill>
                  <a:schemeClr val="tx2">
                    <a:lumMod val="50000"/>
                  </a:schemeClr>
                </a:solidFill>
                <a:latin typeface="Calibri"/>
                <a:cs typeface="Calibri"/>
              </a:rPr>
              <a:t>s</a:t>
            </a:r>
            <a:r>
              <a:rPr sz="6600" b="1" cap="small" spc="-50" baseline="3000" dirty="0" smtClean="0">
                <a:solidFill>
                  <a:schemeClr val="tx2">
                    <a:lumMod val="50000"/>
                  </a:schemeClr>
                </a:solidFill>
                <a:latin typeface="Calibri"/>
                <a:cs typeface="Calibri"/>
              </a:rPr>
              <a:t>t</a:t>
            </a:r>
            <a:r>
              <a:rPr sz="6600" b="1" cap="small" spc="0" baseline="3000" dirty="0" smtClean="0">
                <a:solidFill>
                  <a:schemeClr val="tx2">
                    <a:lumMod val="50000"/>
                  </a:schemeClr>
                </a:solidFill>
                <a:latin typeface="Calibri"/>
                <a:cs typeface="Calibri"/>
              </a:rPr>
              <a:t>ems</a:t>
            </a:r>
            <a:endParaRPr sz="4400" b="1" cap="small" baseline="3000" dirty="0">
              <a:solidFill>
                <a:schemeClr val="tx2">
                  <a:lumMod val="50000"/>
                </a:schemeClr>
              </a:solidFill>
              <a:latin typeface="Calibri"/>
              <a:cs typeface="Calibri"/>
            </a:endParaRPr>
          </a:p>
        </p:txBody>
      </p:sp>
      <p:sp>
        <p:nvSpPr>
          <p:cNvPr id="17" name="Rectangle 16"/>
          <p:cNvSpPr/>
          <p:nvPr/>
        </p:nvSpPr>
        <p:spPr>
          <a:xfrm>
            <a:off x="381000" y="1524000"/>
            <a:ext cx="8458200" cy="4247317"/>
          </a:xfrm>
          <a:prstGeom prst="rect">
            <a:avLst/>
          </a:prstGeom>
          <a:solidFill>
            <a:schemeClr val="accent3">
              <a:lumMod val="20000"/>
              <a:lumOff val="80000"/>
            </a:schemeClr>
          </a:solidFill>
        </p:spPr>
        <p:txBody>
          <a:bodyPr wrap="square">
            <a:spAutoFit/>
          </a:bodyPr>
          <a:lstStyle/>
          <a:p>
            <a:pPr>
              <a:spcBef>
                <a:spcPts val="1200"/>
              </a:spcBef>
            </a:pPr>
            <a:r>
              <a:rPr lang="en-US" sz="2400" dirty="0" smtClean="0"/>
              <a:t>To increase efficiency (operate efficiently),</a:t>
            </a:r>
          </a:p>
          <a:p>
            <a:pPr marL="457200" indent="-457200">
              <a:spcBef>
                <a:spcPts val="1200"/>
              </a:spcBef>
              <a:buFont typeface="Wingdings" panose="05000000000000000000" pitchFamily="2" charset="2"/>
              <a:buChar char="q"/>
            </a:pPr>
            <a:r>
              <a:rPr lang="en-US" sz="2400" dirty="0" smtClean="0"/>
              <a:t>Firms must </a:t>
            </a:r>
            <a:r>
              <a:rPr lang="en-US" sz="2400" b="1" dirty="0" smtClean="0">
                <a:solidFill>
                  <a:srgbClr val="C00000"/>
                </a:solidFill>
              </a:rPr>
              <a:t>collect many different pieces of information </a:t>
            </a:r>
            <a:r>
              <a:rPr lang="en-US" sz="2400" dirty="0" smtClean="0"/>
              <a:t>about suppliers, customers, employees, invoices and payments, and of course their products and services</a:t>
            </a:r>
          </a:p>
          <a:p>
            <a:pPr marL="457200" indent="-457200">
              <a:spcBef>
                <a:spcPts val="1200"/>
              </a:spcBef>
              <a:buFont typeface="Wingdings" panose="05000000000000000000" pitchFamily="2" charset="2"/>
              <a:buChar char="q"/>
            </a:pPr>
            <a:r>
              <a:rPr lang="en-US" sz="2400" dirty="0" smtClean="0"/>
              <a:t>Firms must </a:t>
            </a:r>
            <a:r>
              <a:rPr lang="en-US" sz="2400" b="1" dirty="0" smtClean="0">
                <a:solidFill>
                  <a:srgbClr val="C00000"/>
                </a:solidFill>
              </a:rPr>
              <a:t>organize work activities or business processes</a:t>
            </a:r>
          </a:p>
          <a:p>
            <a:pPr marL="457200" indent="-457200">
              <a:spcBef>
                <a:spcPts val="1200"/>
              </a:spcBef>
              <a:buFont typeface="Wingdings" panose="05000000000000000000" pitchFamily="2" charset="2"/>
              <a:buChar char="q"/>
            </a:pPr>
            <a:r>
              <a:rPr lang="en-US" sz="2400" dirty="0" smtClean="0"/>
              <a:t>Then, information systems make it </a:t>
            </a:r>
            <a:r>
              <a:rPr lang="en-US" sz="2400" b="1" dirty="0" smtClean="0">
                <a:solidFill>
                  <a:srgbClr val="C00000"/>
                </a:solidFill>
              </a:rPr>
              <a:t>possible for firms to manage all their information</a:t>
            </a:r>
            <a:r>
              <a:rPr lang="en-US" sz="2400" dirty="0" smtClean="0"/>
              <a:t>, make </a:t>
            </a:r>
            <a:r>
              <a:rPr lang="en-US" sz="2400" b="1" dirty="0" smtClean="0">
                <a:solidFill>
                  <a:srgbClr val="C00000"/>
                </a:solidFill>
              </a:rPr>
              <a:t>better decisions, and improve</a:t>
            </a:r>
            <a:r>
              <a:rPr lang="en-US" sz="2400" dirty="0" smtClean="0"/>
              <a:t> the execution of their business processes</a:t>
            </a:r>
            <a:endParaRPr lang="id-ID" sz="2400" dirty="0"/>
          </a:p>
        </p:txBody>
      </p:sp>
    </p:spTree>
    <p:extLst>
      <p:ext uri="{BB962C8B-B14F-4D97-AF65-F5344CB8AC3E}">
        <p14:creationId xmlns:p14="http://schemas.microsoft.com/office/powerpoint/2010/main" val="3387406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Text Placeholder 1"/>
          <p:cNvSpPr>
            <a:spLocks noGrp="1"/>
          </p:cNvSpPr>
          <p:nvPr>
            <p:ph type="body" sz="quarter" idx="12"/>
          </p:nvPr>
        </p:nvSpPr>
        <p:spPr>
          <a:xfrm>
            <a:off x="234624" y="158457"/>
            <a:ext cx="8598657" cy="532414"/>
          </a:xfrm>
          <a:solidFill>
            <a:schemeClr val="bg2"/>
          </a:solidFill>
          <a:ln>
            <a:solidFill>
              <a:schemeClr val="accent2">
                <a:lumMod val="50000"/>
              </a:schemeClr>
            </a:solidFill>
          </a:ln>
        </p:spPr>
        <p:txBody>
          <a:bodyPr/>
          <a:lstStyle/>
          <a:p>
            <a:r>
              <a:rPr lang="en-US" altLang="id-ID" dirty="0" smtClean="0"/>
              <a:t>Supply Chain Management Systems</a:t>
            </a:r>
          </a:p>
          <a:p>
            <a:endParaRPr lang="en-US" altLang="id-ID" dirty="0" smtClean="0"/>
          </a:p>
        </p:txBody>
      </p:sp>
      <p:pic>
        <p:nvPicPr>
          <p:cNvPr id="10" name="Picture Placeholder 9" descr="Fig-9-01.png"/>
          <p:cNvPicPr>
            <a:picLocks noGrp="1" noChangeAspect="1"/>
          </p:cNvPicPr>
          <p:nvPr>
            <p:ph type="pic" sz="quarter" idx="15"/>
          </p:nvPr>
        </p:nvPicPr>
        <p:blipFill>
          <a:blip r:embed="rId3"/>
          <a:stretch>
            <a:fillRect/>
          </a:stretch>
        </p:blipFill>
        <p:spPr>
          <a:xfrm>
            <a:off x="319527" y="1555020"/>
            <a:ext cx="8382000" cy="4313237"/>
          </a:xfrm>
        </p:spPr>
      </p:pic>
      <p:sp>
        <p:nvSpPr>
          <p:cNvPr id="37891" name="Text Placeholder 3"/>
          <p:cNvSpPr>
            <a:spLocks noGrp="1"/>
          </p:cNvSpPr>
          <p:nvPr>
            <p:ph type="body" sz="quarter" idx="16"/>
          </p:nvPr>
        </p:nvSpPr>
        <p:spPr>
          <a:xfrm>
            <a:off x="14728" y="1143857"/>
            <a:ext cx="9144000" cy="381000"/>
          </a:xfrm>
        </p:spPr>
        <p:txBody>
          <a:bodyPr/>
          <a:lstStyle/>
          <a:p>
            <a:pPr>
              <a:spcBef>
                <a:spcPct val="0"/>
              </a:spcBef>
            </a:pPr>
            <a:r>
              <a:rPr lang="en-US" altLang="id-ID" smtClean="0"/>
              <a:t>THE BULLWHIP EFFECT</a:t>
            </a:r>
          </a:p>
        </p:txBody>
      </p:sp>
      <p:sp>
        <p:nvSpPr>
          <p:cNvPr id="37892" name="Text Placeholder 4"/>
          <p:cNvSpPr>
            <a:spLocks noGrp="1"/>
          </p:cNvSpPr>
          <p:nvPr>
            <p:ph type="body" sz="quarter" idx="17"/>
          </p:nvPr>
        </p:nvSpPr>
        <p:spPr>
          <a:xfrm>
            <a:off x="499467" y="6096857"/>
            <a:ext cx="8458200" cy="457200"/>
          </a:xfrm>
        </p:spPr>
        <p:txBody>
          <a:bodyPr/>
          <a:lstStyle/>
          <a:p>
            <a:r>
              <a:rPr lang="en-US" altLang="id-ID" smtClean="0"/>
              <a:t>The difference between push- and pull-based models is summarized by the slogan, </a:t>
            </a:r>
            <a:r>
              <a:rPr lang="ja-JP" altLang="en-US" smtClean="0"/>
              <a:t>“</a:t>
            </a:r>
            <a:r>
              <a:rPr lang="en-US" altLang="ja-JP" smtClean="0"/>
              <a:t>Make what we sell, not sell what we make.</a:t>
            </a:r>
            <a:r>
              <a:rPr lang="ja-JP" altLang="en-US" smtClean="0"/>
              <a:t>”</a:t>
            </a:r>
            <a:endParaRPr lang="en-US" altLang="id-ID" smtClean="0"/>
          </a:p>
        </p:txBody>
      </p:sp>
      <p:sp>
        <p:nvSpPr>
          <p:cNvPr id="37893" name="Text Placeholder 5"/>
          <p:cNvSpPr>
            <a:spLocks noGrp="1"/>
          </p:cNvSpPr>
          <p:nvPr>
            <p:ph type="body" sz="quarter" idx="18"/>
          </p:nvPr>
        </p:nvSpPr>
        <p:spPr>
          <a:xfrm>
            <a:off x="548128" y="5563458"/>
            <a:ext cx="914400" cy="228600"/>
          </a:xfrm>
        </p:spPr>
        <p:txBody>
          <a:bodyPr>
            <a:normAutofit fontScale="92500" lnSpcReduction="20000"/>
          </a:bodyPr>
          <a:lstStyle/>
          <a:p>
            <a:r>
              <a:rPr lang="en-US" altLang="id-ID" smtClean="0"/>
              <a:t>FIGURE 9-4</a:t>
            </a:r>
          </a:p>
        </p:txBody>
      </p:sp>
      <p:sp>
        <p:nvSpPr>
          <p:cNvPr id="37895" name="Slide Number Placeholder 8"/>
          <p:cNvSpPr>
            <a:spLocks noGrp="1"/>
          </p:cNvSpPr>
          <p:nvPr>
            <p:ph type="sldNum" sz="quarter" idx="20"/>
          </p:nvPr>
        </p:nvSpPr>
        <p:spPr bwMode="auto">
          <a:xfrm>
            <a:off x="118467" y="6112732"/>
            <a:ext cx="21336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873" indent="-285721" eaLnBrk="0" hangingPunct="0">
              <a:defRPr sz="2400">
                <a:solidFill>
                  <a:schemeClr val="tx1"/>
                </a:solidFill>
                <a:latin typeface="Arial" pitchFamily="34" charset="0"/>
                <a:ea typeface="MS PGothic" pitchFamily="34" charset="-128"/>
              </a:defRPr>
            </a:lvl2pPr>
            <a:lvl3pPr marL="1142883" indent="-228577" eaLnBrk="0" hangingPunct="0">
              <a:defRPr sz="2400">
                <a:solidFill>
                  <a:schemeClr val="tx1"/>
                </a:solidFill>
                <a:latin typeface="Arial" pitchFamily="34" charset="0"/>
                <a:ea typeface="MS PGothic" pitchFamily="34" charset="-128"/>
              </a:defRPr>
            </a:lvl3pPr>
            <a:lvl4pPr marL="1600036" indent="-228577" eaLnBrk="0" hangingPunct="0">
              <a:defRPr sz="2400">
                <a:solidFill>
                  <a:schemeClr val="tx1"/>
                </a:solidFill>
                <a:latin typeface="Arial" pitchFamily="34" charset="0"/>
                <a:ea typeface="MS PGothic" pitchFamily="34" charset="-128"/>
              </a:defRPr>
            </a:lvl4pPr>
            <a:lvl5pPr marL="2057189" indent="-228577" eaLnBrk="0" hangingPunct="0">
              <a:defRPr sz="2400">
                <a:solidFill>
                  <a:schemeClr val="tx1"/>
                </a:solidFill>
                <a:latin typeface="Arial" pitchFamily="34" charset="0"/>
                <a:ea typeface="MS PGothic" pitchFamily="34" charset="-128"/>
              </a:defRPr>
            </a:lvl5pPr>
            <a:lvl6pPr marL="2514343" indent="-228577" eaLnBrk="0" fontAlgn="base" hangingPunct="0">
              <a:spcBef>
                <a:spcPct val="0"/>
              </a:spcBef>
              <a:spcAft>
                <a:spcPct val="0"/>
              </a:spcAft>
              <a:defRPr sz="2400">
                <a:solidFill>
                  <a:schemeClr val="tx1"/>
                </a:solidFill>
                <a:latin typeface="Arial" pitchFamily="34" charset="0"/>
                <a:ea typeface="MS PGothic" pitchFamily="34" charset="-128"/>
              </a:defRPr>
            </a:lvl6pPr>
            <a:lvl7pPr marL="2971496" indent="-228577" eaLnBrk="0" fontAlgn="base" hangingPunct="0">
              <a:spcBef>
                <a:spcPct val="0"/>
              </a:spcBef>
              <a:spcAft>
                <a:spcPct val="0"/>
              </a:spcAft>
              <a:defRPr sz="2400">
                <a:solidFill>
                  <a:schemeClr val="tx1"/>
                </a:solidFill>
                <a:latin typeface="Arial" pitchFamily="34" charset="0"/>
                <a:ea typeface="MS PGothic" pitchFamily="34" charset="-128"/>
              </a:defRPr>
            </a:lvl7pPr>
            <a:lvl8pPr marL="3428649" indent="-228577" eaLnBrk="0" fontAlgn="base" hangingPunct="0">
              <a:spcBef>
                <a:spcPct val="0"/>
              </a:spcBef>
              <a:spcAft>
                <a:spcPct val="0"/>
              </a:spcAft>
              <a:defRPr sz="2400">
                <a:solidFill>
                  <a:schemeClr val="tx1"/>
                </a:solidFill>
                <a:latin typeface="Arial" pitchFamily="34" charset="0"/>
                <a:ea typeface="MS PGothic" pitchFamily="34" charset="-128"/>
              </a:defRPr>
            </a:lvl8pPr>
            <a:lvl9pPr marL="3885802" indent="-228577"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CE212004-D351-4036-8A35-1612CAE8D349}" type="slidenum">
              <a:rPr lang="en-US" altLang="id-ID" sz="1400">
                <a:solidFill>
                  <a:schemeClr val="bg1"/>
                </a:solidFill>
              </a:rPr>
              <a:pPr eaLnBrk="1" hangingPunct="1"/>
              <a:t>30</a:t>
            </a:fld>
            <a:endParaRPr lang="en-US" altLang="id-ID" sz="1400">
              <a:solidFill>
                <a:schemeClr val="bg1"/>
              </a:solidFill>
            </a:endParaRPr>
          </a:p>
        </p:txBody>
      </p:sp>
    </p:spTree>
    <p:extLst>
      <p:ext uri="{BB962C8B-B14F-4D97-AF65-F5344CB8AC3E}">
        <p14:creationId xmlns:p14="http://schemas.microsoft.com/office/powerpoint/2010/main" val="2508175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Placeholder 9" descr="Fig-9-01.png"/>
          <p:cNvPicPr>
            <a:picLocks noGrp="1" noChangeAspect="1"/>
          </p:cNvPicPr>
          <p:nvPr>
            <p:ph type="pic" sz="quarter" idx="15"/>
          </p:nvPr>
        </p:nvPicPr>
        <p:blipFill>
          <a:blip r:embed="rId3"/>
          <a:stretch>
            <a:fillRect/>
          </a:stretch>
        </p:blipFill>
        <p:spPr>
          <a:xfrm>
            <a:off x="2590800" y="1828800"/>
            <a:ext cx="6326188" cy="3962400"/>
          </a:xfrm>
        </p:spPr>
      </p:pic>
      <p:sp>
        <p:nvSpPr>
          <p:cNvPr id="41987" name="Text Placeholder 3"/>
          <p:cNvSpPr>
            <a:spLocks noGrp="1"/>
          </p:cNvSpPr>
          <p:nvPr>
            <p:ph type="body" sz="quarter" idx="16"/>
          </p:nvPr>
        </p:nvSpPr>
        <p:spPr>
          <a:xfrm>
            <a:off x="457200" y="1752601"/>
            <a:ext cx="2133600" cy="914400"/>
          </a:xfrm>
        </p:spPr>
        <p:txBody>
          <a:bodyPr/>
          <a:lstStyle/>
          <a:p>
            <a:pPr>
              <a:spcBef>
                <a:spcPct val="0"/>
              </a:spcBef>
            </a:pPr>
            <a:r>
              <a:rPr lang="en-US" altLang="id-ID" smtClean="0"/>
              <a:t>THE FUTURE INTERNET-DRIVEN SUPPLY CHAIN</a:t>
            </a:r>
          </a:p>
        </p:txBody>
      </p:sp>
      <p:sp>
        <p:nvSpPr>
          <p:cNvPr id="41988" name="Text Placeholder 4"/>
          <p:cNvSpPr>
            <a:spLocks noGrp="1"/>
          </p:cNvSpPr>
          <p:nvPr>
            <p:ph type="body" sz="quarter" idx="17"/>
          </p:nvPr>
        </p:nvSpPr>
        <p:spPr>
          <a:xfrm>
            <a:off x="457200" y="2743200"/>
            <a:ext cx="2133600" cy="2057400"/>
          </a:xfrm>
        </p:spPr>
        <p:txBody>
          <a:bodyPr>
            <a:normAutofit fontScale="92500" lnSpcReduction="10000"/>
          </a:bodyPr>
          <a:lstStyle/>
          <a:p>
            <a:r>
              <a:rPr lang="en-US" altLang="id-ID" smtClean="0"/>
              <a:t>The future Internet-driven supply chain operates like a digital logistics nervous system. It provides multidirectional communication among firms, networks of firms, and e-marketplaces so that entire networks of supply chain partners can immediately adjust inventories, orders, and capacities.</a:t>
            </a:r>
          </a:p>
        </p:txBody>
      </p:sp>
      <p:sp>
        <p:nvSpPr>
          <p:cNvPr id="41991" name="Slide Number Placeholder 8"/>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873" indent="-285721" eaLnBrk="0" hangingPunct="0">
              <a:defRPr sz="2400">
                <a:solidFill>
                  <a:schemeClr val="tx1"/>
                </a:solidFill>
                <a:latin typeface="Arial" pitchFamily="34" charset="0"/>
                <a:ea typeface="MS PGothic" pitchFamily="34" charset="-128"/>
              </a:defRPr>
            </a:lvl2pPr>
            <a:lvl3pPr marL="1142883" indent="-228577" eaLnBrk="0" hangingPunct="0">
              <a:defRPr sz="2400">
                <a:solidFill>
                  <a:schemeClr val="tx1"/>
                </a:solidFill>
                <a:latin typeface="Arial" pitchFamily="34" charset="0"/>
                <a:ea typeface="MS PGothic" pitchFamily="34" charset="-128"/>
              </a:defRPr>
            </a:lvl3pPr>
            <a:lvl4pPr marL="1600036" indent="-228577" eaLnBrk="0" hangingPunct="0">
              <a:defRPr sz="2400">
                <a:solidFill>
                  <a:schemeClr val="tx1"/>
                </a:solidFill>
                <a:latin typeface="Arial" pitchFamily="34" charset="0"/>
                <a:ea typeface="MS PGothic" pitchFamily="34" charset="-128"/>
              </a:defRPr>
            </a:lvl4pPr>
            <a:lvl5pPr marL="2057189" indent="-228577" eaLnBrk="0" hangingPunct="0">
              <a:defRPr sz="2400">
                <a:solidFill>
                  <a:schemeClr val="tx1"/>
                </a:solidFill>
                <a:latin typeface="Arial" pitchFamily="34" charset="0"/>
                <a:ea typeface="MS PGothic" pitchFamily="34" charset="-128"/>
              </a:defRPr>
            </a:lvl5pPr>
            <a:lvl6pPr marL="2514343" indent="-228577" eaLnBrk="0" fontAlgn="base" hangingPunct="0">
              <a:spcBef>
                <a:spcPct val="0"/>
              </a:spcBef>
              <a:spcAft>
                <a:spcPct val="0"/>
              </a:spcAft>
              <a:defRPr sz="2400">
                <a:solidFill>
                  <a:schemeClr val="tx1"/>
                </a:solidFill>
                <a:latin typeface="Arial" pitchFamily="34" charset="0"/>
                <a:ea typeface="MS PGothic" pitchFamily="34" charset="-128"/>
              </a:defRPr>
            </a:lvl6pPr>
            <a:lvl7pPr marL="2971496" indent="-228577" eaLnBrk="0" fontAlgn="base" hangingPunct="0">
              <a:spcBef>
                <a:spcPct val="0"/>
              </a:spcBef>
              <a:spcAft>
                <a:spcPct val="0"/>
              </a:spcAft>
              <a:defRPr sz="2400">
                <a:solidFill>
                  <a:schemeClr val="tx1"/>
                </a:solidFill>
                <a:latin typeface="Arial" pitchFamily="34" charset="0"/>
                <a:ea typeface="MS PGothic" pitchFamily="34" charset="-128"/>
              </a:defRPr>
            </a:lvl7pPr>
            <a:lvl8pPr marL="3428649" indent="-228577" eaLnBrk="0" fontAlgn="base" hangingPunct="0">
              <a:spcBef>
                <a:spcPct val="0"/>
              </a:spcBef>
              <a:spcAft>
                <a:spcPct val="0"/>
              </a:spcAft>
              <a:defRPr sz="2400">
                <a:solidFill>
                  <a:schemeClr val="tx1"/>
                </a:solidFill>
                <a:latin typeface="Arial" pitchFamily="34" charset="0"/>
                <a:ea typeface="MS PGothic" pitchFamily="34" charset="-128"/>
              </a:defRPr>
            </a:lvl8pPr>
            <a:lvl9pPr marL="3885802" indent="-228577"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3CF3B01-7C10-4611-9702-BCD41FB2F350}" type="slidenum">
              <a:rPr lang="en-US" altLang="id-ID" sz="1400">
                <a:solidFill>
                  <a:schemeClr val="bg1"/>
                </a:solidFill>
              </a:rPr>
              <a:pPr eaLnBrk="1" hangingPunct="1"/>
              <a:t>31</a:t>
            </a:fld>
            <a:endParaRPr lang="en-US" altLang="id-ID" sz="1400">
              <a:solidFill>
                <a:schemeClr val="bg1"/>
              </a:solidFill>
            </a:endParaRPr>
          </a:p>
        </p:txBody>
      </p:sp>
      <p:sp>
        <p:nvSpPr>
          <p:cNvPr id="11" name="Text Placeholder 1"/>
          <p:cNvSpPr>
            <a:spLocks noGrp="1"/>
          </p:cNvSpPr>
          <p:nvPr>
            <p:ph type="body" sz="quarter" idx="12"/>
          </p:nvPr>
        </p:nvSpPr>
        <p:spPr>
          <a:xfrm>
            <a:off x="460451" y="158457"/>
            <a:ext cx="8294280" cy="532414"/>
          </a:xfrm>
          <a:solidFill>
            <a:schemeClr val="bg2"/>
          </a:solidFill>
          <a:ln>
            <a:solidFill>
              <a:schemeClr val="accent2">
                <a:lumMod val="50000"/>
              </a:schemeClr>
            </a:solidFill>
          </a:ln>
        </p:spPr>
        <p:txBody>
          <a:bodyPr/>
          <a:lstStyle/>
          <a:p>
            <a:r>
              <a:rPr lang="en-US" altLang="id-ID" dirty="0" smtClean="0"/>
              <a:t>Supply Chain Management Systems</a:t>
            </a:r>
          </a:p>
          <a:p>
            <a:endParaRPr lang="en-US" altLang="id-ID" dirty="0" smtClean="0"/>
          </a:p>
        </p:txBody>
      </p:sp>
    </p:spTree>
    <p:extLst>
      <p:ext uri="{BB962C8B-B14F-4D97-AF65-F5344CB8AC3E}">
        <p14:creationId xmlns:p14="http://schemas.microsoft.com/office/powerpoint/2010/main" val="3624908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460451" y="1230651"/>
            <a:ext cx="8294280" cy="5029714"/>
          </a:xfrm>
          <a:prstGeom prst="rect">
            <a:avLst/>
          </a:prstGeom>
          <a:solidFill>
            <a:schemeClr val="bg1">
              <a:lumMod val="9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94" tIns="45647" rIns="91294" bIns="45647" rtlCol="0" anchor="ctr"/>
          <a:lstStyle/>
          <a:p>
            <a:pPr algn="ctr"/>
            <a:endParaRPr lang="id-ID"/>
          </a:p>
        </p:txBody>
      </p:sp>
      <p:sp>
        <p:nvSpPr>
          <p:cNvPr id="39937" name="Content Placeholder 15"/>
          <p:cNvSpPr>
            <a:spLocks noGrp="1"/>
          </p:cNvSpPr>
          <p:nvPr>
            <p:ph idx="1"/>
          </p:nvPr>
        </p:nvSpPr>
        <p:spPr>
          <a:xfrm>
            <a:off x="551110" y="1497608"/>
            <a:ext cx="8229600" cy="4495800"/>
          </a:xfrm>
        </p:spPr>
        <p:txBody>
          <a:bodyPr/>
          <a:lstStyle/>
          <a:p>
            <a:r>
              <a:rPr lang="en-US" altLang="id-ID" dirty="0" smtClean="0">
                <a:solidFill>
                  <a:srgbClr val="0D0D0D"/>
                </a:solidFill>
              </a:rPr>
              <a:t>Business value of SCM systems</a:t>
            </a:r>
          </a:p>
          <a:p>
            <a:pPr lvl="1"/>
            <a:r>
              <a:rPr lang="en-US" altLang="id-ID" dirty="0" smtClean="0"/>
              <a:t>Match supply to demand</a:t>
            </a:r>
          </a:p>
          <a:p>
            <a:pPr lvl="1"/>
            <a:r>
              <a:rPr lang="en-US" altLang="id-ID" dirty="0" smtClean="0"/>
              <a:t>Reduce inventory levels</a:t>
            </a:r>
          </a:p>
          <a:p>
            <a:pPr lvl="1"/>
            <a:r>
              <a:rPr lang="en-US" altLang="id-ID" dirty="0" smtClean="0"/>
              <a:t>Improve delivery service</a:t>
            </a:r>
          </a:p>
          <a:p>
            <a:pPr lvl="1"/>
            <a:r>
              <a:rPr lang="en-US" altLang="id-ID" dirty="0" smtClean="0"/>
              <a:t>Speed product time to market</a:t>
            </a:r>
          </a:p>
          <a:p>
            <a:pPr lvl="1"/>
            <a:r>
              <a:rPr lang="en-US" altLang="id-ID" dirty="0" smtClean="0"/>
              <a:t>Use assets more effectively</a:t>
            </a:r>
          </a:p>
          <a:p>
            <a:pPr lvl="1"/>
            <a:r>
              <a:rPr lang="en-US" altLang="id-ID" dirty="0" smtClean="0"/>
              <a:t>Reduced supply chain costs lead to increased profitability</a:t>
            </a:r>
          </a:p>
          <a:p>
            <a:pPr lvl="1"/>
            <a:r>
              <a:rPr lang="en-US" altLang="id-ID" dirty="0" smtClean="0"/>
              <a:t>Increased sales</a:t>
            </a:r>
          </a:p>
          <a:p>
            <a:endParaRPr lang="en-US" altLang="id-ID" dirty="0" smtClean="0">
              <a:solidFill>
                <a:srgbClr val="0D0D0D"/>
              </a:solidFill>
            </a:endParaRPr>
          </a:p>
        </p:txBody>
      </p:sp>
      <p:sp>
        <p:nvSpPr>
          <p:cNvPr id="39940"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873" indent="-285721" eaLnBrk="0" hangingPunct="0">
              <a:defRPr sz="2400">
                <a:solidFill>
                  <a:schemeClr val="tx1"/>
                </a:solidFill>
                <a:latin typeface="Arial" pitchFamily="34" charset="0"/>
                <a:ea typeface="MS PGothic" pitchFamily="34" charset="-128"/>
              </a:defRPr>
            </a:lvl2pPr>
            <a:lvl3pPr marL="1142883" indent="-228577" eaLnBrk="0" hangingPunct="0">
              <a:defRPr sz="2400">
                <a:solidFill>
                  <a:schemeClr val="tx1"/>
                </a:solidFill>
                <a:latin typeface="Arial" pitchFamily="34" charset="0"/>
                <a:ea typeface="MS PGothic" pitchFamily="34" charset="-128"/>
              </a:defRPr>
            </a:lvl3pPr>
            <a:lvl4pPr marL="1600036" indent="-228577" eaLnBrk="0" hangingPunct="0">
              <a:defRPr sz="2400">
                <a:solidFill>
                  <a:schemeClr val="tx1"/>
                </a:solidFill>
                <a:latin typeface="Arial" pitchFamily="34" charset="0"/>
                <a:ea typeface="MS PGothic" pitchFamily="34" charset="-128"/>
              </a:defRPr>
            </a:lvl4pPr>
            <a:lvl5pPr marL="2057189" indent="-228577" eaLnBrk="0" hangingPunct="0">
              <a:defRPr sz="2400">
                <a:solidFill>
                  <a:schemeClr val="tx1"/>
                </a:solidFill>
                <a:latin typeface="Arial" pitchFamily="34" charset="0"/>
                <a:ea typeface="MS PGothic" pitchFamily="34" charset="-128"/>
              </a:defRPr>
            </a:lvl5pPr>
            <a:lvl6pPr marL="2514343" indent="-228577" eaLnBrk="0" fontAlgn="base" hangingPunct="0">
              <a:spcBef>
                <a:spcPct val="0"/>
              </a:spcBef>
              <a:spcAft>
                <a:spcPct val="0"/>
              </a:spcAft>
              <a:defRPr sz="2400">
                <a:solidFill>
                  <a:schemeClr val="tx1"/>
                </a:solidFill>
                <a:latin typeface="Arial" pitchFamily="34" charset="0"/>
                <a:ea typeface="MS PGothic" pitchFamily="34" charset="-128"/>
              </a:defRPr>
            </a:lvl6pPr>
            <a:lvl7pPr marL="2971496" indent="-228577" eaLnBrk="0" fontAlgn="base" hangingPunct="0">
              <a:spcBef>
                <a:spcPct val="0"/>
              </a:spcBef>
              <a:spcAft>
                <a:spcPct val="0"/>
              </a:spcAft>
              <a:defRPr sz="2400">
                <a:solidFill>
                  <a:schemeClr val="tx1"/>
                </a:solidFill>
                <a:latin typeface="Arial" pitchFamily="34" charset="0"/>
                <a:ea typeface="MS PGothic" pitchFamily="34" charset="-128"/>
              </a:defRPr>
            </a:lvl7pPr>
            <a:lvl8pPr marL="3428649" indent="-228577" eaLnBrk="0" fontAlgn="base" hangingPunct="0">
              <a:spcBef>
                <a:spcPct val="0"/>
              </a:spcBef>
              <a:spcAft>
                <a:spcPct val="0"/>
              </a:spcAft>
              <a:defRPr sz="2400">
                <a:solidFill>
                  <a:schemeClr val="tx1"/>
                </a:solidFill>
                <a:latin typeface="Arial" pitchFamily="34" charset="0"/>
                <a:ea typeface="MS PGothic" pitchFamily="34" charset="-128"/>
              </a:defRPr>
            </a:lvl8pPr>
            <a:lvl9pPr marL="3885802" indent="-228577"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66EDFB7-8FF2-4939-AEFF-FF7B6D6F94B3}" type="slidenum">
              <a:rPr lang="en-US" altLang="id-ID" sz="1400">
                <a:solidFill>
                  <a:schemeClr val="bg1"/>
                </a:solidFill>
              </a:rPr>
              <a:pPr eaLnBrk="1" hangingPunct="1"/>
              <a:t>32</a:t>
            </a:fld>
            <a:endParaRPr lang="en-US" altLang="id-ID" sz="1400">
              <a:solidFill>
                <a:schemeClr val="bg1"/>
              </a:solidFill>
            </a:endParaRPr>
          </a:p>
        </p:txBody>
      </p:sp>
      <p:sp>
        <p:nvSpPr>
          <p:cNvPr id="8" name="Text Placeholder 1"/>
          <p:cNvSpPr>
            <a:spLocks noGrp="1"/>
          </p:cNvSpPr>
          <p:nvPr>
            <p:ph type="body" sz="quarter" idx="12"/>
          </p:nvPr>
        </p:nvSpPr>
        <p:spPr>
          <a:xfrm>
            <a:off x="460451" y="158457"/>
            <a:ext cx="8294280" cy="532414"/>
          </a:xfrm>
          <a:solidFill>
            <a:schemeClr val="bg2"/>
          </a:solidFill>
          <a:ln>
            <a:solidFill>
              <a:schemeClr val="accent2">
                <a:lumMod val="50000"/>
              </a:schemeClr>
            </a:solidFill>
          </a:ln>
        </p:spPr>
        <p:txBody>
          <a:bodyPr/>
          <a:lstStyle/>
          <a:p>
            <a:r>
              <a:rPr lang="en-US" altLang="id-ID" dirty="0" smtClean="0"/>
              <a:t>Supply Chain Management Systems</a:t>
            </a:r>
          </a:p>
          <a:p>
            <a:endParaRPr lang="en-US" altLang="id-ID" dirty="0" smtClean="0"/>
          </a:p>
        </p:txBody>
      </p:sp>
    </p:spTree>
    <p:extLst>
      <p:ext uri="{BB962C8B-B14F-4D97-AF65-F5344CB8AC3E}">
        <p14:creationId xmlns:p14="http://schemas.microsoft.com/office/powerpoint/2010/main" val="1132997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460451" y="1230651"/>
            <a:ext cx="8294280" cy="5029714"/>
          </a:xfrm>
          <a:prstGeom prst="rect">
            <a:avLst/>
          </a:prstGeom>
          <a:solidFill>
            <a:schemeClr val="bg1">
              <a:lumMod val="9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94" tIns="45647" rIns="91294" bIns="45647" rtlCol="0" anchor="ctr"/>
          <a:lstStyle/>
          <a:p>
            <a:pPr algn="ctr"/>
            <a:endParaRPr lang="id-ID"/>
          </a:p>
        </p:txBody>
      </p:sp>
      <p:sp>
        <p:nvSpPr>
          <p:cNvPr id="49153" name="Content Placeholder 15"/>
          <p:cNvSpPr>
            <a:spLocks noGrp="1"/>
          </p:cNvSpPr>
          <p:nvPr>
            <p:ph idx="1"/>
          </p:nvPr>
        </p:nvSpPr>
        <p:spPr>
          <a:xfrm>
            <a:off x="486655" y="1401898"/>
            <a:ext cx="8229600" cy="4495800"/>
          </a:xfrm>
        </p:spPr>
        <p:txBody>
          <a:bodyPr>
            <a:normAutofit lnSpcReduction="10000"/>
          </a:bodyPr>
          <a:lstStyle/>
          <a:p>
            <a:r>
              <a:rPr lang="en-US" altLang="id-ID" smtClean="0">
                <a:solidFill>
                  <a:srgbClr val="0D0D0D"/>
                </a:solidFill>
              </a:rPr>
              <a:t>Knowing the customer</a:t>
            </a:r>
          </a:p>
          <a:p>
            <a:pPr lvl="1"/>
            <a:r>
              <a:rPr lang="en-US" altLang="id-ID" smtClean="0"/>
              <a:t>In large businesses, too many customers and too many ways customers interact with firm</a:t>
            </a:r>
          </a:p>
          <a:p>
            <a:r>
              <a:rPr lang="en-US" altLang="id-ID" smtClean="0">
                <a:solidFill>
                  <a:srgbClr val="0D0D0D"/>
                </a:solidFill>
              </a:rPr>
              <a:t>Customer relationship management (CRM) systems</a:t>
            </a:r>
          </a:p>
          <a:p>
            <a:pPr lvl="1"/>
            <a:r>
              <a:rPr lang="en-US" altLang="id-ID" smtClean="0"/>
              <a:t>Capture and integrate customer data from all over the organization</a:t>
            </a:r>
          </a:p>
          <a:p>
            <a:pPr lvl="1"/>
            <a:r>
              <a:rPr lang="en-US" altLang="id-ID" smtClean="0"/>
              <a:t>Consolidate and analyze customer data</a:t>
            </a:r>
          </a:p>
          <a:p>
            <a:pPr lvl="1"/>
            <a:r>
              <a:rPr lang="en-US" altLang="id-ID" smtClean="0"/>
              <a:t>Distribute customer information to various systems and customer touch points across enterprise</a:t>
            </a:r>
          </a:p>
          <a:p>
            <a:pPr lvl="1"/>
            <a:r>
              <a:rPr lang="en-US" altLang="id-ID" smtClean="0"/>
              <a:t>Provide single enterprise view of customers</a:t>
            </a:r>
          </a:p>
          <a:p>
            <a:endParaRPr lang="en-US" altLang="id-ID" smtClean="0">
              <a:solidFill>
                <a:srgbClr val="0D0D0D"/>
              </a:solidFill>
            </a:endParaRPr>
          </a:p>
        </p:txBody>
      </p:sp>
      <p:sp>
        <p:nvSpPr>
          <p:cNvPr id="49154" name="Text Placeholder 5"/>
          <p:cNvSpPr>
            <a:spLocks noGrp="1"/>
          </p:cNvSpPr>
          <p:nvPr>
            <p:ph type="body" sz="quarter" idx="12"/>
          </p:nvPr>
        </p:nvSpPr>
        <p:spPr>
          <a:xfrm>
            <a:off x="310719" y="234516"/>
            <a:ext cx="8598657" cy="528752"/>
          </a:xfrm>
          <a:solidFill>
            <a:schemeClr val="accent3">
              <a:lumMod val="20000"/>
              <a:lumOff val="80000"/>
            </a:schemeClr>
          </a:solidFill>
          <a:ln>
            <a:solidFill>
              <a:schemeClr val="accent3">
                <a:lumMod val="50000"/>
              </a:schemeClr>
            </a:solidFill>
          </a:ln>
        </p:spPr>
        <p:txBody>
          <a:bodyPr/>
          <a:lstStyle/>
          <a:p>
            <a:r>
              <a:rPr lang="en-US" altLang="id-ID" cap="small" smtClean="0"/>
              <a:t>Customer Relationship Management Systems</a:t>
            </a:r>
          </a:p>
        </p:txBody>
      </p:sp>
      <p:sp>
        <p:nvSpPr>
          <p:cNvPr id="49156"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873" indent="-285721" eaLnBrk="0" hangingPunct="0">
              <a:defRPr sz="2400">
                <a:solidFill>
                  <a:schemeClr val="tx1"/>
                </a:solidFill>
                <a:latin typeface="Arial" pitchFamily="34" charset="0"/>
                <a:ea typeface="MS PGothic" pitchFamily="34" charset="-128"/>
              </a:defRPr>
            </a:lvl2pPr>
            <a:lvl3pPr marL="1142883" indent="-228577" eaLnBrk="0" hangingPunct="0">
              <a:defRPr sz="2400">
                <a:solidFill>
                  <a:schemeClr val="tx1"/>
                </a:solidFill>
                <a:latin typeface="Arial" pitchFamily="34" charset="0"/>
                <a:ea typeface="MS PGothic" pitchFamily="34" charset="-128"/>
              </a:defRPr>
            </a:lvl3pPr>
            <a:lvl4pPr marL="1600036" indent="-228577" eaLnBrk="0" hangingPunct="0">
              <a:defRPr sz="2400">
                <a:solidFill>
                  <a:schemeClr val="tx1"/>
                </a:solidFill>
                <a:latin typeface="Arial" pitchFamily="34" charset="0"/>
                <a:ea typeface="MS PGothic" pitchFamily="34" charset="-128"/>
              </a:defRPr>
            </a:lvl4pPr>
            <a:lvl5pPr marL="2057189" indent="-228577" eaLnBrk="0" hangingPunct="0">
              <a:defRPr sz="2400">
                <a:solidFill>
                  <a:schemeClr val="tx1"/>
                </a:solidFill>
                <a:latin typeface="Arial" pitchFamily="34" charset="0"/>
                <a:ea typeface="MS PGothic" pitchFamily="34" charset="-128"/>
              </a:defRPr>
            </a:lvl5pPr>
            <a:lvl6pPr marL="2514343" indent="-228577" eaLnBrk="0" fontAlgn="base" hangingPunct="0">
              <a:spcBef>
                <a:spcPct val="0"/>
              </a:spcBef>
              <a:spcAft>
                <a:spcPct val="0"/>
              </a:spcAft>
              <a:defRPr sz="2400">
                <a:solidFill>
                  <a:schemeClr val="tx1"/>
                </a:solidFill>
                <a:latin typeface="Arial" pitchFamily="34" charset="0"/>
                <a:ea typeface="MS PGothic" pitchFamily="34" charset="-128"/>
              </a:defRPr>
            </a:lvl6pPr>
            <a:lvl7pPr marL="2971496" indent="-228577" eaLnBrk="0" fontAlgn="base" hangingPunct="0">
              <a:spcBef>
                <a:spcPct val="0"/>
              </a:spcBef>
              <a:spcAft>
                <a:spcPct val="0"/>
              </a:spcAft>
              <a:defRPr sz="2400">
                <a:solidFill>
                  <a:schemeClr val="tx1"/>
                </a:solidFill>
                <a:latin typeface="Arial" pitchFamily="34" charset="0"/>
                <a:ea typeface="MS PGothic" pitchFamily="34" charset="-128"/>
              </a:defRPr>
            </a:lvl7pPr>
            <a:lvl8pPr marL="3428649" indent="-228577" eaLnBrk="0" fontAlgn="base" hangingPunct="0">
              <a:spcBef>
                <a:spcPct val="0"/>
              </a:spcBef>
              <a:spcAft>
                <a:spcPct val="0"/>
              </a:spcAft>
              <a:defRPr sz="2400">
                <a:solidFill>
                  <a:schemeClr val="tx1"/>
                </a:solidFill>
                <a:latin typeface="Arial" pitchFamily="34" charset="0"/>
                <a:ea typeface="MS PGothic" pitchFamily="34" charset="-128"/>
              </a:defRPr>
            </a:lvl8pPr>
            <a:lvl9pPr marL="3885802" indent="-228577"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BCA2D527-CE9F-472E-BF49-71516FA921D1}" type="slidenum">
              <a:rPr lang="en-US" altLang="id-ID" sz="1400">
                <a:solidFill>
                  <a:schemeClr val="bg1"/>
                </a:solidFill>
              </a:rPr>
              <a:pPr eaLnBrk="1" hangingPunct="1"/>
              <a:t>33</a:t>
            </a:fld>
            <a:endParaRPr lang="en-US" altLang="id-ID" sz="1400">
              <a:solidFill>
                <a:schemeClr val="bg1"/>
              </a:solidFill>
            </a:endParaRPr>
          </a:p>
        </p:txBody>
      </p:sp>
    </p:spTree>
    <p:extLst>
      <p:ext uri="{BB962C8B-B14F-4D97-AF65-F5344CB8AC3E}">
        <p14:creationId xmlns:p14="http://schemas.microsoft.com/office/powerpoint/2010/main" val="2989372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386813" y="1230651"/>
            <a:ext cx="8367918" cy="5164656"/>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94" tIns="45647" rIns="91294" bIns="45647" rtlCol="0" anchor="ctr"/>
          <a:lstStyle/>
          <a:p>
            <a:pPr algn="ctr"/>
            <a:endParaRPr lang="id-ID"/>
          </a:p>
        </p:txBody>
      </p:sp>
      <p:pic>
        <p:nvPicPr>
          <p:cNvPr id="10" name="Picture Placeholder 9" descr="Fig-9-06.png"/>
          <p:cNvPicPr>
            <a:picLocks noGrp="1" noChangeAspect="1"/>
          </p:cNvPicPr>
          <p:nvPr>
            <p:ph type="pic" sz="quarter" idx="15"/>
          </p:nvPr>
        </p:nvPicPr>
        <p:blipFill>
          <a:blip r:embed="rId3"/>
          <a:stretch>
            <a:fillRect/>
          </a:stretch>
        </p:blipFill>
        <p:spPr>
          <a:xfrm>
            <a:off x="3405189" y="1531790"/>
            <a:ext cx="4695825" cy="4695825"/>
          </a:xfrm>
          <a:ln>
            <a:solidFill>
              <a:schemeClr val="bg1"/>
            </a:solidFill>
          </a:ln>
        </p:spPr>
      </p:pic>
      <p:sp>
        <p:nvSpPr>
          <p:cNvPr id="51203" name="Text Placeholder 7"/>
          <p:cNvSpPr>
            <a:spLocks noGrp="1"/>
          </p:cNvSpPr>
          <p:nvPr>
            <p:ph type="body" sz="quarter" idx="16"/>
          </p:nvPr>
        </p:nvSpPr>
        <p:spPr>
          <a:xfrm>
            <a:off x="457200" y="1531789"/>
            <a:ext cx="2286000" cy="1143000"/>
          </a:xfrm>
        </p:spPr>
        <p:txBody>
          <a:bodyPr/>
          <a:lstStyle/>
          <a:p>
            <a:pPr>
              <a:spcBef>
                <a:spcPct val="0"/>
              </a:spcBef>
            </a:pPr>
            <a:r>
              <a:rPr lang="en-US" altLang="id-ID" smtClean="0"/>
              <a:t>CUSTOMER RELATIONSHIP MANAGEMENT (CRM)</a:t>
            </a:r>
          </a:p>
        </p:txBody>
      </p:sp>
      <p:sp>
        <p:nvSpPr>
          <p:cNvPr id="51204" name="Text Placeholder 8"/>
          <p:cNvSpPr>
            <a:spLocks noGrp="1"/>
          </p:cNvSpPr>
          <p:nvPr>
            <p:ph type="body" sz="quarter" idx="17"/>
          </p:nvPr>
        </p:nvSpPr>
        <p:spPr>
          <a:xfrm>
            <a:off x="457200" y="2598589"/>
            <a:ext cx="2133600" cy="2057400"/>
          </a:xfrm>
        </p:spPr>
        <p:txBody>
          <a:bodyPr/>
          <a:lstStyle/>
          <a:p>
            <a:r>
              <a:rPr lang="en-US" altLang="id-ID" smtClean="0"/>
              <a:t>CRM systems examine customers from a multifaceted perspective. These systems use a set of integrated applications to address all aspects of the customer relationship, including customer service, sales, and marketing.</a:t>
            </a:r>
          </a:p>
        </p:txBody>
      </p:sp>
      <p:sp>
        <p:nvSpPr>
          <p:cNvPr id="51205" name="Text Placeholder 9"/>
          <p:cNvSpPr>
            <a:spLocks noGrp="1"/>
          </p:cNvSpPr>
          <p:nvPr>
            <p:ph type="body" sz="quarter" idx="18"/>
          </p:nvPr>
        </p:nvSpPr>
        <p:spPr>
          <a:xfrm>
            <a:off x="457200" y="4427389"/>
            <a:ext cx="2133600" cy="228600"/>
          </a:xfrm>
        </p:spPr>
        <p:txBody>
          <a:bodyPr>
            <a:normAutofit fontScale="92500" lnSpcReduction="20000"/>
          </a:bodyPr>
          <a:lstStyle/>
          <a:p>
            <a:r>
              <a:rPr lang="en-US" altLang="id-ID" smtClean="0"/>
              <a:t>FIGURE 9-6</a:t>
            </a:r>
          </a:p>
        </p:txBody>
      </p:sp>
      <p:sp>
        <p:nvSpPr>
          <p:cNvPr id="51207" name="Slide Number Placeholder 4"/>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873" indent="-285721" eaLnBrk="0" hangingPunct="0">
              <a:defRPr sz="2400">
                <a:solidFill>
                  <a:schemeClr val="tx1"/>
                </a:solidFill>
                <a:latin typeface="Arial" pitchFamily="34" charset="0"/>
                <a:ea typeface="MS PGothic" pitchFamily="34" charset="-128"/>
              </a:defRPr>
            </a:lvl2pPr>
            <a:lvl3pPr marL="1142883" indent="-228577" eaLnBrk="0" hangingPunct="0">
              <a:defRPr sz="2400">
                <a:solidFill>
                  <a:schemeClr val="tx1"/>
                </a:solidFill>
                <a:latin typeface="Arial" pitchFamily="34" charset="0"/>
                <a:ea typeface="MS PGothic" pitchFamily="34" charset="-128"/>
              </a:defRPr>
            </a:lvl3pPr>
            <a:lvl4pPr marL="1600036" indent="-228577" eaLnBrk="0" hangingPunct="0">
              <a:defRPr sz="2400">
                <a:solidFill>
                  <a:schemeClr val="tx1"/>
                </a:solidFill>
                <a:latin typeface="Arial" pitchFamily="34" charset="0"/>
                <a:ea typeface="MS PGothic" pitchFamily="34" charset="-128"/>
              </a:defRPr>
            </a:lvl4pPr>
            <a:lvl5pPr marL="2057189" indent="-228577" eaLnBrk="0" hangingPunct="0">
              <a:defRPr sz="2400">
                <a:solidFill>
                  <a:schemeClr val="tx1"/>
                </a:solidFill>
                <a:latin typeface="Arial" pitchFamily="34" charset="0"/>
                <a:ea typeface="MS PGothic" pitchFamily="34" charset="-128"/>
              </a:defRPr>
            </a:lvl5pPr>
            <a:lvl6pPr marL="2514343" indent="-228577" eaLnBrk="0" fontAlgn="base" hangingPunct="0">
              <a:spcBef>
                <a:spcPct val="0"/>
              </a:spcBef>
              <a:spcAft>
                <a:spcPct val="0"/>
              </a:spcAft>
              <a:defRPr sz="2400">
                <a:solidFill>
                  <a:schemeClr val="tx1"/>
                </a:solidFill>
                <a:latin typeface="Arial" pitchFamily="34" charset="0"/>
                <a:ea typeface="MS PGothic" pitchFamily="34" charset="-128"/>
              </a:defRPr>
            </a:lvl6pPr>
            <a:lvl7pPr marL="2971496" indent="-228577" eaLnBrk="0" fontAlgn="base" hangingPunct="0">
              <a:spcBef>
                <a:spcPct val="0"/>
              </a:spcBef>
              <a:spcAft>
                <a:spcPct val="0"/>
              </a:spcAft>
              <a:defRPr sz="2400">
                <a:solidFill>
                  <a:schemeClr val="tx1"/>
                </a:solidFill>
                <a:latin typeface="Arial" pitchFamily="34" charset="0"/>
                <a:ea typeface="MS PGothic" pitchFamily="34" charset="-128"/>
              </a:defRPr>
            </a:lvl7pPr>
            <a:lvl8pPr marL="3428649" indent="-228577" eaLnBrk="0" fontAlgn="base" hangingPunct="0">
              <a:spcBef>
                <a:spcPct val="0"/>
              </a:spcBef>
              <a:spcAft>
                <a:spcPct val="0"/>
              </a:spcAft>
              <a:defRPr sz="2400">
                <a:solidFill>
                  <a:schemeClr val="tx1"/>
                </a:solidFill>
                <a:latin typeface="Arial" pitchFamily="34" charset="0"/>
                <a:ea typeface="MS PGothic" pitchFamily="34" charset="-128"/>
              </a:defRPr>
            </a:lvl8pPr>
            <a:lvl9pPr marL="3885802" indent="-228577"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F7D99662-06F2-42A3-B718-652E48F6EDB5}" type="slidenum">
              <a:rPr lang="en-US" altLang="id-ID" sz="1400">
                <a:solidFill>
                  <a:schemeClr val="bg1"/>
                </a:solidFill>
              </a:rPr>
              <a:pPr eaLnBrk="1" hangingPunct="1"/>
              <a:t>34</a:t>
            </a:fld>
            <a:endParaRPr lang="en-US" altLang="id-ID" sz="1400">
              <a:solidFill>
                <a:schemeClr val="bg1"/>
              </a:solidFill>
            </a:endParaRPr>
          </a:p>
        </p:txBody>
      </p:sp>
      <p:sp>
        <p:nvSpPr>
          <p:cNvPr id="11" name="Text Placeholder 5"/>
          <p:cNvSpPr>
            <a:spLocks noGrp="1"/>
          </p:cNvSpPr>
          <p:nvPr>
            <p:ph type="body" sz="quarter" idx="12"/>
          </p:nvPr>
        </p:nvSpPr>
        <p:spPr>
          <a:xfrm>
            <a:off x="310719" y="234516"/>
            <a:ext cx="8598657" cy="528752"/>
          </a:xfrm>
          <a:solidFill>
            <a:schemeClr val="bg1">
              <a:lumMod val="95000"/>
            </a:schemeClr>
          </a:solidFill>
          <a:ln>
            <a:solidFill>
              <a:schemeClr val="accent3">
                <a:lumMod val="50000"/>
              </a:schemeClr>
            </a:solidFill>
          </a:ln>
        </p:spPr>
        <p:txBody>
          <a:bodyPr/>
          <a:lstStyle/>
          <a:p>
            <a:r>
              <a:rPr lang="en-US" altLang="id-ID" smtClean="0"/>
              <a:t>Customer Relationship Management Systems</a:t>
            </a:r>
          </a:p>
        </p:txBody>
      </p:sp>
    </p:spTree>
    <p:extLst>
      <p:ext uri="{BB962C8B-B14F-4D97-AF65-F5344CB8AC3E}">
        <p14:creationId xmlns:p14="http://schemas.microsoft.com/office/powerpoint/2010/main" val="613710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Content Placeholder 15"/>
          <p:cNvSpPr>
            <a:spLocks noGrp="1"/>
          </p:cNvSpPr>
          <p:nvPr>
            <p:ph idx="1"/>
          </p:nvPr>
        </p:nvSpPr>
        <p:spPr>
          <a:xfrm>
            <a:off x="462907" y="1375403"/>
            <a:ext cx="8229600" cy="4495800"/>
          </a:xfrm>
        </p:spPr>
        <p:txBody>
          <a:bodyPr/>
          <a:lstStyle/>
          <a:p>
            <a:r>
              <a:rPr lang="en-US" altLang="id-ID" dirty="0" smtClean="0">
                <a:solidFill>
                  <a:schemeClr val="tx1"/>
                </a:solidFill>
              </a:rPr>
              <a:t>CRM software</a:t>
            </a:r>
          </a:p>
          <a:p>
            <a:pPr lvl="1"/>
            <a:r>
              <a:rPr lang="en-US" altLang="id-ID" dirty="0" smtClean="0">
                <a:solidFill>
                  <a:schemeClr val="tx1"/>
                </a:solidFill>
              </a:rPr>
              <a:t>CRM packages range from niche tools to large-scale enterprise applications</a:t>
            </a:r>
          </a:p>
          <a:p>
            <a:pPr lvl="1"/>
            <a:r>
              <a:rPr lang="en-US" altLang="id-ID" dirty="0" smtClean="0">
                <a:solidFill>
                  <a:schemeClr val="tx1"/>
                </a:solidFill>
              </a:rPr>
              <a:t>More comprehensive have modules for:</a:t>
            </a:r>
          </a:p>
          <a:p>
            <a:pPr lvl="2"/>
            <a:r>
              <a:rPr lang="en-US" altLang="id-ID" b="1" dirty="0" smtClean="0">
                <a:solidFill>
                  <a:schemeClr val="tx1"/>
                </a:solidFill>
              </a:rPr>
              <a:t>Partner relationship management (PRM)</a:t>
            </a:r>
          </a:p>
          <a:p>
            <a:pPr lvl="3"/>
            <a:r>
              <a:rPr lang="en-US" altLang="id-ID" dirty="0" smtClean="0">
                <a:solidFill>
                  <a:schemeClr val="tx1"/>
                </a:solidFill>
              </a:rPr>
              <a:t>Integrating lead generation, pricing, promotions, order configurations, and availability</a:t>
            </a:r>
          </a:p>
          <a:p>
            <a:pPr lvl="3"/>
            <a:r>
              <a:rPr lang="en-US" altLang="id-ID" dirty="0" smtClean="0">
                <a:solidFill>
                  <a:schemeClr val="tx1"/>
                </a:solidFill>
              </a:rPr>
              <a:t>Tools to assess partners</a:t>
            </a:r>
            <a:r>
              <a:rPr lang="ja-JP" altLang="en-US" dirty="0" smtClean="0">
                <a:solidFill>
                  <a:schemeClr val="tx1"/>
                </a:solidFill>
              </a:rPr>
              <a:t>’</a:t>
            </a:r>
            <a:r>
              <a:rPr lang="en-US" altLang="ja-JP" dirty="0" smtClean="0">
                <a:solidFill>
                  <a:schemeClr val="tx1"/>
                </a:solidFill>
              </a:rPr>
              <a:t> performances</a:t>
            </a:r>
          </a:p>
          <a:p>
            <a:pPr lvl="2"/>
            <a:r>
              <a:rPr lang="en-US" altLang="id-ID" b="1" dirty="0" smtClean="0">
                <a:solidFill>
                  <a:schemeClr val="tx1"/>
                </a:solidFill>
              </a:rPr>
              <a:t>Employee relationship management (ERM)</a:t>
            </a:r>
          </a:p>
          <a:p>
            <a:pPr lvl="3"/>
            <a:r>
              <a:rPr lang="en-US" altLang="id-ID" dirty="0" smtClean="0">
                <a:solidFill>
                  <a:schemeClr val="tx1"/>
                </a:solidFill>
              </a:rPr>
              <a:t>E.g. Setting objectives, employee performance management, performance-based compensation, employee training</a:t>
            </a:r>
          </a:p>
        </p:txBody>
      </p:sp>
      <p:sp>
        <p:nvSpPr>
          <p:cNvPr id="5325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873" indent="-285721" eaLnBrk="0" hangingPunct="0">
              <a:defRPr sz="2400">
                <a:solidFill>
                  <a:schemeClr val="tx1"/>
                </a:solidFill>
                <a:latin typeface="Arial" pitchFamily="34" charset="0"/>
                <a:ea typeface="MS PGothic" pitchFamily="34" charset="-128"/>
              </a:defRPr>
            </a:lvl2pPr>
            <a:lvl3pPr marL="1142883" indent="-228577" eaLnBrk="0" hangingPunct="0">
              <a:defRPr sz="2400">
                <a:solidFill>
                  <a:schemeClr val="tx1"/>
                </a:solidFill>
                <a:latin typeface="Arial" pitchFamily="34" charset="0"/>
                <a:ea typeface="MS PGothic" pitchFamily="34" charset="-128"/>
              </a:defRPr>
            </a:lvl3pPr>
            <a:lvl4pPr marL="1600036" indent="-228577" eaLnBrk="0" hangingPunct="0">
              <a:defRPr sz="2400">
                <a:solidFill>
                  <a:schemeClr val="tx1"/>
                </a:solidFill>
                <a:latin typeface="Arial" pitchFamily="34" charset="0"/>
                <a:ea typeface="MS PGothic" pitchFamily="34" charset="-128"/>
              </a:defRPr>
            </a:lvl4pPr>
            <a:lvl5pPr marL="2057189" indent="-228577" eaLnBrk="0" hangingPunct="0">
              <a:defRPr sz="2400">
                <a:solidFill>
                  <a:schemeClr val="tx1"/>
                </a:solidFill>
                <a:latin typeface="Arial" pitchFamily="34" charset="0"/>
                <a:ea typeface="MS PGothic" pitchFamily="34" charset="-128"/>
              </a:defRPr>
            </a:lvl5pPr>
            <a:lvl6pPr marL="2514343" indent="-228577" eaLnBrk="0" fontAlgn="base" hangingPunct="0">
              <a:spcBef>
                <a:spcPct val="0"/>
              </a:spcBef>
              <a:spcAft>
                <a:spcPct val="0"/>
              </a:spcAft>
              <a:defRPr sz="2400">
                <a:solidFill>
                  <a:schemeClr val="tx1"/>
                </a:solidFill>
                <a:latin typeface="Arial" pitchFamily="34" charset="0"/>
                <a:ea typeface="MS PGothic" pitchFamily="34" charset="-128"/>
              </a:defRPr>
            </a:lvl6pPr>
            <a:lvl7pPr marL="2971496" indent="-228577" eaLnBrk="0" fontAlgn="base" hangingPunct="0">
              <a:spcBef>
                <a:spcPct val="0"/>
              </a:spcBef>
              <a:spcAft>
                <a:spcPct val="0"/>
              </a:spcAft>
              <a:defRPr sz="2400">
                <a:solidFill>
                  <a:schemeClr val="tx1"/>
                </a:solidFill>
                <a:latin typeface="Arial" pitchFamily="34" charset="0"/>
                <a:ea typeface="MS PGothic" pitchFamily="34" charset="-128"/>
              </a:defRPr>
            </a:lvl7pPr>
            <a:lvl8pPr marL="3428649" indent="-228577" eaLnBrk="0" fontAlgn="base" hangingPunct="0">
              <a:spcBef>
                <a:spcPct val="0"/>
              </a:spcBef>
              <a:spcAft>
                <a:spcPct val="0"/>
              </a:spcAft>
              <a:defRPr sz="2400">
                <a:solidFill>
                  <a:schemeClr val="tx1"/>
                </a:solidFill>
                <a:latin typeface="Arial" pitchFamily="34" charset="0"/>
                <a:ea typeface="MS PGothic" pitchFamily="34" charset="-128"/>
              </a:defRPr>
            </a:lvl8pPr>
            <a:lvl9pPr marL="3885802" indent="-228577"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16AFE35-BC3F-4A82-BFD3-D66190D88F32}" type="slidenum">
              <a:rPr lang="en-US" altLang="id-ID" sz="1400">
                <a:solidFill>
                  <a:schemeClr val="bg1"/>
                </a:solidFill>
              </a:rPr>
              <a:pPr eaLnBrk="1" hangingPunct="1"/>
              <a:t>35</a:t>
            </a:fld>
            <a:endParaRPr lang="en-US" altLang="id-ID" sz="1400">
              <a:solidFill>
                <a:schemeClr val="bg1"/>
              </a:solidFill>
            </a:endParaRPr>
          </a:p>
        </p:txBody>
      </p:sp>
      <p:sp>
        <p:nvSpPr>
          <p:cNvPr id="8" name="Text Placeholder 5"/>
          <p:cNvSpPr>
            <a:spLocks noGrp="1"/>
          </p:cNvSpPr>
          <p:nvPr>
            <p:ph type="body" sz="quarter" idx="12"/>
          </p:nvPr>
        </p:nvSpPr>
        <p:spPr>
          <a:xfrm>
            <a:off x="310719" y="234516"/>
            <a:ext cx="8598657" cy="528752"/>
          </a:xfrm>
          <a:solidFill>
            <a:schemeClr val="bg1">
              <a:lumMod val="95000"/>
            </a:schemeClr>
          </a:solidFill>
          <a:ln>
            <a:solidFill>
              <a:schemeClr val="accent3">
                <a:lumMod val="50000"/>
              </a:schemeClr>
            </a:solidFill>
          </a:ln>
        </p:spPr>
        <p:txBody>
          <a:bodyPr/>
          <a:lstStyle/>
          <a:p>
            <a:r>
              <a:rPr lang="en-US" altLang="id-ID" smtClean="0"/>
              <a:t>Customer Relationship Management Systems</a:t>
            </a:r>
          </a:p>
        </p:txBody>
      </p:sp>
      <p:sp>
        <p:nvSpPr>
          <p:cNvPr id="9" name="Rectangle 8"/>
          <p:cNvSpPr/>
          <p:nvPr/>
        </p:nvSpPr>
        <p:spPr>
          <a:xfrm>
            <a:off x="386813" y="1230651"/>
            <a:ext cx="8367918" cy="5164656"/>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94" tIns="45647" rIns="91294" bIns="45647" rtlCol="0" anchor="ctr"/>
          <a:lstStyle/>
          <a:p>
            <a:pPr algn="ctr"/>
            <a:endParaRPr lang="id-ID"/>
          </a:p>
        </p:txBody>
      </p:sp>
    </p:spTree>
    <p:extLst>
      <p:ext uri="{BB962C8B-B14F-4D97-AF65-F5344CB8AC3E}">
        <p14:creationId xmlns:p14="http://schemas.microsoft.com/office/powerpoint/2010/main" val="2548893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Content Placeholder 15"/>
          <p:cNvSpPr>
            <a:spLocks noGrp="1"/>
          </p:cNvSpPr>
          <p:nvPr>
            <p:ph idx="1"/>
          </p:nvPr>
        </p:nvSpPr>
        <p:spPr>
          <a:xfrm>
            <a:off x="455972" y="1565079"/>
            <a:ext cx="8229600" cy="4495800"/>
          </a:xfrm>
        </p:spPr>
        <p:txBody>
          <a:bodyPr>
            <a:normAutofit lnSpcReduction="10000"/>
          </a:bodyPr>
          <a:lstStyle/>
          <a:p>
            <a:r>
              <a:rPr lang="en-US" altLang="id-ID" dirty="0" smtClean="0">
                <a:solidFill>
                  <a:schemeClr val="tx1"/>
                </a:solidFill>
              </a:rPr>
              <a:t>Business value of CRM</a:t>
            </a:r>
          </a:p>
          <a:p>
            <a:pPr lvl="1"/>
            <a:r>
              <a:rPr lang="en-US" altLang="id-ID" dirty="0" smtClean="0">
                <a:solidFill>
                  <a:schemeClr val="tx1"/>
                </a:solidFill>
              </a:rPr>
              <a:t>Increased customer satisfaction</a:t>
            </a:r>
          </a:p>
          <a:p>
            <a:pPr lvl="1"/>
            <a:r>
              <a:rPr lang="en-US" altLang="id-ID" dirty="0" smtClean="0">
                <a:solidFill>
                  <a:schemeClr val="tx1"/>
                </a:solidFill>
              </a:rPr>
              <a:t>Reduced direct-marketing costs</a:t>
            </a:r>
          </a:p>
          <a:p>
            <a:pPr lvl="1"/>
            <a:r>
              <a:rPr lang="en-US" altLang="id-ID" dirty="0" smtClean="0">
                <a:solidFill>
                  <a:schemeClr val="tx1"/>
                </a:solidFill>
              </a:rPr>
              <a:t>More effective marketing</a:t>
            </a:r>
          </a:p>
          <a:p>
            <a:pPr lvl="1"/>
            <a:r>
              <a:rPr lang="en-US" altLang="id-ID" dirty="0" smtClean="0">
                <a:solidFill>
                  <a:schemeClr val="tx1"/>
                </a:solidFill>
              </a:rPr>
              <a:t>Lower costs for customer acquisition/retention</a:t>
            </a:r>
          </a:p>
          <a:p>
            <a:pPr lvl="1"/>
            <a:r>
              <a:rPr lang="en-US" altLang="id-ID" dirty="0" smtClean="0">
                <a:solidFill>
                  <a:schemeClr val="tx1"/>
                </a:solidFill>
              </a:rPr>
              <a:t>Increased sales revenue</a:t>
            </a:r>
          </a:p>
          <a:p>
            <a:pPr lvl="1"/>
            <a:r>
              <a:rPr lang="en-US" altLang="id-ID" dirty="0" smtClean="0">
                <a:solidFill>
                  <a:schemeClr val="tx1"/>
                </a:solidFill>
              </a:rPr>
              <a:t>Reduce churn rate </a:t>
            </a:r>
          </a:p>
          <a:p>
            <a:pPr lvl="2"/>
            <a:r>
              <a:rPr lang="en-US" altLang="id-ID" dirty="0" smtClean="0">
                <a:solidFill>
                  <a:schemeClr val="tx1"/>
                </a:solidFill>
              </a:rPr>
              <a:t>Number of customers who stop using or purchasing products or services from a company. </a:t>
            </a:r>
          </a:p>
          <a:p>
            <a:pPr lvl="2"/>
            <a:r>
              <a:rPr lang="en-US" altLang="id-ID" dirty="0" smtClean="0">
                <a:solidFill>
                  <a:schemeClr val="tx1"/>
                </a:solidFill>
              </a:rPr>
              <a:t>Indicator of growth or decline of firm</a:t>
            </a:r>
            <a:r>
              <a:rPr lang="ja-JP" altLang="en-US" dirty="0" smtClean="0">
                <a:solidFill>
                  <a:schemeClr val="tx1"/>
                </a:solidFill>
              </a:rPr>
              <a:t>’</a:t>
            </a:r>
            <a:r>
              <a:rPr lang="en-US" altLang="ja-JP" dirty="0" smtClean="0">
                <a:solidFill>
                  <a:schemeClr val="tx1"/>
                </a:solidFill>
              </a:rPr>
              <a:t>s customer base</a:t>
            </a:r>
          </a:p>
          <a:p>
            <a:endParaRPr lang="en-US" altLang="id-ID" dirty="0" smtClean="0">
              <a:solidFill>
                <a:schemeClr val="tx1"/>
              </a:solidFill>
            </a:endParaRPr>
          </a:p>
        </p:txBody>
      </p:sp>
      <p:sp>
        <p:nvSpPr>
          <p:cNvPr id="6144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873" indent="-285721" eaLnBrk="0" hangingPunct="0">
              <a:defRPr sz="2400">
                <a:solidFill>
                  <a:schemeClr val="tx1"/>
                </a:solidFill>
                <a:latin typeface="Arial" pitchFamily="34" charset="0"/>
                <a:ea typeface="MS PGothic" pitchFamily="34" charset="-128"/>
              </a:defRPr>
            </a:lvl2pPr>
            <a:lvl3pPr marL="1142883" indent="-228577" eaLnBrk="0" hangingPunct="0">
              <a:defRPr sz="2400">
                <a:solidFill>
                  <a:schemeClr val="tx1"/>
                </a:solidFill>
                <a:latin typeface="Arial" pitchFamily="34" charset="0"/>
                <a:ea typeface="MS PGothic" pitchFamily="34" charset="-128"/>
              </a:defRPr>
            </a:lvl3pPr>
            <a:lvl4pPr marL="1600036" indent="-228577" eaLnBrk="0" hangingPunct="0">
              <a:defRPr sz="2400">
                <a:solidFill>
                  <a:schemeClr val="tx1"/>
                </a:solidFill>
                <a:latin typeface="Arial" pitchFamily="34" charset="0"/>
                <a:ea typeface="MS PGothic" pitchFamily="34" charset="-128"/>
              </a:defRPr>
            </a:lvl4pPr>
            <a:lvl5pPr marL="2057189" indent="-228577" eaLnBrk="0" hangingPunct="0">
              <a:defRPr sz="2400">
                <a:solidFill>
                  <a:schemeClr val="tx1"/>
                </a:solidFill>
                <a:latin typeface="Arial" pitchFamily="34" charset="0"/>
                <a:ea typeface="MS PGothic" pitchFamily="34" charset="-128"/>
              </a:defRPr>
            </a:lvl5pPr>
            <a:lvl6pPr marL="2514343" indent="-228577" eaLnBrk="0" fontAlgn="base" hangingPunct="0">
              <a:spcBef>
                <a:spcPct val="0"/>
              </a:spcBef>
              <a:spcAft>
                <a:spcPct val="0"/>
              </a:spcAft>
              <a:defRPr sz="2400">
                <a:solidFill>
                  <a:schemeClr val="tx1"/>
                </a:solidFill>
                <a:latin typeface="Arial" pitchFamily="34" charset="0"/>
                <a:ea typeface="MS PGothic" pitchFamily="34" charset="-128"/>
              </a:defRPr>
            </a:lvl6pPr>
            <a:lvl7pPr marL="2971496" indent="-228577" eaLnBrk="0" fontAlgn="base" hangingPunct="0">
              <a:spcBef>
                <a:spcPct val="0"/>
              </a:spcBef>
              <a:spcAft>
                <a:spcPct val="0"/>
              </a:spcAft>
              <a:defRPr sz="2400">
                <a:solidFill>
                  <a:schemeClr val="tx1"/>
                </a:solidFill>
                <a:latin typeface="Arial" pitchFamily="34" charset="0"/>
                <a:ea typeface="MS PGothic" pitchFamily="34" charset="-128"/>
              </a:defRPr>
            </a:lvl7pPr>
            <a:lvl8pPr marL="3428649" indent="-228577" eaLnBrk="0" fontAlgn="base" hangingPunct="0">
              <a:spcBef>
                <a:spcPct val="0"/>
              </a:spcBef>
              <a:spcAft>
                <a:spcPct val="0"/>
              </a:spcAft>
              <a:defRPr sz="2400">
                <a:solidFill>
                  <a:schemeClr val="tx1"/>
                </a:solidFill>
                <a:latin typeface="Arial" pitchFamily="34" charset="0"/>
                <a:ea typeface="MS PGothic" pitchFamily="34" charset="-128"/>
              </a:defRPr>
            </a:lvl8pPr>
            <a:lvl9pPr marL="3885802" indent="-228577"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FFEBD09D-FE5C-4B25-8F49-74D48585BFC4}" type="slidenum">
              <a:rPr lang="en-US" altLang="id-ID" sz="1400">
                <a:solidFill>
                  <a:schemeClr val="bg1"/>
                </a:solidFill>
              </a:rPr>
              <a:pPr eaLnBrk="1" hangingPunct="1"/>
              <a:t>36</a:t>
            </a:fld>
            <a:endParaRPr lang="en-US" altLang="id-ID" sz="1400">
              <a:solidFill>
                <a:schemeClr val="bg1"/>
              </a:solidFill>
            </a:endParaRPr>
          </a:p>
        </p:txBody>
      </p:sp>
      <p:sp>
        <p:nvSpPr>
          <p:cNvPr id="6" name="Rectangle 5"/>
          <p:cNvSpPr/>
          <p:nvPr/>
        </p:nvSpPr>
        <p:spPr>
          <a:xfrm>
            <a:off x="386813" y="1230651"/>
            <a:ext cx="8367918" cy="5164656"/>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94" tIns="45647" rIns="91294" bIns="45647" rtlCol="0" anchor="ctr"/>
          <a:lstStyle/>
          <a:p>
            <a:pPr algn="ctr"/>
            <a:endParaRPr lang="id-ID"/>
          </a:p>
        </p:txBody>
      </p:sp>
      <p:sp>
        <p:nvSpPr>
          <p:cNvPr id="9" name="Text Placeholder 5"/>
          <p:cNvSpPr>
            <a:spLocks noGrp="1"/>
          </p:cNvSpPr>
          <p:nvPr>
            <p:ph type="body" sz="quarter" idx="12"/>
          </p:nvPr>
        </p:nvSpPr>
        <p:spPr>
          <a:xfrm>
            <a:off x="310719" y="234516"/>
            <a:ext cx="8598657" cy="528752"/>
          </a:xfrm>
          <a:solidFill>
            <a:schemeClr val="bg1">
              <a:lumMod val="95000"/>
            </a:schemeClr>
          </a:solidFill>
          <a:ln>
            <a:solidFill>
              <a:schemeClr val="accent3">
                <a:lumMod val="50000"/>
              </a:schemeClr>
            </a:solidFill>
          </a:ln>
        </p:spPr>
        <p:txBody>
          <a:bodyPr/>
          <a:lstStyle/>
          <a:p>
            <a:r>
              <a:rPr lang="en-US" altLang="id-ID" smtClean="0"/>
              <a:t>Customer Relationship Management Systems</a:t>
            </a:r>
          </a:p>
        </p:txBody>
      </p:sp>
    </p:spTree>
    <p:extLst>
      <p:ext uri="{BB962C8B-B14F-4D97-AF65-F5344CB8AC3E}">
        <p14:creationId xmlns:p14="http://schemas.microsoft.com/office/powerpoint/2010/main" val="1084197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873" indent="-285721" eaLnBrk="0" hangingPunct="0">
              <a:defRPr sz="2400">
                <a:solidFill>
                  <a:schemeClr val="tx1"/>
                </a:solidFill>
                <a:latin typeface="Arial" pitchFamily="34" charset="0"/>
                <a:ea typeface="MS PGothic" pitchFamily="34" charset="-128"/>
              </a:defRPr>
            </a:lvl2pPr>
            <a:lvl3pPr marL="1142883" indent="-228577" eaLnBrk="0" hangingPunct="0">
              <a:defRPr sz="2400">
                <a:solidFill>
                  <a:schemeClr val="tx1"/>
                </a:solidFill>
                <a:latin typeface="Arial" pitchFamily="34" charset="0"/>
                <a:ea typeface="MS PGothic" pitchFamily="34" charset="-128"/>
              </a:defRPr>
            </a:lvl3pPr>
            <a:lvl4pPr marL="1600036" indent="-228577" eaLnBrk="0" hangingPunct="0">
              <a:defRPr sz="2400">
                <a:solidFill>
                  <a:schemeClr val="tx1"/>
                </a:solidFill>
                <a:latin typeface="Arial" pitchFamily="34" charset="0"/>
                <a:ea typeface="MS PGothic" pitchFamily="34" charset="-128"/>
              </a:defRPr>
            </a:lvl4pPr>
            <a:lvl5pPr marL="2057189" indent="-228577" eaLnBrk="0" hangingPunct="0">
              <a:defRPr sz="2400">
                <a:solidFill>
                  <a:schemeClr val="tx1"/>
                </a:solidFill>
                <a:latin typeface="Arial" pitchFamily="34" charset="0"/>
                <a:ea typeface="MS PGothic" pitchFamily="34" charset="-128"/>
              </a:defRPr>
            </a:lvl5pPr>
            <a:lvl6pPr marL="2514343" indent="-228577" eaLnBrk="0" fontAlgn="base" hangingPunct="0">
              <a:spcBef>
                <a:spcPct val="0"/>
              </a:spcBef>
              <a:spcAft>
                <a:spcPct val="0"/>
              </a:spcAft>
              <a:defRPr sz="2400">
                <a:solidFill>
                  <a:schemeClr val="tx1"/>
                </a:solidFill>
                <a:latin typeface="Arial" pitchFamily="34" charset="0"/>
                <a:ea typeface="MS PGothic" pitchFamily="34" charset="-128"/>
              </a:defRPr>
            </a:lvl6pPr>
            <a:lvl7pPr marL="2971496" indent="-228577" eaLnBrk="0" fontAlgn="base" hangingPunct="0">
              <a:spcBef>
                <a:spcPct val="0"/>
              </a:spcBef>
              <a:spcAft>
                <a:spcPct val="0"/>
              </a:spcAft>
              <a:defRPr sz="2400">
                <a:solidFill>
                  <a:schemeClr val="tx1"/>
                </a:solidFill>
                <a:latin typeface="Arial" pitchFamily="34" charset="0"/>
                <a:ea typeface="MS PGothic" pitchFamily="34" charset="-128"/>
              </a:defRPr>
            </a:lvl7pPr>
            <a:lvl8pPr marL="3428649" indent="-228577" eaLnBrk="0" fontAlgn="base" hangingPunct="0">
              <a:spcBef>
                <a:spcPct val="0"/>
              </a:spcBef>
              <a:spcAft>
                <a:spcPct val="0"/>
              </a:spcAft>
              <a:defRPr sz="2400">
                <a:solidFill>
                  <a:schemeClr val="tx1"/>
                </a:solidFill>
                <a:latin typeface="Arial" pitchFamily="34" charset="0"/>
                <a:ea typeface="MS PGothic" pitchFamily="34" charset="-128"/>
              </a:defRPr>
            </a:lvl8pPr>
            <a:lvl9pPr marL="3885802" indent="-228577"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FFEBD09D-FE5C-4B25-8F49-74D48585BFC4}" type="slidenum">
              <a:rPr lang="en-US" altLang="id-ID" sz="1400">
                <a:solidFill>
                  <a:schemeClr val="bg1"/>
                </a:solidFill>
              </a:rPr>
              <a:pPr eaLnBrk="1" hangingPunct="1"/>
              <a:t>37</a:t>
            </a:fld>
            <a:endParaRPr lang="en-US" altLang="id-ID" sz="1400">
              <a:solidFill>
                <a:schemeClr val="bg1"/>
              </a:solidFill>
            </a:endParaRPr>
          </a:p>
        </p:txBody>
      </p:sp>
      <p:sp>
        <p:nvSpPr>
          <p:cNvPr id="6" name="Rectangle 5"/>
          <p:cNvSpPr/>
          <p:nvPr/>
        </p:nvSpPr>
        <p:spPr>
          <a:xfrm>
            <a:off x="386813" y="1230651"/>
            <a:ext cx="8367918" cy="5164656"/>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94" tIns="45647" rIns="91294" bIns="45647" rtlCol="0" anchor="ctr"/>
          <a:lstStyle/>
          <a:p>
            <a:pPr algn="ctr"/>
            <a:endParaRPr lang="id-ID"/>
          </a:p>
        </p:txBody>
      </p:sp>
      <p:sp>
        <p:nvSpPr>
          <p:cNvPr id="9" name="Text Placeholder 5"/>
          <p:cNvSpPr>
            <a:spLocks noGrp="1"/>
          </p:cNvSpPr>
          <p:nvPr>
            <p:ph type="body" sz="quarter" idx="12"/>
          </p:nvPr>
        </p:nvSpPr>
        <p:spPr>
          <a:xfrm>
            <a:off x="310719" y="234516"/>
            <a:ext cx="8598657" cy="528752"/>
          </a:xfrm>
          <a:solidFill>
            <a:schemeClr val="bg1">
              <a:lumMod val="95000"/>
            </a:schemeClr>
          </a:solidFill>
          <a:ln>
            <a:solidFill>
              <a:schemeClr val="accent3">
                <a:lumMod val="50000"/>
              </a:schemeClr>
            </a:solidFill>
          </a:ln>
        </p:spPr>
        <p:txBody>
          <a:bodyPr/>
          <a:lstStyle/>
          <a:p>
            <a:r>
              <a:rPr lang="en-US" altLang="id-ID" smtClean="0"/>
              <a:t>Customer Relationship Management Systems</a:t>
            </a:r>
          </a:p>
        </p:txBody>
      </p:sp>
      <p:sp>
        <p:nvSpPr>
          <p:cNvPr id="7" name="Rectangle 3"/>
          <p:cNvSpPr txBox="1">
            <a:spLocks noChangeArrowheads="1"/>
          </p:cNvSpPr>
          <p:nvPr/>
        </p:nvSpPr>
        <p:spPr>
          <a:xfrm>
            <a:off x="457200" y="1295400"/>
            <a:ext cx="8458200" cy="5105400"/>
          </a:xfrm>
          <a:prstGeom prst="rect">
            <a:avLst/>
          </a:prstGeom>
        </p:spPr>
        <p:txBody>
          <a:bodyPr lIns="91430" tIns="45716" rIns="91430" bIns="45716"/>
          <a:lstStyle>
            <a:lvl1pPr marL="342900" indent="-342900" algn="l" defTabSz="914400" rtl="0" eaLnBrk="1" latinLnBrk="0" hangingPunct="1">
              <a:lnSpc>
                <a:spcPct val="90000"/>
              </a:lnSpc>
              <a:spcBef>
                <a:spcPts val="801"/>
              </a:spcBef>
              <a:spcAft>
                <a:spcPts val="801"/>
              </a:spcAft>
              <a:buFont typeface="Arial" pitchFamily="34" charset="0"/>
              <a:buChar char="•"/>
              <a:defRPr sz="2800" b="1" kern="1200">
                <a:solidFill>
                  <a:schemeClr val="tx1">
                    <a:lumMod val="95000"/>
                    <a:lumOff val="5000"/>
                  </a:schemeClr>
                </a:solidFill>
                <a:latin typeface="Calibri" pitchFamily="34" charset="0"/>
                <a:ea typeface="+mn-ea"/>
                <a:cs typeface="+mn-cs"/>
              </a:defRPr>
            </a:lvl1pPr>
            <a:lvl2pPr marL="742950" indent="-285750" algn="l" defTabSz="914400" rtl="0" eaLnBrk="1" latinLnBrk="0" hangingPunct="1">
              <a:lnSpc>
                <a:spcPct val="90000"/>
              </a:lnSpc>
              <a:spcBef>
                <a:spcPts val="401"/>
              </a:spcBef>
              <a:spcAft>
                <a:spcPts val="601"/>
              </a:spcAft>
              <a:buFont typeface="Arial" pitchFamily="34" charset="0"/>
              <a:buChar char="–"/>
              <a:defRPr sz="2600" b="1"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200"/>
              </a:spcBef>
              <a:spcAft>
                <a:spcPts val="401"/>
              </a:spcAft>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ts val="200"/>
              </a:spcBef>
              <a:spcAft>
                <a:spcPts val="401"/>
              </a:spcAft>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ts val="200"/>
              </a:spcBef>
              <a:spcAft>
                <a:spcPts val="401"/>
              </a:spcAft>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id-ID" sz="2400" dirty="0"/>
              <a:t>Retention and Loyalty Programs</a:t>
            </a:r>
          </a:p>
          <a:p>
            <a:pPr>
              <a:spcBef>
                <a:spcPts val="599"/>
              </a:spcBef>
              <a:spcAft>
                <a:spcPts val="0"/>
              </a:spcAft>
            </a:pPr>
            <a:r>
              <a:rPr lang="en-US" altLang="id-ID" sz="2000" dirty="0"/>
              <a:t>It costs 6 times more to sell to a new customer</a:t>
            </a:r>
          </a:p>
          <a:p>
            <a:pPr>
              <a:spcBef>
                <a:spcPts val="599"/>
              </a:spcBef>
              <a:spcAft>
                <a:spcPts val="0"/>
              </a:spcAft>
            </a:pPr>
            <a:r>
              <a:rPr lang="en-US" altLang="id-ID" sz="2000" dirty="0"/>
              <a:t>An unhappy customer will tell 8-10 others</a:t>
            </a:r>
          </a:p>
          <a:p>
            <a:pPr>
              <a:spcBef>
                <a:spcPts val="599"/>
              </a:spcBef>
              <a:spcAft>
                <a:spcPts val="0"/>
              </a:spcAft>
            </a:pPr>
            <a:r>
              <a:rPr lang="en-US" altLang="id-ID" sz="2000" dirty="0"/>
              <a:t>Boosting customer retention by 5 percent can boost profits by 85 percent</a:t>
            </a:r>
          </a:p>
          <a:p>
            <a:pPr>
              <a:spcBef>
                <a:spcPts val="599"/>
              </a:spcBef>
              <a:spcAft>
                <a:spcPts val="0"/>
              </a:spcAft>
            </a:pPr>
            <a:r>
              <a:rPr lang="en-US" altLang="id-ID" sz="2000" dirty="0"/>
              <a:t>The odds of selling to an existing customer are 50 percent; a new one 15 percent</a:t>
            </a:r>
          </a:p>
          <a:p>
            <a:pPr>
              <a:spcBef>
                <a:spcPts val="599"/>
              </a:spcBef>
              <a:spcAft>
                <a:spcPts val="0"/>
              </a:spcAft>
            </a:pPr>
            <a:r>
              <a:rPr lang="en-US" altLang="id-ID" sz="2000" dirty="0"/>
              <a:t>About 70 percent of customers will do business with the company again if a problem is quickly taken care of</a:t>
            </a:r>
          </a:p>
          <a:p>
            <a:pPr>
              <a:spcBef>
                <a:spcPts val="599"/>
              </a:spcBef>
              <a:spcAft>
                <a:spcPts val="0"/>
              </a:spcAft>
            </a:pPr>
            <a:r>
              <a:rPr lang="en-US" altLang="id-ID" sz="2000" dirty="0"/>
              <a:t>Enhancing and optimizing customer retention and loyalty is a primary objective of CRM</a:t>
            </a:r>
          </a:p>
          <a:p>
            <a:pPr lvl="1">
              <a:spcBef>
                <a:spcPts val="599"/>
              </a:spcBef>
              <a:spcAft>
                <a:spcPts val="0"/>
              </a:spcAft>
            </a:pPr>
            <a:r>
              <a:rPr lang="en-US" altLang="id-ID" sz="2000" dirty="0"/>
              <a:t>Identify, reward, and market to the most loyal </a:t>
            </a:r>
            <a:br>
              <a:rPr lang="en-US" altLang="id-ID" sz="2000" dirty="0"/>
            </a:br>
            <a:r>
              <a:rPr lang="en-US" altLang="id-ID" sz="2000" dirty="0"/>
              <a:t>and profitable customers</a:t>
            </a:r>
          </a:p>
          <a:p>
            <a:pPr lvl="1">
              <a:spcBef>
                <a:spcPts val="599"/>
              </a:spcBef>
              <a:spcAft>
                <a:spcPts val="0"/>
              </a:spcAft>
            </a:pPr>
            <a:r>
              <a:rPr lang="en-US" altLang="id-ID" sz="2000" dirty="0"/>
              <a:t>Evaluate targeted marketing and relationship programs</a:t>
            </a:r>
          </a:p>
        </p:txBody>
      </p:sp>
    </p:spTree>
    <p:extLst>
      <p:ext uri="{BB962C8B-B14F-4D97-AF65-F5344CB8AC3E}">
        <p14:creationId xmlns:p14="http://schemas.microsoft.com/office/powerpoint/2010/main" val="2445225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object 38"/>
          <p:cNvSpPr txBox="1"/>
          <p:nvPr/>
        </p:nvSpPr>
        <p:spPr>
          <a:xfrm>
            <a:off x="2854298" y="1138575"/>
            <a:ext cx="3459612" cy="279391"/>
          </a:xfrm>
          <a:prstGeom prst="rect">
            <a:avLst/>
          </a:prstGeom>
        </p:spPr>
        <p:txBody>
          <a:bodyPr wrap="square" lIns="0" tIns="0" rIns="0" bIns="0" rtlCol="0">
            <a:noAutofit/>
          </a:bodyPr>
          <a:lstStyle/>
          <a:p>
            <a:pPr marL="12680">
              <a:lnSpc>
                <a:spcPts val="2167"/>
              </a:lnSpc>
              <a:spcBef>
                <a:spcPts val="108"/>
              </a:spcBef>
            </a:pPr>
            <a:r>
              <a:rPr sz="2000" b="1" spc="-4" dirty="0">
                <a:solidFill>
                  <a:srgbClr val="9F0E0F"/>
                </a:solidFill>
                <a:latin typeface="Cambria"/>
                <a:cs typeface="Cambria"/>
              </a:rPr>
              <a:t>E-</a:t>
            </a:r>
            <a:r>
              <a:rPr sz="2000" b="1" spc="-14" dirty="0">
                <a:solidFill>
                  <a:srgbClr val="9F0E0F"/>
                </a:solidFill>
                <a:latin typeface="Cambria"/>
                <a:cs typeface="Cambria"/>
              </a:rPr>
              <a:t>c</a:t>
            </a:r>
            <a:r>
              <a:rPr sz="2000" b="1" dirty="0">
                <a:solidFill>
                  <a:srgbClr val="9F0E0F"/>
                </a:solidFill>
                <a:latin typeface="Cambria"/>
                <a:cs typeface="Cambria"/>
              </a:rPr>
              <a:t>om</a:t>
            </a:r>
            <a:r>
              <a:rPr sz="2000" b="1" spc="4" dirty="0">
                <a:solidFill>
                  <a:srgbClr val="9F0E0F"/>
                </a:solidFill>
                <a:latin typeface="Cambria"/>
                <a:cs typeface="Cambria"/>
              </a:rPr>
              <a:t>m</a:t>
            </a:r>
            <a:r>
              <a:rPr sz="2000" b="1" dirty="0">
                <a:solidFill>
                  <a:srgbClr val="9F0E0F"/>
                </a:solidFill>
                <a:latin typeface="Cambria"/>
                <a:cs typeface="Cambria"/>
              </a:rPr>
              <a:t>e</a:t>
            </a:r>
            <a:r>
              <a:rPr sz="2000" b="1" spc="-19" dirty="0">
                <a:solidFill>
                  <a:srgbClr val="9F0E0F"/>
                </a:solidFill>
                <a:latin typeface="Cambria"/>
                <a:cs typeface="Cambria"/>
              </a:rPr>
              <a:t>r</a:t>
            </a:r>
            <a:r>
              <a:rPr sz="2000" b="1" spc="-14" dirty="0">
                <a:solidFill>
                  <a:srgbClr val="9F0E0F"/>
                </a:solidFill>
                <a:latin typeface="Cambria"/>
                <a:cs typeface="Cambria"/>
              </a:rPr>
              <a:t>c</a:t>
            </a:r>
            <a:r>
              <a:rPr sz="2000" b="1" dirty="0">
                <a:solidFill>
                  <a:srgbClr val="9F0E0F"/>
                </a:solidFill>
                <a:latin typeface="Cambria"/>
                <a:cs typeface="Cambria"/>
              </a:rPr>
              <a:t>e</a:t>
            </a:r>
            <a:r>
              <a:rPr sz="2000" b="1" spc="-39" dirty="0">
                <a:solidFill>
                  <a:srgbClr val="9F0E0F"/>
                </a:solidFill>
                <a:latin typeface="Cambria"/>
                <a:cs typeface="Cambria"/>
              </a:rPr>
              <a:t> </a:t>
            </a:r>
            <a:r>
              <a:rPr sz="2000" b="1" dirty="0">
                <a:solidFill>
                  <a:srgbClr val="9F0E0F"/>
                </a:solidFill>
                <a:latin typeface="Cambria"/>
                <a:cs typeface="Cambria"/>
              </a:rPr>
              <a:t>and t</a:t>
            </a:r>
            <a:r>
              <a:rPr sz="2000" b="1" spc="4" dirty="0">
                <a:solidFill>
                  <a:srgbClr val="9F0E0F"/>
                </a:solidFill>
                <a:latin typeface="Cambria"/>
                <a:cs typeface="Cambria"/>
              </a:rPr>
              <a:t>h</a:t>
            </a:r>
            <a:r>
              <a:rPr sz="2000" b="1" dirty="0">
                <a:solidFill>
                  <a:srgbClr val="9F0E0F"/>
                </a:solidFill>
                <a:latin typeface="Cambria"/>
                <a:cs typeface="Cambria"/>
              </a:rPr>
              <a:t>e</a:t>
            </a:r>
            <a:r>
              <a:rPr sz="2000" b="1" spc="-14" dirty="0">
                <a:solidFill>
                  <a:srgbClr val="9F0E0F"/>
                </a:solidFill>
                <a:latin typeface="Cambria"/>
                <a:cs typeface="Cambria"/>
              </a:rPr>
              <a:t> </a:t>
            </a:r>
            <a:r>
              <a:rPr sz="2000" b="1" dirty="0">
                <a:solidFill>
                  <a:srgbClr val="9F0E0F"/>
                </a:solidFill>
                <a:latin typeface="Cambria"/>
                <a:cs typeface="Cambria"/>
              </a:rPr>
              <a:t>In</a:t>
            </a:r>
            <a:r>
              <a:rPr sz="2000" b="1" spc="-25" dirty="0">
                <a:solidFill>
                  <a:srgbClr val="9F0E0F"/>
                </a:solidFill>
                <a:latin typeface="Cambria"/>
                <a:cs typeface="Cambria"/>
              </a:rPr>
              <a:t>t</a:t>
            </a:r>
            <a:r>
              <a:rPr sz="2000" b="1" dirty="0">
                <a:solidFill>
                  <a:srgbClr val="9F0E0F"/>
                </a:solidFill>
                <a:latin typeface="Cambria"/>
                <a:cs typeface="Cambria"/>
              </a:rPr>
              <a:t>ern</a:t>
            </a:r>
            <a:r>
              <a:rPr sz="2000" b="1" spc="9" dirty="0">
                <a:solidFill>
                  <a:srgbClr val="9F0E0F"/>
                </a:solidFill>
                <a:latin typeface="Cambria"/>
                <a:cs typeface="Cambria"/>
              </a:rPr>
              <a:t>e</a:t>
            </a:r>
            <a:r>
              <a:rPr sz="2000" b="1" dirty="0">
                <a:solidFill>
                  <a:srgbClr val="9F0E0F"/>
                </a:solidFill>
                <a:latin typeface="Cambria"/>
                <a:cs typeface="Cambria"/>
              </a:rPr>
              <a:t>t</a:t>
            </a:r>
            <a:endParaRPr sz="2000">
              <a:latin typeface="Cambria"/>
              <a:cs typeface="Cambria"/>
            </a:endParaRPr>
          </a:p>
        </p:txBody>
      </p:sp>
      <p:sp>
        <p:nvSpPr>
          <p:cNvPr id="37" name="object 37"/>
          <p:cNvSpPr txBox="1"/>
          <p:nvPr/>
        </p:nvSpPr>
        <p:spPr>
          <a:xfrm>
            <a:off x="535197" y="1639394"/>
            <a:ext cx="202816" cy="380092"/>
          </a:xfrm>
          <a:prstGeom prst="rect">
            <a:avLst/>
          </a:prstGeom>
        </p:spPr>
        <p:txBody>
          <a:bodyPr wrap="square" lIns="0" tIns="0" rIns="0" bIns="0" rtlCol="0">
            <a:noAutofit/>
          </a:bodyPr>
          <a:lstStyle/>
          <a:p>
            <a:pPr marL="12680">
              <a:lnSpc>
                <a:spcPts val="2955"/>
              </a:lnSpc>
              <a:spcBef>
                <a:spcPts val="148"/>
              </a:spcBef>
            </a:pPr>
            <a:r>
              <a:rPr sz="2800" dirty="0">
                <a:solidFill>
                  <a:srgbClr val="0D0D0D"/>
                </a:solidFill>
                <a:latin typeface="Arial"/>
                <a:cs typeface="Arial"/>
              </a:rPr>
              <a:t>•</a:t>
            </a:r>
            <a:endParaRPr sz="2800">
              <a:latin typeface="Arial"/>
              <a:cs typeface="Arial"/>
            </a:endParaRPr>
          </a:p>
        </p:txBody>
      </p:sp>
      <p:sp>
        <p:nvSpPr>
          <p:cNvPr id="36" name="object 36"/>
          <p:cNvSpPr txBox="1"/>
          <p:nvPr/>
        </p:nvSpPr>
        <p:spPr>
          <a:xfrm>
            <a:off x="877622" y="1660791"/>
            <a:ext cx="3141779" cy="380092"/>
          </a:xfrm>
          <a:prstGeom prst="rect">
            <a:avLst/>
          </a:prstGeom>
        </p:spPr>
        <p:txBody>
          <a:bodyPr wrap="square" lIns="0" tIns="0" rIns="0" bIns="0" rtlCol="0">
            <a:noAutofit/>
          </a:bodyPr>
          <a:lstStyle/>
          <a:p>
            <a:pPr marL="12680">
              <a:lnSpc>
                <a:spcPts val="2945"/>
              </a:lnSpc>
              <a:spcBef>
                <a:spcPts val="147"/>
              </a:spcBef>
            </a:pPr>
            <a:r>
              <a:rPr sz="4200" b="1" spc="4" baseline="2925" dirty="0">
                <a:solidFill>
                  <a:srgbClr val="0D0D0D"/>
                </a:solidFill>
                <a:latin typeface="Calibri"/>
                <a:cs typeface="Calibri"/>
              </a:rPr>
              <a:t>E</a:t>
            </a:r>
            <a:r>
              <a:rPr sz="4200" b="1" spc="-4" baseline="2925" dirty="0">
                <a:solidFill>
                  <a:srgbClr val="0D0D0D"/>
                </a:solidFill>
                <a:latin typeface="Calibri"/>
                <a:cs typeface="Calibri"/>
              </a:rPr>
              <a:t>-</a:t>
            </a:r>
            <a:r>
              <a:rPr sz="4200" b="1" baseline="2925" dirty="0">
                <a:solidFill>
                  <a:srgbClr val="0D0D0D"/>
                </a:solidFill>
                <a:latin typeface="Calibri"/>
                <a:cs typeface="Calibri"/>
              </a:rPr>
              <a:t>c</a:t>
            </a:r>
            <a:r>
              <a:rPr sz="4200" b="1" spc="-9" baseline="2925" dirty="0">
                <a:solidFill>
                  <a:srgbClr val="0D0D0D"/>
                </a:solidFill>
                <a:latin typeface="Calibri"/>
                <a:cs typeface="Calibri"/>
              </a:rPr>
              <a:t>o</a:t>
            </a:r>
            <a:r>
              <a:rPr sz="4200" b="1" baseline="2925" dirty="0">
                <a:solidFill>
                  <a:srgbClr val="0D0D0D"/>
                </a:solidFill>
                <a:latin typeface="Calibri"/>
                <a:cs typeface="Calibri"/>
              </a:rPr>
              <a:t>m</a:t>
            </a:r>
            <a:r>
              <a:rPr sz="4200" b="1" spc="4" baseline="2925" dirty="0">
                <a:solidFill>
                  <a:srgbClr val="0D0D0D"/>
                </a:solidFill>
                <a:latin typeface="Calibri"/>
                <a:cs typeface="Calibri"/>
              </a:rPr>
              <a:t>m</a:t>
            </a:r>
            <a:r>
              <a:rPr sz="4200" b="1" baseline="2925" dirty="0">
                <a:solidFill>
                  <a:srgbClr val="0D0D0D"/>
                </a:solidFill>
                <a:latin typeface="Calibri"/>
                <a:cs typeface="Calibri"/>
              </a:rPr>
              <a:t>e</a:t>
            </a:r>
            <a:r>
              <a:rPr sz="4200" b="1" spc="-39" baseline="2925" dirty="0">
                <a:solidFill>
                  <a:srgbClr val="0D0D0D"/>
                </a:solidFill>
                <a:latin typeface="Calibri"/>
                <a:cs typeface="Calibri"/>
              </a:rPr>
              <a:t>r</a:t>
            </a:r>
            <a:r>
              <a:rPr sz="4200" b="1" baseline="2925" dirty="0">
                <a:solidFill>
                  <a:srgbClr val="0D0D0D"/>
                </a:solidFill>
                <a:latin typeface="Calibri"/>
                <a:cs typeface="Calibri"/>
              </a:rPr>
              <a:t>ce</a:t>
            </a:r>
            <a:r>
              <a:rPr sz="4200" b="1" spc="6" baseline="2925" dirty="0">
                <a:solidFill>
                  <a:srgbClr val="0D0D0D"/>
                </a:solidFill>
                <a:latin typeface="Calibri"/>
                <a:cs typeface="Calibri"/>
              </a:rPr>
              <a:t> </a:t>
            </a:r>
            <a:r>
              <a:rPr sz="4200" b="1" baseline="2925" dirty="0">
                <a:solidFill>
                  <a:srgbClr val="0D0D0D"/>
                </a:solidFill>
                <a:latin typeface="Calibri"/>
                <a:cs typeface="Calibri"/>
              </a:rPr>
              <a:t>sa</a:t>
            </a:r>
            <a:r>
              <a:rPr sz="4200" b="1" spc="-25" baseline="2925" dirty="0">
                <a:solidFill>
                  <a:srgbClr val="0D0D0D"/>
                </a:solidFill>
                <a:latin typeface="Calibri"/>
                <a:cs typeface="Calibri"/>
              </a:rPr>
              <a:t>a</a:t>
            </a:r>
            <a:r>
              <a:rPr sz="4200" b="1" baseline="2925" dirty="0">
                <a:solidFill>
                  <a:srgbClr val="0D0D0D"/>
                </a:solidFill>
                <a:latin typeface="Calibri"/>
                <a:cs typeface="Calibri"/>
              </a:rPr>
              <a:t>t</a:t>
            </a:r>
            <a:r>
              <a:rPr sz="4200" b="1" spc="19" baseline="2925" dirty="0">
                <a:solidFill>
                  <a:srgbClr val="0D0D0D"/>
                </a:solidFill>
                <a:latin typeface="Calibri"/>
                <a:cs typeface="Calibri"/>
              </a:rPr>
              <a:t> </a:t>
            </a:r>
            <a:r>
              <a:rPr sz="4200" b="1" baseline="2925" dirty="0">
                <a:solidFill>
                  <a:srgbClr val="0D0D0D"/>
                </a:solidFill>
                <a:latin typeface="Calibri"/>
                <a:cs typeface="Calibri"/>
              </a:rPr>
              <a:t>in</a:t>
            </a:r>
            <a:r>
              <a:rPr sz="4200" b="1" spc="-9" baseline="2925" dirty="0">
                <a:solidFill>
                  <a:srgbClr val="0D0D0D"/>
                </a:solidFill>
                <a:latin typeface="Calibri"/>
                <a:cs typeface="Calibri"/>
              </a:rPr>
              <a:t>i</a:t>
            </a:r>
            <a:r>
              <a:rPr sz="4200" b="1" baseline="2925" dirty="0">
                <a:solidFill>
                  <a:srgbClr val="0D0D0D"/>
                </a:solidFill>
                <a:latin typeface="Calibri"/>
                <a:cs typeface="Calibri"/>
              </a:rPr>
              <a:t>:</a:t>
            </a:r>
            <a:endParaRPr sz="2800">
              <a:latin typeface="Calibri"/>
              <a:cs typeface="Calibri"/>
            </a:endParaRPr>
          </a:p>
        </p:txBody>
      </p:sp>
      <p:sp>
        <p:nvSpPr>
          <p:cNvPr id="35" name="object 35"/>
          <p:cNvSpPr txBox="1"/>
          <p:nvPr/>
        </p:nvSpPr>
        <p:spPr>
          <a:xfrm>
            <a:off x="992066" y="2175477"/>
            <a:ext cx="275711" cy="379789"/>
          </a:xfrm>
          <a:prstGeom prst="rect">
            <a:avLst/>
          </a:prstGeom>
        </p:spPr>
        <p:txBody>
          <a:bodyPr wrap="square" lIns="0" tIns="0" rIns="0" bIns="0" rtlCol="0">
            <a:noAutofit/>
          </a:bodyPr>
          <a:lstStyle/>
          <a:p>
            <a:pPr marL="12680">
              <a:lnSpc>
                <a:spcPts val="2955"/>
              </a:lnSpc>
              <a:spcBef>
                <a:spcPts val="148"/>
              </a:spcBef>
            </a:pPr>
            <a:r>
              <a:rPr sz="2800" dirty="0">
                <a:latin typeface="Arial"/>
                <a:cs typeface="Arial"/>
              </a:rPr>
              <a:t>–</a:t>
            </a:r>
            <a:endParaRPr sz="2800">
              <a:latin typeface="Arial"/>
              <a:cs typeface="Arial"/>
            </a:endParaRPr>
          </a:p>
        </p:txBody>
      </p:sp>
      <p:sp>
        <p:nvSpPr>
          <p:cNvPr id="34" name="object 34"/>
          <p:cNvSpPr txBox="1"/>
          <p:nvPr/>
        </p:nvSpPr>
        <p:spPr>
          <a:xfrm>
            <a:off x="1278131" y="2196855"/>
            <a:ext cx="1890306" cy="379789"/>
          </a:xfrm>
          <a:prstGeom prst="rect">
            <a:avLst/>
          </a:prstGeom>
        </p:spPr>
        <p:txBody>
          <a:bodyPr wrap="square" lIns="0" tIns="0" rIns="0" bIns="0" rtlCol="0">
            <a:noAutofit/>
          </a:bodyPr>
          <a:lstStyle/>
          <a:p>
            <a:pPr marL="12680">
              <a:lnSpc>
                <a:spcPts val="2945"/>
              </a:lnSpc>
              <a:spcBef>
                <a:spcPts val="147"/>
              </a:spcBef>
            </a:pPr>
            <a:r>
              <a:rPr sz="4200" b="1" spc="-50" baseline="2925" dirty="0">
                <a:latin typeface="Calibri"/>
                <a:cs typeface="Calibri"/>
              </a:rPr>
              <a:t>P</a:t>
            </a:r>
            <a:r>
              <a:rPr sz="4200" b="1" baseline="2925" dirty="0">
                <a:latin typeface="Calibri"/>
                <a:cs typeface="Calibri"/>
              </a:rPr>
              <a:t>en</a:t>
            </a:r>
            <a:r>
              <a:rPr sz="4200" b="1" spc="25" baseline="2925" dirty="0">
                <a:latin typeface="Calibri"/>
                <a:cs typeface="Calibri"/>
              </a:rPr>
              <a:t>g</a:t>
            </a:r>
            <a:r>
              <a:rPr sz="4200" b="1" baseline="2925" dirty="0">
                <a:latin typeface="Calibri"/>
                <a:cs typeface="Calibri"/>
              </a:rPr>
              <a:t>gunaan</a:t>
            </a:r>
            <a:endParaRPr sz="2800">
              <a:latin typeface="Calibri"/>
              <a:cs typeface="Calibri"/>
            </a:endParaRPr>
          </a:p>
        </p:txBody>
      </p:sp>
      <p:sp>
        <p:nvSpPr>
          <p:cNvPr id="33" name="object 33"/>
          <p:cNvSpPr txBox="1"/>
          <p:nvPr/>
        </p:nvSpPr>
        <p:spPr>
          <a:xfrm>
            <a:off x="3263051" y="2196855"/>
            <a:ext cx="1274150" cy="379789"/>
          </a:xfrm>
          <a:prstGeom prst="rect">
            <a:avLst/>
          </a:prstGeom>
        </p:spPr>
        <p:txBody>
          <a:bodyPr wrap="square" lIns="0" tIns="0" rIns="0" bIns="0" rtlCol="0">
            <a:noAutofit/>
          </a:bodyPr>
          <a:lstStyle/>
          <a:p>
            <a:pPr marL="12680">
              <a:lnSpc>
                <a:spcPts val="2945"/>
              </a:lnSpc>
              <a:spcBef>
                <a:spcPts val="147"/>
              </a:spcBef>
            </a:pPr>
            <a:r>
              <a:rPr sz="4200" b="1" baseline="2925" dirty="0">
                <a:latin typeface="Calibri"/>
                <a:cs typeface="Calibri"/>
              </a:rPr>
              <a:t>I</a:t>
            </a:r>
            <a:r>
              <a:rPr sz="4200" b="1" spc="-25" baseline="2925" dirty="0">
                <a:latin typeface="Calibri"/>
                <a:cs typeface="Calibri"/>
              </a:rPr>
              <a:t>n</a:t>
            </a:r>
            <a:r>
              <a:rPr sz="4200" b="1" spc="-19" baseline="2925" dirty="0">
                <a:latin typeface="Calibri"/>
                <a:cs typeface="Calibri"/>
              </a:rPr>
              <a:t>t</a:t>
            </a:r>
            <a:r>
              <a:rPr sz="4200" b="1" baseline="2925" dirty="0">
                <a:latin typeface="Calibri"/>
                <a:cs typeface="Calibri"/>
              </a:rPr>
              <a:t>er</a:t>
            </a:r>
            <a:r>
              <a:rPr sz="4200" b="1" spc="4" baseline="2925" dirty="0">
                <a:latin typeface="Calibri"/>
                <a:cs typeface="Calibri"/>
              </a:rPr>
              <a:t>n</a:t>
            </a:r>
            <a:r>
              <a:rPr sz="4200" b="1" spc="-25" baseline="2925" dirty="0">
                <a:latin typeface="Calibri"/>
                <a:cs typeface="Calibri"/>
              </a:rPr>
              <a:t>e</a:t>
            </a:r>
            <a:r>
              <a:rPr sz="4200" b="1" baseline="2925" dirty="0">
                <a:latin typeface="Calibri"/>
                <a:cs typeface="Calibri"/>
              </a:rPr>
              <a:t>t</a:t>
            </a:r>
            <a:endParaRPr sz="2800">
              <a:latin typeface="Calibri"/>
              <a:cs typeface="Calibri"/>
            </a:endParaRPr>
          </a:p>
        </p:txBody>
      </p:sp>
      <p:sp>
        <p:nvSpPr>
          <p:cNvPr id="32" name="object 32"/>
          <p:cNvSpPr txBox="1"/>
          <p:nvPr/>
        </p:nvSpPr>
        <p:spPr>
          <a:xfrm>
            <a:off x="4631227" y="2196855"/>
            <a:ext cx="635373" cy="379789"/>
          </a:xfrm>
          <a:prstGeom prst="rect">
            <a:avLst/>
          </a:prstGeom>
        </p:spPr>
        <p:txBody>
          <a:bodyPr wrap="square" lIns="0" tIns="0" rIns="0" bIns="0" rtlCol="0">
            <a:noAutofit/>
          </a:bodyPr>
          <a:lstStyle/>
          <a:p>
            <a:pPr marL="12680">
              <a:lnSpc>
                <a:spcPts val="2945"/>
              </a:lnSpc>
              <a:spcBef>
                <a:spcPts val="147"/>
              </a:spcBef>
            </a:pPr>
            <a:r>
              <a:rPr sz="4200" b="1" spc="9" baseline="2925" dirty="0">
                <a:latin typeface="Calibri"/>
                <a:cs typeface="Calibri"/>
              </a:rPr>
              <a:t>d</a:t>
            </a:r>
            <a:r>
              <a:rPr sz="4200" b="1" baseline="2925" dirty="0">
                <a:latin typeface="Calibri"/>
                <a:cs typeface="Calibri"/>
              </a:rPr>
              <a:t>an</a:t>
            </a:r>
            <a:endParaRPr sz="2800">
              <a:latin typeface="Calibri"/>
              <a:cs typeface="Calibri"/>
            </a:endParaRPr>
          </a:p>
        </p:txBody>
      </p:sp>
      <p:sp>
        <p:nvSpPr>
          <p:cNvPr id="31" name="object 31"/>
          <p:cNvSpPr txBox="1"/>
          <p:nvPr/>
        </p:nvSpPr>
        <p:spPr>
          <a:xfrm>
            <a:off x="5360465" y="2196855"/>
            <a:ext cx="757980" cy="379789"/>
          </a:xfrm>
          <a:prstGeom prst="rect">
            <a:avLst/>
          </a:prstGeom>
        </p:spPr>
        <p:txBody>
          <a:bodyPr wrap="square" lIns="0" tIns="0" rIns="0" bIns="0" rtlCol="0">
            <a:noAutofit/>
          </a:bodyPr>
          <a:lstStyle/>
          <a:p>
            <a:pPr marL="12680">
              <a:lnSpc>
                <a:spcPts val="2945"/>
              </a:lnSpc>
              <a:spcBef>
                <a:spcPts val="147"/>
              </a:spcBef>
            </a:pPr>
            <a:r>
              <a:rPr sz="4200" b="1" spc="-84" baseline="2925" dirty="0">
                <a:latin typeface="Calibri"/>
                <a:cs typeface="Calibri"/>
              </a:rPr>
              <a:t>W</a:t>
            </a:r>
            <a:r>
              <a:rPr sz="4200" b="1" baseline="2925" dirty="0">
                <a:latin typeface="Calibri"/>
                <a:cs typeface="Calibri"/>
              </a:rPr>
              <a:t>eb</a:t>
            </a:r>
            <a:endParaRPr sz="2800">
              <a:latin typeface="Calibri"/>
              <a:cs typeface="Calibri"/>
            </a:endParaRPr>
          </a:p>
        </p:txBody>
      </p:sp>
      <p:sp>
        <p:nvSpPr>
          <p:cNvPr id="30" name="object 30"/>
          <p:cNvSpPr txBox="1"/>
          <p:nvPr/>
        </p:nvSpPr>
        <p:spPr>
          <a:xfrm>
            <a:off x="6211198" y="2196855"/>
            <a:ext cx="2434535" cy="379789"/>
          </a:xfrm>
          <a:prstGeom prst="rect">
            <a:avLst/>
          </a:prstGeom>
        </p:spPr>
        <p:txBody>
          <a:bodyPr wrap="square" lIns="0" tIns="0" rIns="0" bIns="0" rtlCol="0">
            <a:noAutofit/>
          </a:bodyPr>
          <a:lstStyle/>
          <a:p>
            <a:pPr marL="12680">
              <a:lnSpc>
                <a:spcPts val="2945"/>
              </a:lnSpc>
              <a:spcBef>
                <a:spcPts val="147"/>
              </a:spcBef>
            </a:pPr>
            <a:r>
              <a:rPr sz="4200" b="1" baseline="2925" dirty="0">
                <a:latin typeface="Calibri"/>
                <a:cs typeface="Calibri"/>
              </a:rPr>
              <a:t>u</a:t>
            </a:r>
            <a:r>
              <a:rPr sz="4200" b="1" spc="-25" baseline="2925" dirty="0">
                <a:latin typeface="Calibri"/>
                <a:cs typeface="Calibri"/>
              </a:rPr>
              <a:t>n</a:t>
            </a:r>
            <a:r>
              <a:rPr sz="4200" b="1" baseline="2925" dirty="0">
                <a:latin typeface="Calibri"/>
                <a:cs typeface="Calibri"/>
              </a:rPr>
              <a:t>tuk </a:t>
            </a:r>
            <a:r>
              <a:rPr sz="4200" b="1" spc="79" baseline="2925" dirty="0">
                <a:latin typeface="Calibri"/>
                <a:cs typeface="Calibri"/>
              </a:rPr>
              <a:t> </a:t>
            </a:r>
            <a:r>
              <a:rPr sz="4200" b="1" baseline="2925" dirty="0">
                <a:latin typeface="Calibri"/>
                <a:cs typeface="Calibri"/>
              </a:rPr>
              <a:t>t</a:t>
            </a:r>
            <a:r>
              <a:rPr sz="4200" b="1" spc="-54" baseline="2925" dirty="0">
                <a:latin typeface="Calibri"/>
                <a:cs typeface="Calibri"/>
              </a:rPr>
              <a:t>r</a:t>
            </a:r>
            <a:r>
              <a:rPr sz="4200" b="1" baseline="2925" dirty="0">
                <a:latin typeface="Calibri"/>
                <a:cs typeface="Calibri"/>
              </a:rPr>
              <a:t>an</a:t>
            </a:r>
            <a:r>
              <a:rPr sz="4200" b="1" spc="9" baseline="2925" dirty="0">
                <a:latin typeface="Calibri"/>
                <a:cs typeface="Calibri"/>
              </a:rPr>
              <a:t>s</a:t>
            </a:r>
            <a:r>
              <a:rPr sz="4200" b="1" baseline="2925" dirty="0">
                <a:latin typeface="Calibri"/>
                <a:cs typeface="Calibri"/>
              </a:rPr>
              <a:t>a</a:t>
            </a:r>
            <a:r>
              <a:rPr sz="4200" b="1" spc="-19" baseline="2925" dirty="0">
                <a:latin typeface="Calibri"/>
                <a:cs typeface="Calibri"/>
              </a:rPr>
              <a:t>k</a:t>
            </a:r>
            <a:r>
              <a:rPr sz="4200" b="1" baseline="2925" dirty="0">
                <a:latin typeface="Calibri"/>
                <a:cs typeface="Calibri"/>
              </a:rPr>
              <a:t>si</a:t>
            </a:r>
            <a:endParaRPr sz="2800">
              <a:latin typeface="Calibri"/>
              <a:cs typeface="Calibri"/>
            </a:endParaRPr>
          </a:p>
        </p:txBody>
      </p:sp>
      <p:sp>
        <p:nvSpPr>
          <p:cNvPr id="29" name="object 29"/>
          <p:cNvSpPr txBox="1"/>
          <p:nvPr/>
        </p:nvSpPr>
        <p:spPr>
          <a:xfrm>
            <a:off x="1278131" y="2580193"/>
            <a:ext cx="7345231" cy="379789"/>
          </a:xfrm>
          <a:prstGeom prst="rect">
            <a:avLst/>
          </a:prstGeom>
        </p:spPr>
        <p:txBody>
          <a:bodyPr wrap="square" lIns="0" tIns="0" rIns="0" bIns="0" rtlCol="0">
            <a:noAutofit/>
          </a:bodyPr>
          <a:lstStyle/>
          <a:p>
            <a:pPr marL="12680">
              <a:lnSpc>
                <a:spcPts val="2945"/>
              </a:lnSpc>
              <a:spcBef>
                <a:spcPts val="147"/>
              </a:spcBef>
            </a:pPr>
            <a:r>
              <a:rPr sz="4200" b="1" baseline="2925" dirty="0">
                <a:latin typeface="Calibri"/>
                <a:cs typeface="Calibri"/>
              </a:rPr>
              <a:t>bisn</a:t>
            </a:r>
            <a:r>
              <a:rPr sz="4200" b="1" spc="-4" baseline="2925" dirty="0">
                <a:latin typeface="Calibri"/>
                <a:cs typeface="Calibri"/>
              </a:rPr>
              <a:t>i</a:t>
            </a:r>
            <a:r>
              <a:rPr sz="4200" b="1" baseline="2925" dirty="0">
                <a:latin typeface="Calibri"/>
                <a:cs typeface="Calibri"/>
              </a:rPr>
              <a:t>s,</a:t>
            </a:r>
            <a:r>
              <a:rPr sz="4200" b="1" spc="14" baseline="2925" dirty="0">
                <a:latin typeface="Calibri"/>
                <a:cs typeface="Calibri"/>
              </a:rPr>
              <a:t> </a:t>
            </a:r>
            <a:r>
              <a:rPr sz="4200" b="1" baseline="2925" dirty="0">
                <a:latin typeface="Calibri"/>
                <a:cs typeface="Calibri"/>
              </a:rPr>
              <a:t>di</a:t>
            </a:r>
            <a:r>
              <a:rPr sz="4200" b="1" spc="-9" baseline="2925" dirty="0">
                <a:latin typeface="Calibri"/>
                <a:cs typeface="Calibri"/>
              </a:rPr>
              <a:t>g</a:t>
            </a:r>
            <a:r>
              <a:rPr sz="4200" b="1" baseline="2925" dirty="0">
                <a:latin typeface="Calibri"/>
                <a:cs typeface="Calibri"/>
              </a:rPr>
              <a:t>i</a:t>
            </a:r>
            <a:r>
              <a:rPr sz="4200" b="1" spc="-25" baseline="2925" dirty="0">
                <a:latin typeface="Calibri"/>
                <a:cs typeface="Calibri"/>
              </a:rPr>
              <a:t>t</a:t>
            </a:r>
            <a:r>
              <a:rPr sz="4200" b="1" baseline="2925" dirty="0">
                <a:latin typeface="Calibri"/>
                <a:cs typeface="Calibri"/>
              </a:rPr>
              <a:t>al</a:t>
            </a:r>
            <a:r>
              <a:rPr sz="4200" b="1" spc="-10" baseline="2925" dirty="0">
                <a:latin typeface="Calibri"/>
                <a:cs typeface="Calibri"/>
              </a:rPr>
              <a:t> </a:t>
            </a:r>
            <a:r>
              <a:rPr sz="4200" b="1" baseline="2925" dirty="0">
                <a:latin typeface="Calibri"/>
                <a:cs typeface="Calibri"/>
              </a:rPr>
              <a:t>me</a:t>
            </a:r>
            <a:r>
              <a:rPr sz="4200" b="1" spc="4" baseline="2925" dirty="0">
                <a:latin typeface="Calibri"/>
                <a:cs typeface="Calibri"/>
              </a:rPr>
              <a:t>m</a:t>
            </a:r>
            <a:r>
              <a:rPr sz="4200" b="1" baseline="2925" dirty="0">
                <a:latin typeface="Calibri"/>
                <a:cs typeface="Calibri"/>
              </a:rPr>
              <a:t>ungk</a:t>
            </a:r>
            <a:r>
              <a:rPr sz="4200" b="1" spc="-9" baseline="2925" dirty="0">
                <a:latin typeface="Calibri"/>
                <a:cs typeface="Calibri"/>
              </a:rPr>
              <a:t>i</a:t>
            </a:r>
            <a:r>
              <a:rPr sz="4200" b="1" baseline="2925" dirty="0">
                <a:latin typeface="Calibri"/>
                <a:cs typeface="Calibri"/>
              </a:rPr>
              <a:t>n</a:t>
            </a:r>
            <a:r>
              <a:rPr sz="4200" b="1" spc="-34" baseline="2925" dirty="0">
                <a:latin typeface="Calibri"/>
                <a:cs typeface="Calibri"/>
              </a:rPr>
              <a:t>k</a:t>
            </a:r>
            <a:r>
              <a:rPr sz="4200" b="1" baseline="2925" dirty="0">
                <a:latin typeface="Calibri"/>
                <a:cs typeface="Calibri"/>
              </a:rPr>
              <a:t>an</a:t>
            </a:r>
            <a:r>
              <a:rPr sz="4200" b="1" spc="-116" baseline="2925" dirty="0">
                <a:latin typeface="Calibri"/>
                <a:cs typeface="Calibri"/>
              </a:rPr>
              <a:t> </a:t>
            </a:r>
            <a:r>
              <a:rPr sz="4200" b="1" spc="-34" baseline="2925" dirty="0">
                <a:latin typeface="Calibri"/>
                <a:cs typeface="Calibri"/>
              </a:rPr>
              <a:t>t</a:t>
            </a:r>
            <a:r>
              <a:rPr sz="4200" b="1" baseline="2925" dirty="0">
                <a:latin typeface="Calibri"/>
                <a:cs typeface="Calibri"/>
              </a:rPr>
              <a:t>erjadi</a:t>
            </a:r>
            <a:r>
              <a:rPr sz="4200" b="1" spc="-44" baseline="2925" dirty="0">
                <a:latin typeface="Calibri"/>
                <a:cs typeface="Calibri"/>
              </a:rPr>
              <a:t>n</a:t>
            </a:r>
            <a:r>
              <a:rPr sz="4200" b="1" spc="-50" baseline="2925" dirty="0">
                <a:latin typeface="Calibri"/>
                <a:cs typeface="Calibri"/>
              </a:rPr>
              <a:t>y</a:t>
            </a:r>
            <a:r>
              <a:rPr sz="4200" b="1" baseline="2925" dirty="0">
                <a:latin typeface="Calibri"/>
                <a:cs typeface="Calibri"/>
              </a:rPr>
              <a:t>a</a:t>
            </a:r>
            <a:r>
              <a:rPr sz="4200" b="1" spc="-68" baseline="2925" dirty="0">
                <a:latin typeface="Calibri"/>
                <a:cs typeface="Calibri"/>
              </a:rPr>
              <a:t> </a:t>
            </a:r>
            <a:r>
              <a:rPr sz="4200" b="1" baseline="2925" dirty="0">
                <a:latin typeface="Calibri"/>
                <a:cs typeface="Calibri"/>
              </a:rPr>
              <a:t>t</a:t>
            </a:r>
            <a:r>
              <a:rPr sz="4200" b="1" spc="-54" baseline="2925" dirty="0">
                <a:latin typeface="Calibri"/>
                <a:cs typeface="Calibri"/>
              </a:rPr>
              <a:t>r</a:t>
            </a:r>
            <a:r>
              <a:rPr sz="4200" b="1" baseline="2925" dirty="0">
                <a:latin typeface="Calibri"/>
                <a:cs typeface="Calibri"/>
              </a:rPr>
              <a:t>ansa</a:t>
            </a:r>
            <a:r>
              <a:rPr sz="4200" b="1" spc="-19" baseline="2925" dirty="0">
                <a:latin typeface="Calibri"/>
                <a:cs typeface="Calibri"/>
              </a:rPr>
              <a:t>k</a:t>
            </a:r>
            <a:r>
              <a:rPr sz="4200" b="1" baseline="2925" dirty="0">
                <a:latin typeface="Calibri"/>
                <a:cs typeface="Calibri"/>
              </a:rPr>
              <a:t>si</a:t>
            </a:r>
            <a:endParaRPr sz="2800">
              <a:latin typeface="Calibri"/>
              <a:cs typeface="Calibri"/>
            </a:endParaRPr>
          </a:p>
        </p:txBody>
      </p:sp>
      <p:sp>
        <p:nvSpPr>
          <p:cNvPr id="28" name="object 28"/>
          <p:cNvSpPr txBox="1"/>
          <p:nvPr/>
        </p:nvSpPr>
        <p:spPr>
          <a:xfrm>
            <a:off x="992066" y="3145746"/>
            <a:ext cx="275927" cy="380092"/>
          </a:xfrm>
          <a:prstGeom prst="rect">
            <a:avLst/>
          </a:prstGeom>
        </p:spPr>
        <p:txBody>
          <a:bodyPr wrap="square" lIns="0" tIns="0" rIns="0" bIns="0" rtlCol="0">
            <a:noAutofit/>
          </a:bodyPr>
          <a:lstStyle/>
          <a:p>
            <a:pPr marL="12680">
              <a:lnSpc>
                <a:spcPts val="2955"/>
              </a:lnSpc>
              <a:spcBef>
                <a:spcPts val="148"/>
              </a:spcBef>
            </a:pPr>
            <a:r>
              <a:rPr sz="2800" dirty="0">
                <a:latin typeface="Arial"/>
                <a:cs typeface="Arial"/>
              </a:rPr>
              <a:t>–</a:t>
            </a:r>
            <a:endParaRPr sz="2800">
              <a:latin typeface="Arial"/>
              <a:cs typeface="Arial"/>
            </a:endParaRPr>
          </a:p>
        </p:txBody>
      </p:sp>
      <p:sp>
        <p:nvSpPr>
          <p:cNvPr id="27" name="object 27"/>
          <p:cNvSpPr txBox="1"/>
          <p:nvPr/>
        </p:nvSpPr>
        <p:spPr>
          <a:xfrm>
            <a:off x="1278131" y="3167142"/>
            <a:ext cx="1218174" cy="380092"/>
          </a:xfrm>
          <a:prstGeom prst="rect">
            <a:avLst/>
          </a:prstGeom>
        </p:spPr>
        <p:txBody>
          <a:bodyPr wrap="square" lIns="0" tIns="0" rIns="0" bIns="0" rtlCol="0">
            <a:noAutofit/>
          </a:bodyPr>
          <a:lstStyle/>
          <a:p>
            <a:pPr marL="12680">
              <a:lnSpc>
                <a:spcPts val="2945"/>
              </a:lnSpc>
              <a:spcBef>
                <a:spcPts val="147"/>
              </a:spcBef>
            </a:pPr>
            <a:r>
              <a:rPr sz="4200" b="1" baseline="2925" dirty="0">
                <a:latin typeface="Calibri"/>
                <a:cs typeface="Calibri"/>
              </a:rPr>
              <a:t>Dimulai</a:t>
            </a:r>
            <a:endParaRPr sz="2800">
              <a:latin typeface="Calibri"/>
              <a:cs typeface="Calibri"/>
            </a:endParaRPr>
          </a:p>
        </p:txBody>
      </p:sp>
      <p:sp>
        <p:nvSpPr>
          <p:cNvPr id="26" name="object 26"/>
          <p:cNvSpPr txBox="1"/>
          <p:nvPr/>
        </p:nvSpPr>
        <p:spPr>
          <a:xfrm>
            <a:off x="2609781" y="3167142"/>
            <a:ext cx="810740" cy="380092"/>
          </a:xfrm>
          <a:prstGeom prst="rect">
            <a:avLst/>
          </a:prstGeom>
        </p:spPr>
        <p:txBody>
          <a:bodyPr wrap="square" lIns="0" tIns="0" rIns="0" bIns="0" rtlCol="0">
            <a:noAutofit/>
          </a:bodyPr>
          <a:lstStyle/>
          <a:p>
            <a:pPr marL="12680">
              <a:lnSpc>
                <a:spcPts val="2945"/>
              </a:lnSpc>
              <a:spcBef>
                <a:spcPts val="147"/>
              </a:spcBef>
            </a:pPr>
            <a:r>
              <a:rPr sz="4200" b="1" spc="4" baseline="2925" dirty="0">
                <a:latin typeface="Calibri"/>
                <a:cs typeface="Calibri"/>
              </a:rPr>
              <a:t>p</a:t>
            </a:r>
            <a:r>
              <a:rPr sz="4200" b="1" baseline="2925" dirty="0">
                <a:latin typeface="Calibri"/>
                <a:cs typeface="Calibri"/>
              </a:rPr>
              <a:t>ada</a:t>
            </a:r>
            <a:endParaRPr sz="2800">
              <a:latin typeface="Calibri"/>
              <a:cs typeface="Calibri"/>
            </a:endParaRPr>
          </a:p>
        </p:txBody>
      </p:sp>
      <p:sp>
        <p:nvSpPr>
          <p:cNvPr id="25" name="object 25"/>
          <p:cNvSpPr txBox="1"/>
          <p:nvPr/>
        </p:nvSpPr>
        <p:spPr>
          <a:xfrm>
            <a:off x="3536991" y="3167142"/>
            <a:ext cx="1860403" cy="380092"/>
          </a:xfrm>
          <a:prstGeom prst="rect">
            <a:avLst/>
          </a:prstGeom>
        </p:spPr>
        <p:txBody>
          <a:bodyPr wrap="square" lIns="0" tIns="0" rIns="0" bIns="0" rtlCol="0">
            <a:noAutofit/>
          </a:bodyPr>
          <a:lstStyle/>
          <a:p>
            <a:pPr marL="12680">
              <a:lnSpc>
                <a:spcPts val="2945"/>
              </a:lnSpc>
              <a:spcBef>
                <a:spcPts val="147"/>
              </a:spcBef>
            </a:pPr>
            <a:r>
              <a:rPr sz="4200" b="1" spc="-19" baseline="2925" dirty="0">
                <a:latin typeface="Calibri"/>
                <a:cs typeface="Calibri"/>
              </a:rPr>
              <a:t>t</a:t>
            </a:r>
            <a:r>
              <a:rPr sz="4200" b="1" baseline="2925" dirty="0">
                <a:latin typeface="Calibri"/>
                <a:cs typeface="Calibri"/>
              </a:rPr>
              <a:t>ahun </a:t>
            </a:r>
            <a:r>
              <a:rPr sz="4200" b="1" spc="264" baseline="2925" dirty="0">
                <a:latin typeface="Calibri"/>
                <a:cs typeface="Calibri"/>
              </a:rPr>
              <a:t> </a:t>
            </a:r>
            <a:r>
              <a:rPr sz="4200" b="1" spc="4" baseline="2925" dirty="0">
                <a:latin typeface="Calibri"/>
                <a:cs typeface="Calibri"/>
              </a:rPr>
              <a:t>19</a:t>
            </a:r>
            <a:r>
              <a:rPr sz="4200" b="1" baseline="2925" dirty="0">
                <a:latin typeface="Calibri"/>
                <a:cs typeface="Calibri"/>
              </a:rPr>
              <a:t>95</a:t>
            </a:r>
            <a:endParaRPr sz="2800">
              <a:latin typeface="Calibri"/>
              <a:cs typeface="Calibri"/>
            </a:endParaRPr>
          </a:p>
        </p:txBody>
      </p:sp>
      <p:sp>
        <p:nvSpPr>
          <p:cNvPr id="24" name="object 24"/>
          <p:cNvSpPr txBox="1"/>
          <p:nvPr/>
        </p:nvSpPr>
        <p:spPr>
          <a:xfrm>
            <a:off x="5514175" y="3167142"/>
            <a:ext cx="635541" cy="380092"/>
          </a:xfrm>
          <a:prstGeom prst="rect">
            <a:avLst/>
          </a:prstGeom>
        </p:spPr>
        <p:txBody>
          <a:bodyPr wrap="square" lIns="0" tIns="0" rIns="0" bIns="0" rtlCol="0">
            <a:noAutofit/>
          </a:bodyPr>
          <a:lstStyle/>
          <a:p>
            <a:pPr marL="12680">
              <a:lnSpc>
                <a:spcPts val="2945"/>
              </a:lnSpc>
              <a:spcBef>
                <a:spcPts val="147"/>
              </a:spcBef>
            </a:pPr>
            <a:r>
              <a:rPr sz="4200" b="1" spc="4" baseline="2925" dirty="0">
                <a:latin typeface="Calibri"/>
                <a:cs typeface="Calibri"/>
              </a:rPr>
              <a:t>d</a:t>
            </a:r>
            <a:r>
              <a:rPr sz="4200" b="1" baseline="2925" dirty="0">
                <a:latin typeface="Calibri"/>
                <a:cs typeface="Calibri"/>
              </a:rPr>
              <a:t>an</a:t>
            </a:r>
            <a:endParaRPr sz="2800">
              <a:latin typeface="Calibri"/>
              <a:cs typeface="Calibri"/>
            </a:endParaRPr>
          </a:p>
        </p:txBody>
      </p:sp>
      <p:sp>
        <p:nvSpPr>
          <p:cNvPr id="23" name="object 23"/>
          <p:cNvSpPr txBox="1"/>
          <p:nvPr/>
        </p:nvSpPr>
        <p:spPr>
          <a:xfrm>
            <a:off x="6259899" y="3167142"/>
            <a:ext cx="1257763" cy="763608"/>
          </a:xfrm>
          <a:prstGeom prst="rect">
            <a:avLst/>
          </a:prstGeom>
        </p:spPr>
        <p:txBody>
          <a:bodyPr wrap="square" lIns="0" tIns="0" rIns="0" bIns="0" rtlCol="0">
            <a:noAutofit/>
          </a:bodyPr>
          <a:lstStyle/>
          <a:p>
            <a:pPr marL="17244">
              <a:lnSpc>
                <a:spcPts val="2945"/>
              </a:lnSpc>
              <a:spcBef>
                <a:spcPts val="147"/>
              </a:spcBef>
            </a:pPr>
            <a:r>
              <a:rPr sz="4200" b="1" baseline="2925" dirty="0">
                <a:latin typeface="Calibri"/>
                <a:cs typeface="Calibri"/>
              </a:rPr>
              <a:t>tumb</a:t>
            </a:r>
            <a:r>
              <a:rPr sz="4200" b="1" spc="9" baseline="2925" dirty="0">
                <a:latin typeface="Calibri"/>
                <a:cs typeface="Calibri"/>
              </a:rPr>
              <a:t>u</a:t>
            </a:r>
            <a:r>
              <a:rPr sz="4200" b="1" baseline="2925" dirty="0">
                <a:latin typeface="Calibri"/>
                <a:cs typeface="Calibri"/>
              </a:rPr>
              <a:t>h</a:t>
            </a:r>
            <a:endParaRPr sz="2800">
              <a:latin typeface="Calibri"/>
              <a:cs typeface="Calibri"/>
            </a:endParaRPr>
          </a:p>
          <a:p>
            <a:pPr marL="12680" marR="53224">
              <a:lnSpc>
                <a:spcPts val="3020"/>
              </a:lnSpc>
              <a:spcBef>
                <a:spcPts val="3"/>
              </a:spcBef>
            </a:pPr>
            <a:r>
              <a:rPr sz="4200" b="1" baseline="2925" dirty="0">
                <a:latin typeface="Calibri"/>
                <a:cs typeface="Calibri"/>
              </a:rPr>
              <a:t>bah</a:t>
            </a:r>
            <a:r>
              <a:rPr sz="4200" b="1" spc="-19" baseline="2925" dirty="0">
                <a:latin typeface="Calibri"/>
                <a:cs typeface="Calibri"/>
              </a:rPr>
              <a:t>k</a:t>
            </a:r>
            <a:r>
              <a:rPr sz="4200" b="1" baseline="2925" dirty="0">
                <a:latin typeface="Calibri"/>
                <a:cs typeface="Calibri"/>
              </a:rPr>
              <a:t>an</a:t>
            </a:r>
            <a:endParaRPr sz="2800">
              <a:latin typeface="Calibri"/>
              <a:cs typeface="Calibri"/>
            </a:endParaRPr>
          </a:p>
        </p:txBody>
      </p:sp>
      <p:sp>
        <p:nvSpPr>
          <p:cNvPr id="22" name="object 22"/>
          <p:cNvSpPr txBox="1"/>
          <p:nvPr/>
        </p:nvSpPr>
        <p:spPr>
          <a:xfrm>
            <a:off x="7633021" y="3167142"/>
            <a:ext cx="1016566" cy="763608"/>
          </a:xfrm>
          <a:prstGeom prst="rect">
            <a:avLst/>
          </a:prstGeom>
        </p:spPr>
        <p:txBody>
          <a:bodyPr wrap="square" lIns="0" tIns="0" rIns="0" bIns="0" rtlCol="0">
            <a:noAutofit/>
          </a:bodyPr>
          <a:lstStyle/>
          <a:p>
            <a:pPr marL="12680" marR="432">
              <a:lnSpc>
                <a:spcPts val="2945"/>
              </a:lnSpc>
              <a:spcBef>
                <a:spcPts val="147"/>
              </a:spcBef>
            </a:pPr>
            <a:r>
              <a:rPr sz="4200" b="1" baseline="2925" dirty="0">
                <a:latin typeface="Calibri"/>
                <a:cs typeface="Calibri"/>
              </a:rPr>
              <a:t>se</a:t>
            </a:r>
            <a:r>
              <a:rPr sz="4200" b="1" spc="-14" baseline="2925" dirty="0">
                <a:latin typeface="Calibri"/>
                <a:cs typeface="Calibri"/>
              </a:rPr>
              <a:t>c</a:t>
            </a:r>
            <a:r>
              <a:rPr sz="4200" b="1" baseline="2925" dirty="0">
                <a:latin typeface="Calibri"/>
                <a:cs typeface="Calibri"/>
              </a:rPr>
              <a:t>a</a:t>
            </a:r>
            <a:r>
              <a:rPr sz="4200" b="1" spc="-50" baseline="2925" dirty="0">
                <a:latin typeface="Calibri"/>
                <a:cs typeface="Calibri"/>
              </a:rPr>
              <a:t>r</a:t>
            </a:r>
            <a:r>
              <a:rPr sz="4200" b="1" baseline="2925" dirty="0">
                <a:latin typeface="Calibri"/>
                <a:cs typeface="Calibri"/>
              </a:rPr>
              <a:t>a</a:t>
            </a:r>
            <a:endParaRPr sz="2800">
              <a:latin typeface="Calibri"/>
              <a:cs typeface="Calibri"/>
            </a:endParaRPr>
          </a:p>
          <a:p>
            <a:pPr marL="32460">
              <a:lnSpc>
                <a:spcPts val="3020"/>
              </a:lnSpc>
              <a:spcBef>
                <a:spcPts val="3"/>
              </a:spcBef>
            </a:pPr>
            <a:r>
              <a:rPr sz="4200" b="1" baseline="2925" dirty="0">
                <a:latin typeface="Calibri"/>
                <a:cs typeface="Calibri"/>
              </a:rPr>
              <a:t>dal</a:t>
            </a:r>
            <a:r>
              <a:rPr sz="4200" b="1" spc="19" baseline="2925" dirty="0">
                <a:latin typeface="Calibri"/>
                <a:cs typeface="Calibri"/>
              </a:rPr>
              <a:t>a</a:t>
            </a:r>
            <a:r>
              <a:rPr sz="4200" b="1" baseline="2925" dirty="0">
                <a:latin typeface="Calibri"/>
                <a:cs typeface="Calibri"/>
              </a:rPr>
              <a:t>m</a:t>
            </a:r>
            <a:endParaRPr sz="2800">
              <a:latin typeface="Calibri"/>
              <a:cs typeface="Calibri"/>
            </a:endParaRPr>
          </a:p>
        </p:txBody>
      </p:sp>
      <p:sp>
        <p:nvSpPr>
          <p:cNvPr id="21" name="object 21"/>
          <p:cNvSpPr txBox="1"/>
          <p:nvPr/>
        </p:nvSpPr>
        <p:spPr>
          <a:xfrm>
            <a:off x="1278131" y="3550961"/>
            <a:ext cx="2088712" cy="763127"/>
          </a:xfrm>
          <a:prstGeom prst="rect">
            <a:avLst/>
          </a:prstGeom>
        </p:spPr>
        <p:txBody>
          <a:bodyPr wrap="square" lIns="0" tIns="0" rIns="0" bIns="0" rtlCol="0">
            <a:noAutofit/>
          </a:bodyPr>
          <a:lstStyle/>
          <a:p>
            <a:pPr marL="12680">
              <a:lnSpc>
                <a:spcPts val="2945"/>
              </a:lnSpc>
              <a:spcBef>
                <a:spcPts val="147"/>
              </a:spcBef>
            </a:pPr>
            <a:r>
              <a:rPr sz="4200" b="1" baseline="2925" dirty="0">
                <a:latin typeface="Calibri"/>
                <a:cs typeface="Calibri"/>
              </a:rPr>
              <a:t>e</a:t>
            </a:r>
            <a:r>
              <a:rPr sz="4200" b="1" spc="-25" baseline="2925" dirty="0">
                <a:latin typeface="Calibri"/>
                <a:cs typeface="Calibri"/>
              </a:rPr>
              <a:t>k</a:t>
            </a:r>
            <a:r>
              <a:rPr sz="4200" b="1" baseline="2925" dirty="0">
                <a:latin typeface="Calibri"/>
                <a:cs typeface="Calibri"/>
              </a:rPr>
              <a:t>spone</a:t>
            </a:r>
            <a:r>
              <a:rPr sz="4200" b="1" spc="14" baseline="2925" dirty="0">
                <a:latin typeface="Calibri"/>
                <a:cs typeface="Calibri"/>
              </a:rPr>
              <a:t>n</a:t>
            </a:r>
            <a:r>
              <a:rPr sz="4200" b="1" baseline="2925" dirty="0">
                <a:latin typeface="Calibri"/>
                <a:cs typeface="Calibri"/>
              </a:rPr>
              <a:t>sia</a:t>
            </a:r>
            <a:r>
              <a:rPr sz="4200" b="1" spc="-4" baseline="2925" dirty="0">
                <a:latin typeface="Calibri"/>
                <a:cs typeface="Calibri"/>
              </a:rPr>
              <a:t>l</a:t>
            </a:r>
            <a:r>
              <a:rPr sz="4200" b="1" baseline="2925" dirty="0">
                <a:latin typeface="Calibri"/>
                <a:cs typeface="Calibri"/>
              </a:rPr>
              <a:t>,</a:t>
            </a:r>
            <a:endParaRPr sz="2800">
              <a:latin typeface="Calibri"/>
              <a:cs typeface="Calibri"/>
            </a:endParaRPr>
          </a:p>
          <a:p>
            <a:pPr marL="12680" marR="53178">
              <a:lnSpc>
                <a:spcPts val="3020"/>
              </a:lnSpc>
              <a:spcBef>
                <a:spcPts val="3"/>
              </a:spcBef>
            </a:pPr>
            <a:r>
              <a:rPr sz="4200" b="1" spc="-34" baseline="2925" dirty="0">
                <a:latin typeface="Calibri"/>
                <a:cs typeface="Calibri"/>
              </a:rPr>
              <a:t>r</a:t>
            </a:r>
            <a:r>
              <a:rPr sz="4200" b="1" baseline="2925" dirty="0">
                <a:latin typeface="Calibri"/>
                <a:cs typeface="Calibri"/>
              </a:rPr>
              <a:t>esesi</a:t>
            </a:r>
            <a:endParaRPr sz="2800">
              <a:latin typeface="Calibri"/>
              <a:cs typeface="Calibri"/>
            </a:endParaRPr>
          </a:p>
        </p:txBody>
      </p:sp>
      <p:sp>
        <p:nvSpPr>
          <p:cNvPr id="20" name="object 20"/>
          <p:cNvSpPr txBox="1"/>
          <p:nvPr/>
        </p:nvSpPr>
        <p:spPr>
          <a:xfrm>
            <a:off x="3593300" y="3550961"/>
            <a:ext cx="962651" cy="379789"/>
          </a:xfrm>
          <a:prstGeom prst="rect">
            <a:avLst/>
          </a:prstGeom>
        </p:spPr>
        <p:txBody>
          <a:bodyPr wrap="square" lIns="0" tIns="0" rIns="0" bIns="0" rtlCol="0">
            <a:noAutofit/>
          </a:bodyPr>
          <a:lstStyle/>
          <a:p>
            <a:pPr marL="12680">
              <a:lnSpc>
                <a:spcPts val="2945"/>
              </a:lnSpc>
              <a:spcBef>
                <a:spcPts val="147"/>
              </a:spcBef>
            </a:pPr>
            <a:r>
              <a:rPr sz="4200" b="1" baseline="2925" dirty="0">
                <a:latin typeface="Calibri"/>
                <a:cs typeface="Calibri"/>
              </a:rPr>
              <a:t>ma</a:t>
            </a:r>
            <a:r>
              <a:rPr sz="4200" b="1" spc="14" baseline="2925" dirty="0">
                <a:latin typeface="Calibri"/>
                <a:cs typeface="Calibri"/>
              </a:rPr>
              <a:t>s</a:t>
            </a:r>
            <a:r>
              <a:rPr sz="4200" b="1" baseline="2925" dirty="0">
                <a:latin typeface="Calibri"/>
                <a:cs typeface="Calibri"/>
              </a:rPr>
              <a:t>ih</a:t>
            </a:r>
            <a:endParaRPr sz="2800">
              <a:latin typeface="Calibri"/>
              <a:cs typeface="Calibri"/>
            </a:endParaRPr>
          </a:p>
        </p:txBody>
      </p:sp>
      <p:sp>
        <p:nvSpPr>
          <p:cNvPr id="19" name="object 19"/>
          <p:cNvSpPr txBox="1"/>
          <p:nvPr/>
        </p:nvSpPr>
        <p:spPr>
          <a:xfrm>
            <a:off x="4781894" y="3550961"/>
            <a:ext cx="1251875" cy="379789"/>
          </a:xfrm>
          <a:prstGeom prst="rect">
            <a:avLst/>
          </a:prstGeom>
        </p:spPr>
        <p:txBody>
          <a:bodyPr wrap="square" lIns="0" tIns="0" rIns="0" bIns="0" rtlCol="0">
            <a:noAutofit/>
          </a:bodyPr>
          <a:lstStyle/>
          <a:p>
            <a:pPr marL="12680">
              <a:lnSpc>
                <a:spcPts val="2945"/>
              </a:lnSpc>
              <a:spcBef>
                <a:spcPts val="147"/>
              </a:spcBef>
            </a:pPr>
            <a:r>
              <a:rPr sz="4200" b="1" baseline="2925" dirty="0">
                <a:latin typeface="Calibri"/>
                <a:cs typeface="Calibri"/>
              </a:rPr>
              <a:t>tu</a:t>
            </a:r>
            <a:r>
              <a:rPr sz="4200" b="1" spc="4" baseline="2925" dirty="0">
                <a:latin typeface="Calibri"/>
                <a:cs typeface="Calibri"/>
              </a:rPr>
              <a:t>m</a:t>
            </a:r>
            <a:r>
              <a:rPr sz="4200" b="1" baseline="2925" dirty="0">
                <a:latin typeface="Calibri"/>
                <a:cs typeface="Calibri"/>
              </a:rPr>
              <a:t>buh</a:t>
            </a:r>
            <a:endParaRPr sz="2800">
              <a:latin typeface="Calibri"/>
              <a:cs typeface="Calibri"/>
            </a:endParaRPr>
          </a:p>
        </p:txBody>
      </p:sp>
      <p:sp>
        <p:nvSpPr>
          <p:cNvPr id="18" name="object 18"/>
          <p:cNvSpPr txBox="1"/>
          <p:nvPr/>
        </p:nvSpPr>
        <p:spPr>
          <a:xfrm>
            <a:off x="992066" y="4498577"/>
            <a:ext cx="275711" cy="379789"/>
          </a:xfrm>
          <a:prstGeom prst="rect">
            <a:avLst/>
          </a:prstGeom>
        </p:spPr>
        <p:txBody>
          <a:bodyPr wrap="square" lIns="0" tIns="0" rIns="0" bIns="0" rtlCol="0">
            <a:noAutofit/>
          </a:bodyPr>
          <a:lstStyle/>
          <a:p>
            <a:pPr marL="12680">
              <a:lnSpc>
                <a:spcPts val="2955"/>
              </a:lnSpc>
              <a:spcBef>
                <a:spcPts val="148"/>
              </a:spcBef>
            </a:pPr>
            <a:r>
              <a:rPr sz="2800" dirty="0">
                <a:latin typeface="Arial"/>
                <a:cs typeface="Arial"/>
              </a:rPr>
              <a:t>–</a:t>
            </a:r>
            <a:endParaRPr sz="2800">
              <a:latin typeface="Arial"/>
              <a:cs typeface="Arial"/>
            </a:endParaRPr>
          </a:p>
        </p:txBody>
      </p:sp>
      <p:sp>
        <p:nvSpPr>
          <p:cNvPr id="17" name="object 17"/>
          <p:cNvSpPr txBox="1"/>
          <p:nvPr/>
        </p:nvSpPr>
        <p:spPr>
          <a:xfrm>
            <a:off x="1278131" y="4519955"/>
            <a:ext cx="1806738" cy="379789"/>
          </a:xfrm>
          <a:prstGeom prst="rect">
            <a:avLst/>
          </a:prstGeom>
        </p:spPr>
        <p:txBody>
          <a:bodyPr wrap="square" lIns="0" tIns="0" rIns="0" bIns="0" rtlCol="0">
            <a:noAutofit/>
          </a:bodyPr>
          <a:lstStyle/>
          <a:p>
            <a:pPr marL="12680">
              <a:lnSpc>
                <a:spcPts val="2945"/>
              </a:lnSpc>
              <a:spcBef>
                <a:spcPts val="147"/>
              </a:spcBef>
            </a:pPr>
            <a:r>
              <a:rPr sz="4200" b="1" spc="-50" baseline="2925" dirty="0">
                <a:latin typeface="Calibri"/>
                <a:cs typeface="Calibri"/>
              </a:rPr>
              <a:t>P</a:t>
            </a:r>
            <a:r>
              <a:rPr sz="4200" b="1" baseline="2925" dirty="0">
                <a:latin typeface="Calibri"/>
                <a:cs typeface="Calibri"/>
              </a:rPr>
              <a:t>eru</a:t>
            </a:r>
            <a:r>
              <a:rPr sz="4200" b="1" spc="4" baseline="2925" dirty="0">
                <a:latin typeface="Calibri"/>
                <a:cs typeface="Calibri"/>
              </a:rPr>
              <a:t>s</a:t>
            </a:r>
            <a:r>
              <a:rPr sz="4200" b="1" baseline="2925" dirty="0">
                <a:latin typeface="Calibri"/>
                <a:cs typeface="Calibri"/>
              </a:rPr>
              <a:t>aha</a:t>
            </a:r>
            <a:r>
              <a:rPr sz="4200" b="1" spc="19" baseline="2925" dirty="0">
                <a:latin typeface="Calibri"/>
                <a:cs typeface="Calibri"/>
              </a:rPr>
              <a:t>a</a:t>
            </a:r>
            <a:r>
              <a:rPr sz="4200" b="1" baseline="2925" dirty="0">
                <a:latin typeface="Calibri"/>
                <a:cs typeface="Calibri"/>
              </a:rPr>
              <a:t>n</a:t>
            </a:r>
            <a:endParaRPr sz="2800">
              <a:latin typeface="Calibri"/>
              <a:cs typeface="Calibri"/>
            </a:endParaRPr>
          </a:p>
        </p:txBody>
      </p:sp>
      <p:sp>
        <p:nvSpPr>
          <p:cNvPr id="16" name="object 16"/>
          <p:cNvSpPr txBox="1"/>
          <p:nvPr/>
        </p:nvSpPr>
        <p:spPr>
          <a:xfrm>
            <a:off x="3170216" y="4519955"/>
            <a:ext cx="774322" cy="379789"/>
          </a:xfrm>
          <a:prstGeom prst="rect">
            <a:avLst/>
          </a:prstGeom>
        </p:spPr>
        <p:txBody>
          <a:bodyPr wrap="square" lIns="0" tIns="0" rIns="0" bIns="0" rtlCol="0">
            <a:noAutofit/>
          </a:bodyPr>
          <a:lstStyle/>
          <a:p>
            <a:pPr marL="12680">
              <a:lnSpc>
                <a:spcPts val="2945"/>
              </a:lnSpc>
              <a:spcBef>
                <a:spcPts val="147"/>
              </a:spcBef>
            </a:pPr>
            <a:r>
              <a:rPr sz="4200" b="1" spc="-50" baseline="2925" dirty="0">
                <a:latin typeface="Calibri"/>
                <a:cs typeface="Calibri"/>
              </a:rPr>
              <a:t>y</a:t>
            </a:r>
            <a:r>
              <a:rPr sz="4200" b="1" baseline="2925" dirty="0">
                <a:latin typeface="Calibri"/>
                <a:cs typeface="Calibri"/>
              </a:rPr>
              <a:t>a</a:t>
            </a:r>
            <a:r>
              <a:rPr sz="4200" b="1" spc="9" baseline="2925" dirty="0">
                <a:latin typeface="Calibri"/>
                <a:cs typeface="Calibri"/>
              </a:rPr>
              <a:t>n</a:t>
            </a:r>
            <a:r>
              <a:rPr sz="4200" b="1" baseline="2925" dirty="0">
                <a:latin typeface="Calibri"/>
                <a:cs typeface="Calibri"/>
              </a:rPr>
              <a:t>g</a:t>
            </a:r>
            <a:endParaRPr sz="2800">
              <a:latin typeface="Calibri"/>
              <a:cs typeface="Calibri"/>
            </a:endParaRPr>
          </a:p>
        </p:txBody>
      </p:sp>
      <p:sp>
        <p:nvSpPr>
          <p:cNvPr id="15" name="object 15"/>
          <p:cNvSpPr txBox="1"/>
          <p:nvPr/>
        </p:nvSpPr>
        <p:spPr>
          <a:xfrm>
            <a:off x="4028560" y="4519955"/>
            <a:ext cx="1245427" cy="379789"/>
          </a:xfrm>
          <a:prstGeom prst="rect">
            <a:avLst/>
          </a:prstGeom>
        </p:spPr>
        <p:txBody>
          <a:bodyPr wrap="square" lIns="0" tIns="0" rIns="0" bIns="0" rtlCol="0">
            <a:noAutofit/>
          </a:bodyPr>
          <a:lstStyle/>
          <a:p>
            <a:pPr marL="12680">
              <a:lnSpc>
                <a:spcPts val="2945"/>
              </a:lnSpc>
              <a:spcBef>
                <a:spcPts val="147"/>
              </a:spcBef>
            </a:pPr>
            <a:r>
              <a:rPr sz="4200" b="1" baseline="2925" dirty="0">
                <a:latin typeface="Calibri"/>
                <a:cs typeface="Calibri"/>
              </a:rPr>
              <a:t>s</a:t>
            </a:r>
            <a:r>
              <a:rPr sz="4200" b="1" spc="4" baseline="2925" dirty="0">
                <a:latin typeface="Calibri"/>
                <a:cs typeface="Calibri"/>
              </a:rPr>
              <a:t>e</a:t>
            </a:r>
            <a:r>
              <a:rPr sz="4200" b="1" baseline="2925" dirty="0">
                <a:latin typeface="Calibri"/>
                <a:cs typeface="Calibri"/>
              </a:rPr>
              <a:t>lam</a:t>
            </a:r>
            <a:r>
              <a:rPr sz="4200" b="1" spc="-19" baseline="2925" dirty="0">
                <a:latin typeface="Calibri"/>
                <a:cs typeface="Calibri"/>
              </a:rPr>
              <a:t>a</a:t>
            </a:r>
            <a:r>
              <a:rPr sz="4200" b="1" baseline="2925" dirty="0">
                <a:latin typeface="Calibri"/>
                <a:cs typeface="Calibri"/>
              </a:rPr>
              <a:t>t</a:t>
            </a:r>
            <a:endParaRPr sz="2800">
              <a:latin typeface="Calibri"/>
              <a:cs typeface="Calibri"/>
            </a:endParaRPr>
          </a:p>
        </p:txBody>
      </p:sp>
      <p:sp>
        <p:nvSpPr>
          <p:cNvPr id="14" name="object 14"/>
          <p:cNvSpPr txBox="1"/>
          <p:nvPr/>
        </p:nvSpPr>
        <p:spPr>
          <a:xfrm>
            <a:off x="5358942" y="4519955"/>
            <a:ext cx="659603" cy="379789"/>
          </a:xfrm>
          <a:prstGeom prst="rect">
            <a:avLst/>
          </a:prstGeom>
        </p:spPr>
        <p:txBody>
          <a:bodyPr wrap="square" lIns="0" tIns="0" rIns="0" bIns="0" rtlCol="0">
            <a:noAutofit/>
          </a:bodyPr>
          <a:lstStyle/>
          <a:p>
            <a:pPr marL="12680">
              <a:lnSpc>
                <a:spcPts val="2945"/>
              </a:lnSpc>
              <a:spcBef>
                <a:spcPts val="147"/>
              </a:spcBef>
            </a:pPr>
            <a:r>
              <a:rPr sz="4200" b="1" baseline="2925" dirty="0">
                <a:latin typeface="Calibri"/>
                <a:cs typeface="Calibri"/>
              </a:rPr>
              <a:t>d</a:t>
            </a:r>
            <a:r>
              <a:rPr sz="4200" b="1" spc="9" baseline="2925" dirty="0">
                <a:latin typeface="Calibri"/>
                <a:cs typeface="Calibri"/>
              </a:rPr>
              <a:t>a</a:t>
            </a:r>
            <a:r>
              <a:rPr sz="4200" b="1" spc="14" baseline="2925" dirty="0">
                <a:latin typeface="Calibri"/>
                <a:cs typeface="Calibri"/>
              </a:rPr>
              <a:t>r</a:t>
            </a:r>
            <a:r>
              <a:rPr sz="4200" b="1" baseline="2925" dirty="0">
                <a:latin typeface="Calibri"/>
                <a:cs typeface="Calibri"/>
              </a:rPr>
              <a:t>i</a:t>
            </a:r>
            <a:endParaRPr sz="2800">
              <a:latin typeface="Calibri"/>
              <a:cs typeface="Calibri"/>
            </a:endParaRPr>
          </a:p>
        </p:txBody>
      </p:sp>
      <p:sp>
        <p:nvSpPr>
          <p:cNvPr id="13" name="object 13"/>
          <p:cNvSpPr txBox="1"/>
          <p:nvPr/>
        </p:nvSpPr>
        <p:spPr>
          <a:xfrm>
            <a:off x="6103145" y="4519955"/>
            <a:ext cx="1777397" cy="379789"/>
          </a:xfrm>
          <a:prstGeom prst="rect">
            <a:avLst/>
          </a:prstGeom>
        </p:spPr>
        <p:txBody>
          <a:bodyPr wrap="square" lIns="0" tIns="0" rIns="0" bIns="0" rtlCol="0">
            <a:noAutofit/>
          </a:bodyPr>
          <a:lstStyle/>
          <a:p>
            <a:pPr marL="12680">
              <a:lnSpc>
                <a:spcPts val="2945"/>
              </a:lnSpc>
              <a:spcBef>
                <a:spcPts val="147"/>
              </a:spcBef>
            </a:pPr>
            <a:r>
              <a:rPr sz="4200" b="1" baseline="2925" dirty="0">
                <a:latin typeface="Calibri"/>
                <a:cs typeface="Calibri"/>
              </a:rPr>
              <a:t>Ge</a:t>
            </a:r>
            <a:r>
              <a:rPr sz="4200" b="1" spc="9" baseline="2925" dirty="0">
                <a:latin typeface="Calibri"/>
                <a:cs typeface="Calibri"/>
              </a:rPr>
              <a:t>l</a:t>
            </a:r>
            <a:r>
              <a:rPr sz="4200" b="1" baseline="2925" dirty="0">
                <a:latin typeface="Calibri"/>
                <a:cs typeface="Calibri"/>
              </a:rPr>
              <a:t>embung</a:t>
            </a:r>
            <a:endParaRPr sz="2800">
              <a:latin typeface="Calibri"/>
              <a:cs typeface="Calibri"/>
            </a:endParaRPr>
          </a:p>
        </p:txBody>
      </p:sp>
      <p:sp>
        <p:nvSpPr>
          <p:cNvPr id="12" name="object 12"/>
          <p:cNvSpPr txBox="1"/>
          <p:nvPr/>
        </p:nvSpPr>
        <p:spPr>
          <a:xfrm>
            <a:off x="7964792" y="4519955"/>
            <a:ext cx="684773" cy="379789"/>
          </a:xfrm>
          <a:prstGeom prst="rect">
            <a:avLst/>
          </a:prstGeom>
        </p:spPr>
        <p:txBody>
          <a:bodyPr wrap="square" lIns="0" tIns="0" rIns="0" bIns="0" rtlCol="0">
            <a:noAutofit/>
          </a:bodyPr>
          <a:lstStyle/>
          <a:p>
            <a:pPr marL="12680">
              <a:lnSpc>
                <a:spcPts val="2945"/>
              </a:lnSpc>
              <a:spcBef>
                <a:spcPts val="147"/>
              </a:spcBef>
            </a:pPr>
            <a:r>
              <a:rPr sz="4200" b="1" i="1" baseline="2925" dirty="0">
                <a:latin typeface="Calibri"/>
                <a:cs typeface="Calibri"/>
              </a:rPr>
              <a:t>do</a:t>
            </a:r>
            <a:r>
              <a:rPr sz="4200" b="1" i="1" spc="4" baseline="2925" dirty="0">
                <a:latin typeface="Calibri"/>
                <a:cs typeface="Calibri"/>
              </a:rPr>
              <a:t>t</a:t>
            </a:r>
            <a:r>
              <a:rPr sz="4200" b="1" i="1" baseline="2925" dirty="0">
                <a:latin typeface="Calibri"/>
                <a:cs typeface="Calibri"/>
              </a:rPr>
              <a:t>-</a:t>
            </a:r>
            <a:endParaRPr sz="2800">
              <a:latin typeface="Calibri"/>
              <a:cs typeface="Calibri"/>
            </a:endParaRPr>
          </a:p>
        </p:txBody>
      </p:sp>
      <p:sp>
        <p:nvSpPr>
          <p:cNvPr id="11" name="object 11"/>
          <p:cNvSpPr txBox="1"/>
          <p:nvPr/>
        </p:nvSpPr>
        <p:spPr>
          <a:xfrm>
            <a:off x="1278131" y="4903673"/>
            <a:ext cx="693449" cy="379789"/>
          </a:xfrm>
          <a:prstGeom prst="rect">
            <a:avLst/>
          </a:prstGeom>
        </p:spPr>
        <p:txBody>
          <a:bodyPr wrap="square" lIns="0" tIns="0" rIns="0" bIns="0" rtlCol="0">
            <a:noAutofit/>
          </a:bodyPr>
          <a:lstStyle/>
          <a:p>
            <a:pPr marL="12680">
              <a:lnSpc>
                <a:spcPts val="2945"/>
              </a:lnSpc>
              <a:spcBef>
                <a:spcPts val="147"/>
              </a:spcBef>
            </a:pPr>
            <a:r>
              <a:rPr sz="4200" b="1" i="1" spc="-25" baseline="2925" dirty="0">
                <a:latin typeface="Calibri"/>
                <a:cs typeface="Calibri"/>
              </a:rPr>
              <a:t>c</a:t>
            </a:r>
            <a:r>
              <a:rPr sz="4200" b="1" i="1" baseline="2925" dirty="0">
                <a:latin typeface="Calibri"/>
                <a:cs typeface="Calibri"/>
              </a:rPr>
              <a:t>om</a:t>
            </a:r>
            <a:endParaRPr sz="2800">
              <a:latin typeface="Calibri"/>
              <a:cs typeface="Calibri"/>
            </a:endParaRPr>
          </a:p>
        </p:txBody>
      </p:sp>
      <p:sp>
        <p:nvSpPr>
          <p:cNvPr id="10" name="object 10"/>
          <p:cNvSpPr txBox="1"/>
          <p:nvPr/>
        </p:nvSpPr>
        <p:spPr>
          <a:xfrm>
            <a:off x="2101472" y="4903673"/>
            <a:ext cx="1429560" cy="379789"/>
          </a:xfrm>
          <a:prstGeom prst="rect">
            <a:avLst/>
          </a:prstGeom>
        </p:spPr>
        <p:txBody>
          <a:bodyPr wrap="square" lIns="0" tIns="0" rIns="0" bIns="0" rtlCol="0">
            <a:noAutofit/>
          </a:bodyPr>
          <a:lstStyle/>
          <a:p>
            <a:pPr marL="12680">
              <a:lnSpc>
                <a:spcPts val="2945"/>
              </a:lnSpc>
              <a:spcBef>
                <a:spcPts val="147"/>
              </a:spcBef>
            </a:pPr>
            <a:r>
              <a:rPr sz="4200" b="1" i="1" spc="4" baseline="2925" dirty="0">
                <a:latin typeface="Calibri"/>
                <a:cs typeface="Calibri"/>
              </a:rPr>
              <a:t>(</a:t>
            </a:r>
            <a:r>
              <a:rPr sz="4200" b="1" baseline="2925" dirty="0">
                <a:latin typeface="Calibri"/>
                <a:cs typeface="Calibri"/>
              </a:rPr>
              <a:t>dot</a:t>
            </a:r>
            <a:r>
              <a:rPr sz="4200" b="1" spc="9" baseline="2925" dirty="0">
                <a:latin typeface="Calibri"/>
                <a:cs typeface="Calibri"/>
              </a:rPr>
              <a:t>-</a:t>
            </a:r>
            <a:r>
              <a:rPr sz="4200" b="1" baseline="2925" dirty="0">
                <a:latin typeface="Calibri"/>
                <a:cs typeface="Calibri"/>
              </a:rPr>
              <a:t>com</a:t>
            </a:r>
            <a:endParaRPr sz="2800">
              <a:latin typeface="Calibri"/>
              <a:cs typeface="Calibri"/>
            </a:endParaRPr>
          </a:p>
        </p:txBody>
      </p:sp>
      <p:sp>
        <p:nvSpPr>
          <p:cNvPr id="9" name="object 9"/>
          <p:cNvSpPr txBox="1"/>
          <p:nvPr/>
        </p:nvSpPr>
        <p:spPr>
          <a:xfrm>
            <a:off x="3661786" y="4903673"/>
            <a:ext cx="1215379" cy="379789"/>
          </a:xfrm>
          <a:prstGeom prst="rect">
            <a:avLst/>
          </a:prstGeom>
        </p:spPr>
        <p:txBody>
          <a:bodyPr wrap="square" lIns="0" tIns="0" rIns="0" bIns="0" rtlCol="0">
            <a:noAutofit/>
          </a:bodyPr>
          <a:lstStyle/>
          <a:p>
            <a:pPr marL="12680">
              <a:lnSpc>
                <a:spcPts val="2945"/>
              </a:lnSpc>
              <a:spcBef>
                <a:spcPts val="147"/>
              </a:spcBef>
            </a:pPr>
            <a:r>
              <a:rPr sz="4200" b="1" baseline="2925" dirty="0">
                <a:latin typeface="Calibri"/>
                <a:cs typeface="Calibri"/>
              </a:rPr>
              <a:t>bubb</a:t>
            </a:r>
            <a:r>
              <a:rPr sz="4200" b="1" spc="-4" baseline="2925" dirty="0">
                <a:latin typeface="Calibri"/>
                <a:cs typeface="Calibri"/>
              </a:rPr>
              <a:t>l</a:t>
            </a:r>
            <a:r>
              <a:rPr sz="4200" b="1" baseline="2925" dirty="0">
                <a:latin typeface="Calibri"/>
                <a:cs typeface="Calibri"/>
              </a:rPr>
              <a:t>e)</a:t>
            </a:r>
            <a:endParaRPr sz="2800">
              <a:latin typeface="Calibri"/>
              <a:cs typeface="Calibri"/>
            </a:endParaRPr>
          </a:p>
        </p:txBody>
      </p:sp>
      <p:sp>
        <p:nvSpPr>
          <p:cNvPr id="8" name="object 8"/>
          <p:cNvSpPr txBox="1"/>
          <p:nvPr/>
        </p:nvSpPr>
        <p:spPr>
          <a:xfrm>
            <a:off x="5007387" y="4903673"/>
            <a:ext cx="1348119" cy="379789"/>
          </a:xfrm>
          <a:prstGeom prst="rect">
            <a:avLst/>
          </a:prstGeom>
        </p:spPr>
        <p:txBody>
          <a:bodyPr wrap="square" lIns="0" tIns="0" rIns="0" bIns="0" rtlCol="0">
            <a:noAutofit/>
          </a:bodyPr>
          <a:lstStyle/>
          <a:p>
            <a:pPr marL="12680">
              <a:lnSpc>
                <a:spcPts val="2945"/>
              </a:lnSpc>
              <a:spcBef>
                <a:spcPts val="147"/>
              </a:spcBef>
            </a:pPr>
            <a:r>
              <a:rPr sz="4200" b="1" baseline="2925" dirty="0">
                <a:latin typeface="Calibri"/>
                <a:cs typeface="Calibri"/>
              </a:rPr>
              <a:t>m</a:t>
            </a:r>
            <a:r>
              <a:rPr sz="4200" b="1" spc="9" baseline="2925" dirty="0">
                <a:latin typeface="Calibri"/>
                <a:cs typeface="Calibri"/>
              </a:rPr>
              <a:t>e</a:t>
            </a:r>
            <a:r>
              <a:rPr sz="4200" b="1" baseline="2925" dirty="0">
                <a:latin typeface="Calibri"/>
                <a:cs typeface="Calibri"/>
              </a:rPr>
              <a:t>ledak</a:t>
            </a:r>
            <a:endParaRPr sz="2800">
              <a:latin typeface="Calibri"/>
              <a:cs typeface="Calibri"/>
            </a:endParaRPr>
          </a:p>
        </p:txBody>
      </p:sp>
      <p:sp>
        <p:nvSpPr>
          <p:cNvPr id="7" name="object 7"/>
          <p:cNvSpPr txBox="1"/>
          <p:nvPr/>
        </p:nvSpPr>
        <p:spPr>
          <a:xfrm>
            <a:off x="6486660" y="4903673"/>
            <a:ext cx="635373" cy="379789"/>
          </a:xfrm>
          <a:prstGeom prst="rect">
            <a:avLst/>
          </a:prstGeom>
        </p:spPr>
        <p:txBody>
          <a:bodyPr wrap="square" lIns="0" tIns="0" rIns="0" bIns="0" rtlCol="0">
            <a:noAutofit/>
          </a:bodyPr>
          <a:lstStyle/>
          <a:p>
            <a:pPr marL="12680">
              <a:lnSpc>
                <a:spcPts val="2945"/>
              </a:lnSpc>
              <a:spcBef>
                <a:spcPts val="147"/>
              </a:spcBef>
            </a:pPr>
            <a:r>
              <a:rPr sz="4200" b="1" spc="9" baseline="2925" dirty="0">
                <a:latin typeface="Calibri"/>
                <a:cs typeface="Calibri"/>
              </a:rPr>
              <a:t>d</a:t>
            </a:r>
            <a:r>
              <a:rPr sz="4200" b="1" baseline="2925" dirty="0">
                <a:latin typeface="Calibri"/>
                <a:cs typeface="Calibri"/>
              </a:rPr>
              <a:t>an</a:t>
            </a:r>
            <a:endParaRPr sz="2800">
              <a:latin typeface="Calibri"/>
              <a:cs typeface="Calibri"/>
            </a:endParaRPr>
          </a:p>
        </p:txBody>
      </p:sp>
      <p:sp>
        <p:nvSpPr>
          <p:cNvPr id="6" name="object 6"/>
          <p:cNvSpPr txBox="1"/>
          <p:nvPr/>
        </p:nvSpPr>
        <p:spPr>
          <a:xfrm>
            <a:off x="7254071" y="4903673"/>
            <a:ext cx="1394259" cy="379789"/>
          </a:xfrm>
          <a:prstGeom prst="rect">
            <a:avLst/>
          </a:prstGeom>
        </p:spPr>
        <p:txBody>
          <a:bodyPr wrap="square" lIns="0" tIns="0" rIns="0" bIns="0" rtlCol="0">
            <a:noAutofit/>
          </a:bodyPr>
          <a:lstStyle/>
          <a:p>
            <a:pPr marL="12680">
              <a:lnSpc>
                <a:spcPts val="2945"/>
              </a:lnSpc>
              <a:spcBef>
                <a:spcPts val="147"/>
              </a:spcBef>
            </a:pPr>
            <a:r>
              <a:rPr sz="4200" b="1" baseline="2925" dirty="0">
                <a:latin typeface="Calibri"/>
                <a:cs typeface="Calibri"/>
              </a:rPr>
              <a:t>se</a:t>
            </a:r>
            <a:r>
              <a:rPr sz="4200" b="1" spc="-25" baseline="2925" dirty="0">
                <a:latin typeface="Calibri"/>
                <a:cs typeface="Calibri"/>
              </a:rPr>
              <a:t>k</a:t>
            </a:r>
            <a:r>
              <a:rPr sz="4200" b="1" baseline="2925" dirty="0">
                <a:latin typeface="Calibri"/>
                <a:cs typeface="Calibri"/>
              </a:rPr>
              <a:t>a</a:t>
            </a:r>
            <a:r>
              <a:rPr sz="4200" b="1" spc="-44" baseline="2925" dirty="0">
                <a:latin typeface="Calibri"/>
                <a:cs typeface="Calibri"/>
              </a:rPr>
              <a:t>r</a:t>
            </a:r>
            <a:r>
              <a:rPr sz="4200" b="1" baseline="2925" dirty="0">
                <a:latin typeface="Calibri"/>
                <a:cs typeface="Calibri"/>
              </a:rPr>
              <a:t>ang</a:t>
            </a:r>
            <a:endParaRPr sz="2800">
              <a:latin typeface="Calibri"/>
              <a:cs typeface="Calibri"/>
            </a:endParaRPr>
          </a:p>
        </p:txBody>
      </p:sp>
      <p:sp>
        <p:nvSpPr>
          <p:cNvPr id="5" name="object 5"/>
          <p:cNvSpPr txBox="1"/>
          <p:nvPr/>
        </p:nvSpPr>
        <p:spPr>
          <a:xfrm>
            <a:off x="1278131" y="5286961"/>
            <a:ext cx="5178787" cy="965444"/>
          </a:xfrm>
          <a:prstGeom prst="rect">
            <a:avLst/>
          </a:prstGeom>
        </p:spPr>
        <p:txBody>
          <a:bodyPr wrap="square" lIns="0" tIns="0" rIns="0" bIns="0" rtlCol="0">
            <a:noAutofit/>
          </a:bodyPr>
          <a:lstStyle/>
          <a:p>
            <a:pPr marL="12680" marR="53178">
              <a:lnSpc>
                <a:spcPts val="2945"/>
              </a:lnSpc>
              <a:spcBef>
                <a:spcPts val="147"/>
              </a:spcBef>
            </a:pPr>
            <a:r>
              <a:rPr sz="4200" b="1" baseline="2925" dirty="0">
                <a:latin typeface="Calibri"/>
                <a:cs typeface="Calibri"/>
              </a:rPr>
              <a:t>ber</a:t>
            </a:r>
            <a:r>
              <a:rPr sz="4200" b="1" spc="-69" baseline="2925" dirty="0">
                <a:latin typeface="Calibri"/>
                <a:cs typeface="Calibri"/>
              </a:rPr>
              <a:t>k</a:t>
            </a:r>
            <a:r>
              <a:rPr sz="4200" b="1" baseline="2925" dirty="0">
                <a:latin typeface="Calibri"/>
                <a:cs typeface="Calibri"/>
              </a:rPr>
              <a:t>embang</a:t>
            </a:r>
            <a:endParaRPr sz="2800">
              <a:latin typeface="Calibri"/>
              <a:cs typeface="Calibri"/>
            </a:endParaRPr>
          </a:p>
          <a:p>
            <a:pPr marL="12680">
              <a:lnSpc>
                <a:spcPct val="101725"/>
              </a:lnSpc>
              <a:spcBef>
                <a:spcPts val="1052"/>
              </a:spcBef>
            </a:pPr>
            <a:r>
              <a:rPr sz="2800" b="1" spc="-39" dirty="0">
                <a:latin typeface="Calibri"/>
                <a:cs typeface="Calibri"/>
              </a:rPr>
              <a:t>R</a:t>
            </a:r>
            <a:r>
              <a:rPr sz="2800" b="1" spc="-14" dirty="0">
                <a:latin typeface="Calibri"/>
                <a:cs typeface="Calibri"/>
              </a:rPr>
              <a:t>e</a:t>
            </a:r>
            <a:r>
              <a:rPr sz="2800" b="1" spc="-25" dirty="0">
                <a:latin typeface="Calibri"/>
                <a:cs typeface="Calibri"/>
              </a:rPr>
              <a:t>v</a:t>
            </a:r>
            <a:r>
              <a:rPr sz="2800" b="1" dirty="0">
                <a:latin typeface="Calibri"/>
                <a:cs typeface="Calibri"/>
              </a:rPr>
              <a:t>ol</a:t>
            </a:r>
            <a:r>
              <a:rPr sz="2800" b="1" spc="-4" dirty="0">
                <a:latin typeface="Calibri"/>
                <a:cs typeface="Calibri"/>
              </a:rPr>
              <a:t>u</a:t>
            </a:r>
            <a:r>
              <a:rPr sz="2800" b="1" dirty="0">
                <a:latin typeface="Calibri"/>
                <a:cs typeface="Calibri"/>
              </a:rPr>
              <a:t>si</a:t>
            </a:r>
            <a:r>
              <a:rPr sz="2800" b="1" spc="-54" dirty="0">
                <a:latin typeface="Calibri"/>
                <a:cs typeface="Calibri"/>
              </a:rPr>
              <a:t> </a:t>
            </a:r>
            <a:r>
              <a:rPr sz="2800" b="1" spc="4" dirty="0">
                <a:latin typeface="Calibri"/>
                <a:cs typeface="Calibri"/>
              </a:rPr>
              <a:t>E</a:t>
            </a:r>
            <a:r>
              <a:rPr sz="2800" b="1" spc="-4" dirty="0">
                <a:latin typeface="Calibri"/>
                <a:cs typeface="Calibri"/>
              </a:rPr>
              <a:t>-</a:t>
            </a:r>
            <a:r>
              <a:rPr sz="2800" b="1" dirty="0">
                <a:latin typeface="Calibri"/>
                <a:cs typeface="Calibri"/>
              </a:rPr>
              <a:t>com</a:t>
            </a:r>
            <a:r>
              <a:rPr sz="2800" b="1" spc="9" dirty="0">
                <a:latin typeface="Calibri"/>
                <a:cs typeface="Calibri"/>
              </a:rPr>
              <a:t>m</a:t>
            </a:r>
            <a:r>
              <a:rPr sz="2800" b="1" dirty="0">
                <a:latin typeface="Calibri"/>
                <a:cs typeface="Calibri"/>
              </a:rPr>
              <a:t>e</a:t>
            </a:r>
            <a:r>
              <a:rPr sz="2800" b="1" spc="-34" dirty="0">
                <a:latin typeface="Calibri"/>
                <a:cs typeface="Calibri"/>
              </a:rPr>
              <a:t>r</a:t>
            </a:r>
            <a:r>
              <a:rPr sz="2800" b="1" spc="4" dirty="0">
                <a:latin typeface="Calibri"/>
                <a:cs typeface="Calibri"/>
              </a:rPr>
              <a:t>c</a:t>
            </a:r>
            <a:r>
              <a:rPr sz="2800" b="1" dirty="0">
                <a:latin typeface="Calibri"/>
                <a:cs typeface="Calibri"/>
              </a:rPr>
              <a:t>e</a:t>
            </a:r>
            <a:r>
              <a:rPr sz="2800" b="1" spc="-120" dirty="0">
                <a:latin typeface="Calibri"/>
                <a:cs typeface="Calibri"/>
              </a:rPr>
              <a:t> </a:t>
            </a:r>
            <a:r>
              <a:rPr sz="2800" b="1" dirty="0">
                <a:latin typeface="Calibri"/>
                <a:cs typeface="Calibri"/>
              </a:rPr>
              <a:t>masih</a:t>
            </a:r>
            <a:r>
              <a:rPr sz="2800" b="1" spc="-59" dirty="0">
                <a:latin typeface="Calibri"/>
                <a:cs typeface="Calibri"/>
              </a:rPr>
              <a:t> </a:t>
            </a:r>
            <a:r>
              <a:rPr sz="2800" b="1" dirty="0">
                <a:latin typeface="Calibri"/>
                <a:cs typeface="Calibri"/>
              </a:rPr>
              <a:t>dalam</a:t>
            </a:r>
            <a:endParaRPr sz="2800">
              <a:latin typeface="Calibri"/>
              <a:cs typeface="Calibri"/>
            </a:endParaRPr>
          </a:p>
        </p:txBody>
      </p:sp>
      <p:sp>
        <p:nvSpPr>
          <p:cNvPr id="4" name="object 4"/>
          <p:cNvSpPr txBox="1"/>
          <p:nvPr/>
        </p:nvSpPr>
        <p:spPr>
          <a:xfrm>
            <a:off x="992066" y="5851238"/>
            <a:ext cx="275711" cy="379789"/>
          </a:xfrm>
          <a:prstGeom prst="rect">
            <a:avLst/>
          </a:prstGeom>
        </p:spPr>
        <p:txBody>
          <a:bodyPr wrap="square" lIns="0" tIns="0" rIns="0" bIns="0" rtlCol="0">
            <a:noAutofit/>
          </a:bodyPr>
          <a:lstStyle/>
          <a:p>
            <a:pPr marL="12680">
              <a:lnSpc>
                <a:spcPts val="2955"/>
              </a:lnSpc>
              <a:spcBef>
                <a:spcPts val="148"/>
              </a:spcBef>
            </a:pPr>
            <a:r>
              <a:rPr sz="2800" dirty="0">
                <a:latin typeface="Arial"/>
                <a:cs typeface="Arial"/>
              </a:rPr>
              <a:t>–</a:t>
            </a:r>
            <a:endParaRPr sz="2800">
              <a:latin typeface="Arial"/>
              <a:cs typeface="Arial"/>
            </a:endParaRPr>
          </a:p>
        </p:txBody>
      </p:sp>
      <p:sp>
        <p:nvSpPr>
          <p:cNvPr id="3" name="object 3"/>
          <p:cNvSpPr txBox="1"/>
          <p:nvPr/>
        </p:nvSpPr>
        <p:spPr>
          <a:xfrm>
            <a:off x="6462310" y="5872617"/>
            <a:ext cx="2159831" cy="728719"/>
          </a:xfrm>
          <a:prstGeom prst="rect">
            <a:avLst/>
          </a:prstGeom>
        </p:spPr>
        <p:txBody>
          <a:bodyPr wrap="square" lIns="0" tIns="0" rIns="0" bIns="0" rtlCol="0">
            <a:noAutofit/>
          </a:bodyPr>
          <a:lstStyle/>
          <a:p>
            <a:pPr marL="12680" marR="26748">
              <a:lnSpc>
                <a:spcPts val="2945"/>
              </a:lnSpc>
              <a:spcBef>
                <a:spcPts val="147"/>
              </a:spcBef>
            </a:pPr>
            <a:r>
              <a:rPr sz="4200" b="1" spc="-19" baseline="2925" dirty="0" err="1">
                <a:latin typeface="Calibri"/>
                <a:cs typeface="Calibri"/>
              </a:rPr>
              <a:t>t</a:t>
            </a:r>
            <a:r>
              <a:rPr sz="4200" b="1" baseline="2925" dirty="0" err="1">
                <a:latin typeface="Calibri"/>
                <a:cs typeface="Calibri"/>
              </a:rPr>
              <a:t>ahap</a:t>
            </a:r>
            <a:r>
              <a:rPr sz="4200" b="1" spc="-42" baseline="2925" dirty="0">
                <a:latin typeface="Calibri"/>
                <a:cs typeface="Calibri"/>
              </a:rPr>
              <a:t> </a:t>
            </a:r>
            <a:r>
              <a:rPr sz="4200" b="1" spc="-25" baseline="2925" dirty="0" err="1">
                <a:latin typeface="Calibri"/>
                <a:cs typeface="Calibri"/>
              </a:rPr>
              <a:t>a</a:t>
            </a:r>
            <a:r>
              <a:rPr sz="4200" b="1" spc="-19" baseline="2925" dirty="0" err="1">
                <a:latin typeface="Calibri"/>
                <a:cs typeface="Calibri"/>
              </a:rPr>
              <a:t>w</a:t>
            </a:r>
            <a:r>
              <a:rPr sz="4200" b="1" baseline="2925" dirty="0" err="1">
                <a:latin typeface="Calibri"/>
                <a:cs typeface="Calibri"/>
              </a:rPr>
              <a:t>al</a:t>
            </a:r>
            <a:endParaRPr sz="1400" dirty="0">
              <a:latin typeface="Arial"/>
              <a:cs typeface="Arial"/>
            </a:endParaRPr>
          </a:p>
        </p:txBody>
      </p:sp>
      <p:sp>
        <p:nvSpPr>
          <p:cNvPr id="42" name="object 24"/>
          <p:cNvSpPr txBox="1"/>
          <p:nvPr/>
        </p:nvSpPr>
        <p:spPr>
          <a:xfrm>
            <a:off x="535197" y="222251"/>
            <a:ext cx="8116754" cy="454402"/>
          </a:xfrm>
          <a:prstGeom prst="rect">
            <a:avLst/>
          </a:prstGeom>
          <a:solidFill>
            <a:schemeClr val="accent3">
              <a:lumMod val="40000"/>
              <a:lumOff val="60000"/>
            </a:schemeClr>
          </a:solidFill>
          <a:ln>
            <a:solidFill>
              <a:schemeClr val="tx2">
                <a:lumMod val="75000"/>
              </a:schemeClr>
            </a:solidFill>
          </a:ln>
        </p:spPr>
        <p:txBody>
          <a:bodyPr wrap="square" lIns="0" tIns="0" rIns="0" bIns="0" rtlCol="0" anchor="ctr" anchorCtr="0">
            <a:noAutofit/>
          </a:bodyPr>
          <a:lstStyle/>
          <a:p>
            <a:pPr algn="ctr">
              <a:lnSpc>
                <a:spcPct val="101725"/>
              </a:lnSpc>
              <a:spcBef>
                <a:spcPts val="141"/>
              </a:spcBef>
            </a:pPr>
            <a:r>
              <a:rPr b="1" dirty="0">
                <a:solidFill>
                  <a:srgbClr val="7B4A3A"/>
                </a:solidFill>
                <a:latin typeface="Calibri"/>
                <a:cs typeface="Calibri"/>
              </a:rPr>
              <a:t>E-</a:t>
            </a:r>
            <a:r>
              <a:rPr b="1" spc="-19" dirty="0">
                <a:solidFill>
                  <a:srgbClr val="7B4A3A"/>
                </a:solidFill>
                <a:latin typeface="Calibri"/>
                <a:cs typeface="Calibri"/>
              </a:rPr>
              <a:t>C</a:t>
            </a:r>
            <a:r>
              <a:rPr b="1" spc="-9" dirty="0">
                <a:solidFill>
                  <a:srgbClr val="7B4A3A"/>
                </a:solidFill>
                <a:latin typeface="Calibri"/>
                <a:cs typeface="Calibri"/>
              </a:rPr>
              <a:t>O</a:t>
            </a:r>
            <a:r>
              <a:rPr b="1" dirty="0">
                <a:solidFill>
                  <a:srgbClr val="7B4A3A"/>
                </a:solidFill>
                <a:latin typeface="Calibri"/>
                <a:cs typeface="Calibri"/>
              </a:rPr>
              <a:t>M</a:t>
            </a:r>
            <a:r>
              <a:rPr b="1" spc="-4" dirty="0">
                <a:solidFill>
                  <a:srgbClr val="7B4A3A"/>
                </a:solidFill>
                <a:latin typeface="Calibri"/>
                <a:cs typeface="Calibri"/>
              </a:rPr>
              <a:t>M</a:t>
            </a:r>
            <a:r>
              <a:rPr b="1" dirty="0">
                <a:solidFill>
                  <a:srgbClr val="7B4A3A"/>
                </a:solidFill>
                <a:latin typeface="Calibri"/>
                <a:cs typeface="Calibri"/>
              </a:rPr>
              <a:t>E</a:t>
            </a:r>
            <a:r>
              <a:rPr b="1" spc="-19" dirty="0">
                <a:solidFill>
                  <a:srgbClr val="7B4A3A"/>
                </a:solidFill>
                <a:latin typeface="Calibri"/>
                <a:cs typeface="Calibri"/>
              </a:rPr>
              <a:t>R</a:t>
            </a:r>
            <a:r>
              <a:rPr b="1" spc="-4" dirty="0">
                <a:solidFill>
                  <a:srgbClr val="7B4A3A"/>
                </a:solidFill>
                <a:latin typeface="Calibri"/>
                <a:cs typeface="Calibri"/>
              </a:rPr>
              <a:t>C</a:t>
            </a:r>
            <a:r>
              <a:rPr b="1" dirty="0">
                <a:solidFill>
                  <a:srgbClr val="7B4A3A"/>
                </a:solidFill>
                <a:latin typeface="Calibri"/>
                <a:cs typeface="Calibri"/>
              </a:rPr>
              <a:t>E:</a:t>
            </a:r>
            <a:r>
              <a:rPr b="1" spc="14" dirty="0">
                <a:solidFill>
                  <a:srgbClr val="7B4A3A"/>
                </a:solidFill>
                <a:latin typeface="Calibri"/>
                <a:cs typeface="Calibri"/>
              </a:rPr>
              <a:t> </a:t>
            </a:r>
            <a:r>
              <a:rPr b="1" dirty="0">
                <a:solidFill>
                  <a:srgbClr val="7B4A3A"/>
                </a:solidFill>
                <a:latin typeface="Calibri"/>
                <a:cs typeface="Calibri"/>
              </a:rPr>
              <a:t>DI</a:t>
            </a:r>
            <a:r>
              <a:rPr b="1" spc="4" dirty="0">
                <a:solidFill>
                  <a:srgbClr val="7B4A3A"/>
                </a:solidFill>
                <a:latin typeface="Calibri"/>
                <a:cs typeface="Calibri"/>
              </a:rPr>
              <a:t>G</a:t>
            </a:r>
            <a:r>
              <a:rPr b="1" dirty="0">
                <a:solidFill>
                  <a:srgbClr val="7B4A3A"/>
                </a:solidFill>
                <a:latin typeface="Calibri"/>
                <a:cs typeface="Calibri"/>
              </a:rPr>
              <a:t>I</a:t>
            </a:r>
            <a:r>
              <a:rPr b="1" spc="-150" dirty="0">
                <a:solidFill>
                  <a:srgbClr val="7B4A3A"/>
                </a:solidFill>
                <a:latin typeface="Calibri"/>
                <a:cs typeface="Calibri"/>
              </a:rPr>
              <a:t>T</a:t>
            </a:r>
            <a:r>
              <a:rPr b="1" dirty="0">
                <a:solidFill>
                  <a:srgbClr val="7B4A3A"/>
                </a:solidFill>
                <a:latin typeface="Calibri"/>
                <a:cs typeface="Calibri"/>
              </a:rPr>
              <a:t>AL</a:t>
            </a:r>
            <a:r>
              <a:rPr b="1" spc="-14" dirty="0">
                <a:solidFill>
                  <a:srgbClr val="7B4A3A"/>
                </a:solidFill>
                <a:latin typeface="Calibri"/>
                <a:cs typeface="Calibri"/>
              </a:rPr>
              <a:t> </a:t>
            </a:r>
            <a:r>
              <a:rPr b="1" dirty="0">
                <a:solidFill>
                  <a:srgbClr val="7B4A3A"/>
                </a:solidFill>
                <a:latin typeface="Calibri"/>
                <a:cs typeface="Calibri"/>
              </a:rPr>
              <a:t>MA</a:t>
            </a:r>
            <a:r>
              <a:rPr b="1" spc="-9" dirty="0">
                <a:solidFill>
                  <a:srgbClr val="7B4A3A"/>
                </a:solidFill>
                <a:latin typeface="Calibri"/>
                <a:cs typeface="Calibri"/>
              </a:rPr>
              <a:t>R</a:t>
            </a:r>
            <a:r>
              <a:rPr b="1" dirty="0">
                <a:solidFill>
                  <a:srgbClr val="7B4A3A"/>
                </a:solidFill>
                <a:latin typeface="Calibri"/>
                <a:cs typeface="Calibri"/>
              </a:rPr>
              <a:t>K</a:t>
            </a:r>
            <a:r>
              <a:rPr b="1" spc="-4" dirty="0">
                <a:solidFill>
                  <a:srgbClr val="7B4A3A"/>
                </a:solidFill>
                <a:latin typeface="Calibri"/>
                <a:cs typeface="Calibri"/>
              </a:rPr>
              <a:t>E</a:t>
            </a:r>
            <a:r>
              <a:rPr b="1" spc="-14" dirty="0">
                <a:solidFill>
                  <a:srgbClr val="7B4A3A"/>
                </a:solidFill>
                <a:latin typeface="Calibri"/>
                <a:cs typeface="Calibri"/>
              </a:rPr>
              <a:t>T</a:t>
            </a:r>
            <a:r>
              <a:rPr b="1" dirty="0">
                <a:solidFill>
                  <a:srgbClr val="7B4A3A"/>
                </a:solidFill>
                <a:latin typeface="Calibri"/>
                <a:cs typeface="Calibri"/>
              </a:rPr>
              <a:t>S,</a:t>
            </a:r>
            <a:r>
              <a:rPr b="1" spc="14" dirty="0">
                <a:solidFill>
                  <a:srgbClr val="7B4A3A"/>
                </a:solidFill>
                <a:latin typeface="Calibri"/>
                <a:cs typeface="Calibri"/>
              </a:rPr>
              <a:t> </a:t>
            </a:r>
            <a:r>
              <a:rPr b="1" dirty="0">
                <a:solidFill>
                  <a:srgbClr val="7B4A3A"/>
                </a:solidFill>
                <a:latin typeface="Calibri"/>
                <a:cs typeface="Calibri"/>
              </a:rPr>
              <a:t>DI</a:t>
            </a:r>
            <a:r>
              <a:rPr b="1" spc="4" dirty="0">
                <a:solidFill>
                  <a:srgbClr val="7B4A3A"/>
                </a:solidFill>
                <a:latin typeface="Calibri"/>
                <a:cs typeface="Calibri"/>
              </a:rPr>
              <a:t>G</a:t>
            </a:r>
            <a:r>
              <a:rPr b="1" dirty="0">
                <a:solidFill>
                  <a:srgbClr val="7B4A3A"/>
                </a:solidFill>
                <a:latin typeface="Calibri"/>
                <a:cs typeface="Calibri"/>
              </a:rPr>
              <a:t>I</a:t>
            </a:r>
            <a:r>
              <a:rPr b="1" spc="-150" dirty="0">
                <a:solidFill>
                  <a:srgbClr val="7B4A3A"/>
                </a:solidFill>
                <a:latin typeface="Calibri"/>
                <a:cs typeface="Calibri"/>
              </a:rPr>
              <a:t>T</a:t>
            </a:r>
            <a:r>
              <a:rPr b="1" dirty="0">
                <a:solidFill>
                  <a:srgbClr val="7B4A3A"/>
                </a:solidFill>
                <a:latin typeface="Calibri"/>
                <a:cs typeface="Calibri"/>
              </a:rPr>
              <a:t>AL</a:t>
            </a:r>
            <a:r>
              <a:rPr b="1" spc="-14" dirty="0">
                <a:solidFill>
                  <a:srgbClr val="7B4A3A"/>
                </a:solidFill>
                <a:latin typeface="Calibri"/>
                <a:cs typeface="Calibri"/>
              </a:rPr>
              <a:t> </a:t>
            </a:r>
            <a:r>
              <a:rPr b="1" dirty="0">
                <a:solidFill>
                  <a:srgbClr val="7B4A3A"/>
                </a:solidFill>
                <a:latin typeface="Calibri"/>
                <a:cs typeface="Calibri"/>
              </a:rPr>
              <a:t>GO</a:t>
            </a:r>
            <a:r>
              <a:rPr b="1" spc="-9" dirty="0">
                <a:solidFill>
                  <a:srgbClr val="7B4A3A"/>
                </a:solidFill>
                <a:latin typeface="Calibri"/>
                <a:cs typeface="Calibri"/>
              </a:rPr>
              <a:t>O</a:t>
            </a:r>
            <a:r>
              <a:rPr b="1" dirty="0">
                <a:solidFill>
                  <a:srgbClr val="7B4A3A"/>
                </a:solidFill>
                <a:latin typeface="Calibri"/>
                <a:cs typeface="Calibri"/>
              </a:rPr>
              <a:t>DS</a:t>
            </a:r>
            <a:endParaRPr dirty="0">
              <a:latin typeface="Calibri"/>
              <a:cs typeface="Calibri"/>
            </a:endParaRPr>
          </a:p>
        </p:txBody>
      </p:sp>
      <p:sp>
        <p:nvSpPr>
          <p:cNvPr id="43" name="Rectangle 42"/>
          <p:cNvSpPr/>
          <p:nvPr/>
        </p:nvSpPr>
        <p:spPr>
          <a:xfrm>
            <a:off x="386813" y="1054002"/>
            <a:ext cx="8367918" cy="5419214"/>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94" tIns="45647" rIns="91294" bIns="45647" rtlCol="0" anchor="ctr"/>
          <a:lstStyle/>
          <a:p>
            <a:pPr algn="ctr"/>
            <a:endParaRPr lang="id-ID"/>
          </a:p>
        </p:txBody>
      </p:sp>
    </p:spTree>
    <p:extLst>
      <p:ext uri="{BB962C8B-B14F-4D97-AF65-F5344CB8AC3E}">
        <p14:creationId xmlns:p14="http://schemas.microsoft.com/office/powerpoint/2010/main" val="4193515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Placeholder 9" descr="Fig-10-01.png"/>
          <p:cNvPicPr>
            <a:picLocks noGrp="1" noChangeAspect="1"/>
          </p:cNvPicPr>
          <p:nvPr>
            <p:ph type="pic" sz="quarter" idx="15"/>
          </p:nvPr>
        </p:nvPicPr>
        <p:blipFill>
          <a:blip r:embed="rId3"/>
          <a:srcRect l="173" r="173"/>
          <a:stretch>
            <a:fillRect/>
          </a:stretch>
        </p:blipFill>
        <p:spPr>
          <a:xfrm>
            <a:off x="381000" y="1844717"/>
            <a:ext cx="8382000" cy="3211513"/>
          </a:xfrm>
        </p:spPr>
      </p:pic>
      <p:sp>
        <p:nvSpPr>
          <p:cNvPr id="26628" name="Text Placeholder 3"/>
          <p:cNvSpPr>
            <a:spLocks noGrp="1"/>
          </p:cNvSpPr>
          <p:nvPr>
            <p:ph type="body" sz="quarter" idx="16"/>
          </p:nvPr>
        </p:nvSpPr>
        <p:spPr>
          <a:xfrm>
            <a:off x="0" y="1235116"/>
            <a:ext cx="9144000" cy="381000"/>
          </a:xfrm>
        </p:spPr>
        <p:txBody>
          <a:bodyPr/>
          <a:lstStyle/>
          <a:p>
            <a:pPr>
              <a:spcBef>
                <a:spcPct val="0"/>
              </a:spcBef>
            </a:pPr>
            <a:r>
              <a:rPr lang="en-US" altLang="fr-FR" smtClean="0"/>
              <a:t>THE GROWTH OF E-COMMERCE</a:t>
            </a:r>
          </a:p>
        </p:txBody>
      </p:sp>
      <p:sp>
        <p:nvSpPr>
          <p:cNvPr id="26629" name="Text Placeholder 4"/>
          <p:cNvSpPr>
            <a:spLocks noGrp="1"/>
          </p:cNvSpPr>
          <p:nvPr>
            <p:ph type="body" sz="quarter" idx="17"/>
          </p:nvPr>
        </p:nvSpPr>
        <p:spPr>
          <a:xfrm>
            <a:off x="1271105" y="5421750"/>
            <a:ext cx="6858000" cy="457200"/>
          </a:xfrm>
        </p:spPr>
        <p:txBody>
          <a:bodyPr/>
          <a:lstStyle/>
          <a:p>
            <a:pPr algn="ctr"/>
            <a:r>
              <a:rPr lang="en-US" altLang="fr-FR" dirty="0" smtClean="0"/>
              <a:t>Retail e-commerce revenues grew 15–25 percent per year until the recession of 2008–2009, when they slowed measurably. In 2010, e-commerce revenues are growing again at an estimated 12 percent annually.</a:t>
            </a:r>
          </a:p>
        </p:txBody>
      </p:sp>
      <p:sp>
        <p:nvSpPr>
          <p:cNvPr id="11" name="object 24"/>
          <p:cNvSpPr txBox="1"/>
          <p:nvPr/>
        </p:nvSpPr>
        <p:spPr>
          <a:xfrm>
            <a:off x="535197" y="222251"/>
            <a:ext cx="8116754" cy="454402"/>
          </a:xfrm>
          <a:prstGeom prst="rect">
            <a:avLst/>
          </a:prstGeom>
          <a:solidFill>
            <a:schemeClr val="accent3">
              <a:lumMod val="40000"/>
              <a:lumOff val="60000"/>
            </a:schemeClr>
          </a:solidFill>
          <a:ln>
            <a:solidFill>
              <a:schemeClr val="tx2">
                <a:lumMod val="75000"/>
              </a:schemeClr>
            </a:solidFill>
          </a:ln>
        </p:spPr>
        <p:txBody>
          <a:bodyPr wrap="square" lIns="0" tIns="0" rIns="0" bIns="0" rtlCol="0" anchor="ctr" anchorCtr="0">
            <a:noAutofit/>
          </a:bodyPr>
          <a:lstStyle/>
          <a:p>
            <a:pPr algn="ctr">
              <a:lnSpc>
                <a:spcPct val="101725"/>
              </a:lnSpc>
              <a:spcBef>
                <a:spcPts val="141"/>
              </a:spcBef>
            </a:pPr>
            <a:r>
              <a:rPr b="1" dirty="0">
                <a:solidFill>
                  <a:srgbClr val="7B4A3A"/>
                </a:solidFill>
                <a:latin typeface="Calibri"/>
                <a:cs typeface="Calibri"/>
              </a:rPr>
              <a:t>E-</a:t>
            </a:r>
            <a:r>
              <a:rPr b="1" spc="-19" dirty="0">
                <a:solidFill>
                  <a:srgbClr val="7B4A3A"/>
                </a:solidFill>
                <a:latin typeface="Calibri"/>
                <a:cs typeface="Calibri"/>
              </a:rPr>
              <a:t>C</a:t>
            </a:r>
            <a:r>
              <a:rPr b="1" spc="-9" dirty="0">
                <a:solidFill>
                  <a:srgbClr val="7B4A3A"/>
                </a:solidFill>
                <a:latin typeface="Calibri"/>
                <a:cs typeface="Calibri"/>
              </a:rPr>
              <a:t>O</a:t>
            </a:r>
            <a:r>
              <a:rPr b="1" dirty="0">
                <a:solidFill>
                  <a:srgbClr val="7B4A3A"/>
                </a:solidFill>
                <a:latin typeface="Calibri"/>
                <a:cs typeface="Calibri"/>
              </a:rPr>
              <a:t>M</a:t>
            </a:r>
            <a:r>
              <a:rPr b="1" spc="-4" dirty="0">
                <a:solidFill>
                  <a:srgbClr val="7B4A3A"/>
                </a:solidFill>
                <a:latin typeface="Calibri"/>
                <a:cs typeface="Calibri"/>
              </a:rPr>
              <a:t>M</a:t>
            </a:r>
            <a:r>
              <a:rPr b="1" dirty="0">
                <a:solidFill>
                  <a:srgbClr val="7B4A3A"/>
                </a:solidFill>
                <a:latin typeface="Calibri"/>
                <a:cs typeface="Calibri"/>
              </a:rPr>
              <a:t>E</a:t>
            </a:r>
            <a:r>
              <a:rPr b="1" spc="-19" dirty="0">
                <a:solidFill>
                  <a:srgbClr val="7B4A3A"/>
                </a:solidFill>
                <a:latin typeface="Calibri"/>
                <a:cs typeface="Calibri"/>
              </a:rPr>
              <a:t>R</a:t>
            </a:r>
            <a:r>
              <a:rPr b="1" spc="-4" dirty="0">
                <a:solidFill>
                  <a:srgbClr val="7B4A3A"/>
                </a:solidFill>
                <a:latin typeface="Calibri"/>
                <a:cs typeface="Calibri"/>
              </a:rPr>
              <a:t>C</a:t>
            </a:r>
            <a:r>
              <a:rPr b="1" dirty="0">
                <a:solidFill>
                  <a:srgbClr val="7B4A3A"/>
                </a:solidFill>
                <a:latin typeface="Calibri"/>
                <a:cs typeface="Calibri"/>
              </a:rPr>
              <a:t>E:</a:t>
            </a:r>
            <a:r>
              <a:rPr b="1" spc="14" dirty="0">
                <a:solidFill>
                  <a:srgbClr val="7B4A3A"/>
                </a:solidFill>
                <a:latin typeface="Calibri"/>
                <a:cs typeface="Calibri"/>
              </a:rPr>
              <a:t> </a:t>
            </a:r>
            <a:r>
              <a:rPr b="1" dirty="0">
                <a:solidFill>
                  <a:srgbClr val="7B4A3A"/>
                </a:solidFill>
                <a:latin typeface="Calibri"/>
                <a:cs typeface="Calibri"/>
              </a:rPr>
              <a:t>DI</a:t>
            </a:r>
            <a:r>
              <a:rPr b="1" spc="4" dirty="0">
                <a:solidFill>
                  <a:srgbClr val="7B4A3A"/>
                </a:solidFill>
                <a:latin typeface="Calibri"/>
                <a:cs typeface="Calibri"/>
              </a:rPr>
              <a:t>G</a:t>
            </a:r>
            <a:r>
              <a:rPr b="1" dirty="0">
                <a:solidFill>
                  <a:srgbClr val="7B4A3A"/>
                </a:solidFill>
                <a:latin typeface="Calibri"/>
                <a:cs typeface="Calibri"/>
              </a:rPr>
              <a:t>I</a:t>
            </a:r>
            <a:r>
              <a:rPr b="1" spc="-150" dirty="0">
                <a:solidFill>
                  <a:srgbClr val="7B4A3A"/>
                </a:solidFill>
                <a:latin typeface="Calibri"/>
                <a:cs typeface="Calibri"/>
              </a:rPr>
              <a:t>T</a:t>
            </a:r>
            <a:r>
              <a:rPr b="1" dirty="0">
                <a:solidFill>
                  <a:srgbClr val="7B4A3A"/>
                </a:solidFill>
                <a:latin typeface="Calibri"/>
                <a:cs typeface="Calibri"/>
              </a:rPr>
              <a:t>AL</a:t>
            </a:r>
            <a:r>
              <a:rPr b="1" spc="-14" dirty="0">
                <a:solidFill>
                  <a:srgbClr val="7B4A3A"/>
                </a:solidFill>
                <a:latin typeface="Calibri"/>
                <a:cs typeface="Calibri"/>
              </a:rPr>
              <a:t> </a:t>
            </a:r>
            <a:r>
              <a:rPr b="1" dirty="0">
                <a:solidFill>
                  <a:srgbClr val="7B4A3A"/>
                </a:solidFill>
                <a:latin typeface="Calibri"/>
                <a:cs typeface="Calibri"/>
              </a:rPr>
              <a:t>MA</a:t>
            </a:r>
            <a:r>
              <a:rPr b="1" spc="-9" dirty="0">
                <a:solidFill>
                  <a:srgbClr val="7B4A3A"/>
                </a:solidFill>
                <a:latin typeface="Calibri"/>
                <a:cs typeface="Calibri"/>
              </a:rPr>
              <a:t>R</a:t>
            </a:r>
            <a:r>
              <a:rPr b="1" dirty="0">
                <a:solidFill>
                  <a:srgbClr val="7B4A3A"/>
                </a:solidFill>
                <a:latin typeface="Calibri"/>
                <a:cs typeface="Calibri"/>
              </a:rPr>
              <a:t>K</a:t>
            </a:r>
            <a:r>
              <a:rPr b="1" spc="-4" dirty="0">
                <a:solidFill>
                  <a:srgbClr val="7B4A3A"/>
                </a:solidFill>
                <a:latin typeface="Calibri"/>
                <a:cs typeface="Calibri"/>
              </a:rPr>
              <a:t>E</a:t>
            </a:r>
            <a:r>
              <a:rPr b="1" spc="-14" dirty="0">
                <a:solidFill>
                  <a:srgbClr val="7B4A3A"/>
                </a:solidFill>
                <a:latin typeface="Calibri"/>
                <a:cs typeface="Calibri"/>
              </a:rPr>
              <a:t>T</a:t>
            </a:r>
            <a:r>
              <a:rPr b="1" dirty="0">
                <a:solidFill>
                  <a:srgbClr val="7B4A3A"/>
                </a:solidFill>
                <a:latin typeface="Calibri"/>
                <a:cs typeface="Calibri"/>
              </a:rPr>
              <a:t>S,</a:t>
            </a:r>
            <a:r>
              <a:rPr b="1" spc="14" dirty="0">
                <a:solidFill>
                  <a:srgbClr val="7B4A3A"/>
                </a:solidFill>
                <a:latin typeface="Calibri"/>
                <a:cs typeface="Calibri"/>
              </a:rPr>
              <a:t> </a:t>
            </a:r>
            <a:r>
              <a:rPr b="1" dirty="0">
                <a:solidFill>
                  <a:srgbClr val="7B4A3A"/>
                </a:solidFill>
                <a:latin typeface="Calibri"/>
                <a:cs typeface="Calibri"/>
              </a:rPr>
              <a:t>DI</a:t>
            </a:r>
            <a:r>
              <a:rPr b="1" spc="4" dirty="0">
                <a:solidFill>
                  <a:srgbClr val="7B4A3A"/>
                </a:solidFill>
                <a:latin typeface="Calibri"/>
                <a:cs typeface="Calibri"/>
              </a:rPr>
              <a:t>G</a:t>
            </a:r>
            <a:r>
              <a:rPr b="1" dirty="0">
                <a:solidFill>
                  <a:srgbClr val="7B4A3A"/>
                </a:solidFill>
                <a:latin typeface="Calibri"/>
                <a:cs typeface="Calibri"/>
              </a:rPr>
              <a:t>I</a:t>
            </a:r>
            <a:r>
              <a:rPr b="1" spc="-150" dirty="0">
                <a:solidFill>
                  <a:srgbClr val="7B4A3A"/>
                </a:solidFill>
                <a:latin typeface="Calibri"/>
                <a:cs typeface="Calibri"/>
              </a:rPr>
              <a:t>T</a:t>
            </a:r>
            <a:r>
              <a:rPr b="1" dirty="0">
                <a:solidFill>
                  <a:srgbClr val="7B4A3A"/>
                </a:solidFill>
                <a:latin typeface="Calibri"/>
                <a:cs typeface="Calibri"/>
              </a:rPr>
              <a:t>AL</a:t>
            </a:r>
            <a:r>
              <a:rPr b="1" spc="-14" dirty="0">
                <a:solidFill>
                  <a:srgbClr val="7B4A3A"/>
                </a:solidFill>
                <a:latin typeface="Calibri"/>
                <a:cs typeface="Calibri"/>
              </a:rPr>
              <a:t> </a:t>
            </a:r>
            <a:r>
              <a:rPr b="1" dirty="0">
                <a:solidFill>
                  <a:srgbClr val="7B4A3A"/>
                </a:solidFill>
                <a:latin typeface="Calibri"/>
                <a:cs typeface="Calibri"/>
              </a:rPr>
              <a:t>GO</a:t>
            </a:r>
            <a:r>
              <a:rPr b="1" spc="-9" dirty="0">
                <a:solidFill>
                  <a:srgbClr val="7B4A3A"/>
                </a:solidFill>
                <a:latin typeface="Calibri"/>
                <a:cs typeface="Calibri"/>
              </a:rPr>
              <a:t>O</a:t>
            </a:r>
            <a:r>
              <a:rPr b="1" dirty="0">
                <a:solidFill>
                  <a:srgbClr val="7B4A3A"/>
                </a:solidFill>
                <a:latin typeface="Calibri"/>
                <a:cs typeface="Calibri"/>
              </a:rPr>
              <a:t>DS</a:t>
            </a:r>
            <a:endParaRPr dirty="0">
              <a:latin typeface="Calibri"/>
              <a:cs typeface="Calibri"/>
            </a:endParaRPr>
          </a:p>
        </p:txBody>
      </p:sp>
    </p:spTree>
    <p:extLst>
      <p:ext uri="{BB962C8B-B14F-4D97-AF65-F5344CB8AC3E}">
        <p14:creationId xmlns:p14="http://schemas.microsoft.com/office/powerpoint/2010/main" val="523682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object 17"/>
          <p:cNvSpPr txBox="1"/>
          <p:nvPr/>
        </p:nvSpPr>
        <p:spPr>
          <a:xfrm>
            <a:off x="381000" y="381001"/>
            <a:ext cx="5855860" cy="683132"/>
          </a:xfrm>
          <a:prstGeom prst="rect">
            <a:avLst/>
          </a:prstGeom>
          <a:solidFill>
            <a:schemeClr val="accent1">
              <a:lumMod val="40000"/>
              <a:lumOff val="60000"/>
            </a:schemeClr>
          </a:solidFill>
        </p:spPr>
        <p:txBody>
          <a:bodyPr wrap="square" lIns="0" tIns="0" rIns="0" bIns="0" rtlCol="0">
            <a:noAutofit/>
          </a:bodyPr>
          <a:lstStyle/>
          <a:p>
            <a:pPr marL="12700">
              <a:lnSpc>
                <a:spcPts val="4585"/>
              </a:lnSpc>
              <a:spcBef>
                <a:spcPts val="229"/>
              </a:spcBef>
            </a:pPr>
            <a:r>
              <a:rPr sz="6600" b="1" cap="small" spc="0" baseline="3000" dirty="0" smtClean="0">
                <a:solidFill>
                  <a:schemeClr val="tx2">
                    <a:lumMod val="50000"/>
                  </a:schemeClr>
                </a:solidFill>
                <a:latin typeface="Calibri"/>
                <a:cs typeface="Calibri"/>
              </a:rPr>
              <a:t>I</a:t>
            </a:r>
            <a:r>
              <a:rPr sz="6600" b="1" cap="small" spc="-29" baseline="3000" dirty="0" smtClean="0">
                <a:solidFill>
                  <a:schemeClr val="tx2">
                    <a:lumMod val="50000"/>
                  </a:schemeClr>
                </a:solidFill>
                <a:latin typeface="Calibri"/>
                <a:cs typeface="Calibri"/>
              </a:rPr>
              <a:t>n</a:t>
            </a:r>
            <a:r>
              <a:rPr sz="6600" b="1" cap="small" spc="-100" baseline="3000" dirty="0" smtClean="0">
                <a:solidFill>
                  <a:schemeClr val="tx2">
                    <a:lumMod val="50000"/>
                  </a:schemeClr>
                </a:solidFill>
                <a:latin typeface="Calibri"/>
                <a:cs typeface="Calibri"/>
              </a:rPr>
              <a:t>f</a:t>
            </a:r>
            <a:r>
              <a:rPr sz="6600" b="1" cap="small" spc="0" baseline="3000" dirty="0" smtClean="0">
                <a:solidFill>
                  <a:schemeClr val="tx2">
                    <a:lumMod val="50000"/>
                  </a:schemeClr>
                </a:solidFill>
                <a:latin typeface="Calibri"/>
                <a:cs typeface="Calibri"/>
              </a:rPr>
              <a:t>orm</a:t>
            </a:r>
            <a:r>
              <a:rPr sz="6600" b="1" cap="small" spc="-29" baseline="3000" dirty="0" smtClean="0">
                <a:solidFill>
                  <a:schemeClr val="tx2">
                    <a:lumMod val="50000"/>
                  </a:schemeClr>
                </a:solidFill>
                <a:latin typeface="Calibri"/>
                <a:cs typeface="Calibri"/>
              </a:rPr>
              <a:t>a</a:t>
            </a:r>
            <a:r>
              <a:rPr sz="6600" b="1" cap="small" spc="0" baseline="3000" dirty="0" smtClean="0">
                <a:solidFill>
                  <a:schemeClr val="tx2">
                    <a:lumMod val="50000"/>
                  </a:schemeClr>
                </a:solidFill>
                <a:latin typeface="Calibri"/>
                <a:cs typeface="Calibri"/>
              </a:rPr>
              <a:t>tion </a:t>
            </a:r>
            <a:r>
              <a:rPr sz="6600" b="1" cap="small" spc="-44" baseline="3000" dirty="0" smtClean="0">
                <a:solidFill>
                  <a:schemeClr val="tx2">
                    <a:lumMod val="50000"/>
                  </a:schemeClr>
                </a:solidFill>
                <a:latin typeface="Calibri"/>
                <a:cs typeface="Calibri"/>
              </a:rPr>
              <a:t>S</a:t>
            </a:r>
            <a:r>
              <a:rPr sz="6600" b="1" cap="small" spc="-39" baseline="3000" dirty="0" smtClean="0">
                <a:solidFill>
                  <a:schemeClr val="tx2">
                    <a:lumMod val="50000"/>
                  </a:schemeClr>
                </a:solidFill>
                <a:latin typeface="Calibri"/>
                <a:cs typeface="Calibri"/>
              </a:rPr>
              <a:t>y</a:t>
            </a:r>
            <a:r>
              <a:rPr sz="6600" b="1" cap="small" spc="-44" baseline="3000" dirty="0" smtClean="0">
                <a:solidFill>
                  <a:schemeClr val="tx2">
                    <a:lumMod val="50000"/>
                  </a:schemeClr>
                </a:solidFill>
                <a:latin typeface="Calibri"/>
                <a:cs typeface="Calibri"/>
              </a:rPr>
              <a:t>s</a:t>
            </a:r>
            <a:r>
              <a:rPr sz="6600" b="1" cap="small" spc="-50" baseline="3000" dirty="0" smtClean="0">
                <a:solidFill>
                  <a:schemeClr val="tx2">
                    <a:lumMod val="50000"/>
                  </a:schemeClr>
                </a:solidFill>
                <a:latin typeface="Calibri"/>
                <a:cs typeface="Calibri"/>
              </a:rPr>
              <a:t>t</a:t>
            </a:r>
            <a:r>
              <a:rPr sz="6600" b="1" cap="small" spc="0" baseline="3000" dirty="0" smtClean="0">
                <a:solidFill>
                  <a:schemeClr val="tx2">
                    <a:lumMod val="50000"/>
                  </a:schemeClr>
                </a:solidFill>
                <a:latin typeface="Calibri"/>
                <a:cs typeface="Calibri"/>
              </a:rPr>
              <a:t>ems</a:t>
            </a:r>
            <a:endParaRPr sz="4400" b="1" cap="small" baseline="3000" dirty="0">
              <a:solidFill>
                <a:schemeClr val="tx2">
                  <a:lumMod val="50000"/>
                </a:schemeClr>
              </a:solidFill>
              <a:latin typeface="Calibri"/>
              <a:cs typeface="Calibri"/>
            </a:endParaRPr>
          </a:p>
        </p:txBody>
      </p:sp>
      <p:sp>
        <p:nvSpPr>
          <p:cNvPr id="20" name="Rectangle 19"/>
          <p:cNvSpPr/>
          <p:nvPr/>
        </p:nvSpPr>
        <p:spPr>
          <a:xfrm>
            <a:off x="533400" y="1905000"/>
            <a:ext cx="8458200" cy="4267200"/>
          </a:xfrm>
          <a:prstGeom prst="rect">
            <a:avLst/>
          </a:prstGeom>
          <a:solidFill>
            <a:schemeClr val="accent3">
              <a:lumMod val="20000"/>
              <a:lumOff val="80000"/>
            </a:schemeClr>
          </a:solidFill>
        </p:spPr>
        <p:txBody>
          <a:bodyPr wrap="square">
            <a:noAutofit/>
          </a:bodyPr>
          <a:lstStyle/>
          <a:p>
            <a:pPr marL="497586" marR="348431" indent="-342900">
              <a:spcBef>
                <a:spcPts val="1244"/>
              </a:spcBef>
              <a:buFont typeface="Wingdings" panose="05000000000000000000" pitchFamily="2" charset="2"/>
              <a:buChar char="q"/>
            </a:pPr>
            <a:r>
              <a:rPr lang="en-US" sz="2200" b="1" dirty="0" smtClean="0">
                <a:solidFill>
                  <a:srgbClr val="9E0E0F"/>
                </a:solidFill>
                <a:cs typeface="Calibri"/>
              </a:rPr>
              <a:t>Problem</a:t>
            </a:r>
            <a:r>
              <a:rPr lang="en-US" sz="2200" b="1" dirty="0">
                <a:solidFill>
                  <a:srgbClr val="9E0E0F"/>
                </a:solidFill>
                <a:cs typeface="Calibri"/>
              </a:rPr>
              <a:t>:</a:t>
            </a:r>
            <a:r>
              <a:rPr lang="en-US" sz="2200" b="1" spc="4" dirty="0">
                <a:solidFill>
                  <a:srgbClr val="9E0E0F"/>
                </a:solidFill>
                <a:cs typeface="Calibri"/>
              </a:rPr>
              <a:t> </a:t>
            </a:r>
            <a:r>
              <a:rPr lang="en-US" sz="2200" b="1" dirty="0">
                <a:solidFill>
                  <a:srgbClr val="0D0D0D"/>
                </a:solidFill>
                <a:cs typeface="Calibri"/>
              </a:rPr>
              <a:t>Need to improve employee</a:t>
            </a:r>
            <a:r>
              <a:rPr lang="en-US" sz="2200" b="1" spc="9" dirty="0">
                <a:solidFill>
                  <a:srgbClr val="0D0D0D"/>
                </a:solidFill>
                <a:cs typeface="Calibri"/>
              </a:rPr>
              <a:t> </a:t>
            </a:r>
            <a:r>
              <a:rPr lang="en-US" sz="2200" b="1" dirty="0">
                <a:solidFill>
                  <a:srgbClr val="0D0D0D"/>
                </a:solidFill>
                <a:cs typeface="Calibri"/>
              </a:rPr>
              <a:t>collaboration</a:t>
            </a:r>
            <a:r>
              <a:rPr lang="en-US" sz="2200" b="1" spc="-4" dirty="0">
                <a:solidFill>
                  <a:srgbClr val="0D0D0D"/>
                </a:solidFill>
                <a:cs typeface="Calibri"/>
              </a:rPr>
              <a:t> </a:t>
            </a:r>
            <a:r>
              <a:rPr lang="en-US" sz="2200" b="1" dirty="0" smtClean="0">
                <a:solidFill>
                  <a:srgbClr val="0D0D0D"/>
                </a:solidFill>
                <a:cs typeface="Calibri"/>
              </a:rPr>
              <a:t>and knowled</a:t>
            </a:r>
            <a:r>
              <a:rPr lang="en-US" sz="2200" b="1" spc="-4" dirty="0" smtClean="0">
                <a:solidFill>
                  <a:srgbClr val="0D0D0D"/>
                </a:solidFill>
                <a:cs typeface="Calibri"/>
              </a:rPr>
              <a:t>g</a:t>
            </a:r>
            <a:r>
              <a:rPr lang="en-US" sz="2200" b="1" dirty="0" smtClean="0">
                <a:solidFill>
                  <a:srgbClr val="0D0D0D"/>
                </a:solidFill>
                <a:cs typeface="Calibri"/>
              </a:rPr>
              <a:t>e</a:t>
            </a:r>
            <a:r>
              <a:rPr lang="en-US" sz="2200" b="1" spc="9" dirty="0" smtClean="0">
                <a:solidFill>
                  <a:srgbClr val="0D0D0D"/>
                </a:solidFill>
                <a:cs typeface="Calibri"/>
              </a:rPr>
              <a:t> </a:t>
            </a:r>
            <a:r>
              <a:rPr lang="en-US" sz="2200" b="1" dirty="0">
                <a:solidFill>
                  <a:srgbClr val="0D0D0D"/>
                </a:solidFill>
                <a:cs typeface="Calibri"/>
              </a:rPr>
              <a:t>sharin</a:t>
            </a:r>
            <a:r>
              <a:rPr lang="en-US" sz="2200" b="1" spc="-4" dirty="0">
                <a:solidFill>
                  <a:srgbClr val="0D0D0D"/>
                </a:solidFill>
                <a:cs typeface="Calibri"/>
              </a:rPr>
              <a:t>g</a:t>
            </a:r>
            <a:r>
              <a:rPr lang="en-US" sz="2200" b="1" dirty="0">
                <a:solidFill>
                  <a:srgbClr val="0D0D0D"/>
                </a:solidFill>
                <a:cs typeface="Calibri"/>
              </a:rPr>
              <a:t>;</a:t>
            </a:r>
            <a:r>
              <a:rPr lang="en-US" sz="2200" b="1" spc="-4" dirty="0">
                <a:solidFill>
                  <a:srgbClr val="0D0D0D"/>
                </a:solidFill>
                <a:cs typeface="Calibri"/>
              </a:rPr>
              <a:t> </a:t>
            </a:r>
            <a:r>
              <a:rPr lang="en-US" sz="2200" b="1" dirty="0">
                <a:solidFill>
                  <a:srgbClr val="0D0D0D"/>
                </a:solidFill>
                <a:cs typeface="Calibri"/>
              </a:rPr>
              <a:t>outdated knowled</a:t>
            </a:r>
            <a:r>
              <a:rPr lang="en-US" sz="2200" b="1" spc="-4" dirty="0">
                <a:solidFill>
                  <a:srgbClr val="0D0D0D"/>
                </a:solidFill>
                <a:cs typeface="Calibri"/>
              </a:rPr>
              <a:t>g</a:t>
            </a:r>
            <a:r>
              <a:rPr lang="en-US" sz="2200" b="1" dirty="0">
                <a:solidFill>
                  <a:srgbClr val="0D0D0D"/>
                </a:solidFill>
                <a:cs typeface="Calibri"/>
              </a:rPr>
              <a:t>e</a:t>
            </a:r>
            <a:r>
              <a:rPr lang="en-US" sz="2200" b="1" spc="9" dirty="0">
                <a:solidFill>
                  <a:srgbClr val="0D0D0D"/>
                </a:solidFill>
                <a:cs typeface="Calibri"/>
              </a:rPr>
              <a:t> </a:t>
            </a:r>
            <a:r>
              <a:rPr lang="en-US" sz="2200" b="1" dirty="0">
                <a:solidFill>
                  <a:srgbClr val="0D0D0D"/>
                </a:solidFill>
                <a:cs typeface="Calibri"/>
              </a:rPr>
              <a:t>on intranet</a:t>
            </a:r>
            <a:endParaRPr lang="en-US" sz="2200" b="1" dirty="0">
              <a:cs typeface="Calibri"/>
            </a:endParaRPr>
          </a:p>
          <a:p>
            <a:pPr marL="497586" marR="344053" indent="-342900">
              <a:spcBef>
                <a:spcPts val="470"/>
              </a:spcBef>
              <a:buFont typeface="Wingdings" panose="05000000000000000000" pitchFamily="2" charset="2"/>
              <a:buChar char="q"/>
            </a:pPr>
            <a:r>
              <a:rPr lang="en-US" sz="2200" b="1" dirty="0" smtClean="0">
                <a:solidFill>
                  <a:srgbClr val="9E0E0F"/>
                </a:solidFill>
                <a:cs typeface="Calibri"/>
              </a:rPr>
              <a:t>Solu</a:t>
            </a:r>
            <a:r>
              <a:rPr lang="en-US" sz="2200" b="1" spc="4" dirty="0" smtClean="0">
                <a:solidFill>
                  <a:srgbClr val="9E0E0F"/>
                </a:solidFill>
                <a:cs typeface="Calibri"/>
              </a:rPr>
              <a:t>t</a:t>
            </a:r>
            <a:r>
              <a:rPr lang="en-US" sz="2200" b="1" dirty="0" smtClean="0">
                <a:solidFill>
                  <a:srgbClr val="9E0E0F"/>
                </a:solidFill>
                <a:cs typeface="Calibri"/>
              </a:rPr>
              <a:t>ions</a:t>
            </a:r>
            <a:r>
              <a:rPr lang="en-US" sz="2200" b="1" dirty="0">
                <a:solidFill>
                  <a:srgbClr val="9E0E0F"/>
                </a:solidFill>
                <a:cs typeface="Calibri"/>
              </a:rPr>
              <a:t>: </a:t>
            </a:r>
            <a:r>
              <a:rPr lang="en-US" sz="2200" b="1" dirty="0">
                <a:solidFill>
                  <a:srgbClr val="0D0D0D"/>
                </a:solidFill>
                <a:cs typeface="Calibri"/>
              </a:rPr>
              <a:t>New technolo</a:t>
            </a:r>
            <a:r>
              <a:rPr lang="en-US" sz="2200" b="1" spc="-4" dirty="0">
                <a:solidFill>
                  <a:srgbClr val="0D0D0D"/>
                </a:solidFill>
                <a:cs typeface="Calibri"/>
              </a:rPr>
              <a:t>g</a:t>
            </a:r>
            <a:r>
              <a:rPr lang="en-US" sz="2200" b="1" dirty="0">
                <a:solidFill>
                  <a:srgbClr val="0D0D0D"/>
                </a:solidFill>
                <a:cs typeface="Calibri"/>
              </a:rPr>
              <a:t>y</a:t>
            </a:r>
            <a:r>
              <a:rPr lang="en-US" sz="2200" b="1" spc="4" dirty="0">
                <a:solidFill>
                  <a:srgbClr val="0D0D0D"/>
                </a:solidFill>
                <a:cs typeface="Calibri"/>
              </a:rPr>
              <a:t> </a:t>
            </a:r>
            <a:r>
              <a:rPr lang="en-US" sz="2200" b="1" dirty="0">
                <a:solidFill>
                  <a:srgbClr val="0D0D0D"/>
                </a:solidFill>
                <a:cs typeface="Calibri"/>
              </a:rPr>
              <a:t>for collaborative</a:t>
            </a:r>
            <a:r>
              <a:rPr lang="en-US" sz="2200" b="1" spc="-4" dirty="0">
                <a:solidFill>
                  <a:srgbClr val="0D0D0D"/>
                </a:solidFill>
                <a:cs typeface="Calibri"/>
              </a:rPr>
              <a:t> </a:t>
            </a:r>
            <a:r>
              <a:rPr lang="en-US" sz="2200" b="1" dirty="0">
                <a:solidFill>
                  <a:srgbClr val="0D0D0D"/>
                </a:solidFill>
                <a:cs typeface="Calibri"/>
              </a:rPr>
              <a:t>knowled</a:t>
            </a:r>
            <a:r>
              <a:rPr lang="en-US" sz="2200" b="1" spc="-4" dirty="0">
                <a:solidFill>
                  <a:srgbClr val="0D0D0D"/>
                </a:solidFill>
                <a:cs typeface="Calibri"/>
              </a:rPr>
              <a:t>g</a:t>
            </a:r>
            <a:r>
              <a:rPr lang="en-US" sz="2200" b="1" dirty="0">
                <a:solidFill>
                  <a:srgbClr val="0D0D0D"/>
                </a:solidFill>
                <a:cs typeface="Calibri"/>
              </a:rPr>
              <a:t>e sharing</a:t>
            </a:r>
            <a:endParaRPr lang="en-US" sz="2200" b="1" dirty="0">
              <a:cs typeface="Calibri"/>
            </a:endParaRPr>
          </a:p>
          <a:p>
            <a:pPr marL="497586" marR="282858" indent="-342900">
              <a:spcBef>
                <a:spcPts val="464"/>
              </a:spcBef>
              <a:buFont typeface="Wingdings" panose="05000000000000000000" pitchFamily="2" charset="2"/>
              <a:buChar char="q"/>
            </a:pPr>
            <a:r>
              <a:rPr lang="en-US" sz="2200" b="1" dirty="0" smtClean="0">
                <a:solidFill>
                  <a:srgbClr val="0D0D0D"/>
                </a:solidFill>
                <a:cs typeface="Calibri"/>
              </a:rPr>
              <a:t>Demonstrates</a:t>
            </a:r>
            <a:r>
              <a:rPr lang="en-US" sz="2200" b="1" spc="4" dirty="0" smtClean="0">
                <a:solidFill>
                  <a:srgbClr val="0D0D0D"/>
                </a:solidFill>
                <a:cs typeface="Calibri"/>
              </a:rPr>
              <a:t> </a:t>
            </a:r>
            <a:r>
              <a:rPr lang="en-US" sz="2200" b="1" dirty="0">
                <a:solidFill>
                  <a:srgbClr val="0D0D0D"/>
                </a:solidFill>
                <a:cs typeface="Calibri"/>
              </a:rPr>
              <a:t>IT’s</a:t>
            </a:r>
            <a:r>
              <a:rPr lang="en-US" sz="2200" b="1" spc="4" dirty="0">
                <a:solidFill>
                  <a:srgbClr val="0D0D0D"/>
                </a:solidFill>
                <a:cs typeface="Calibri"/>
              </a:rPr>
              <a:t> </a:t>
            </a:r>
            <a:r>
              <a:rPr lang="en-US" sz="2200" b="1" dirty="0">
                <a:solidFill>
                  <a:srgbClr val="0D0D0D"/>
                </a:solidFill>
                <a:cs typeface="Calibri"/>
              </a:rPr>
              <a:t>role in</a:t>
            </a:r>
            <a:r>
              <a:rPr lang="en-US" sz="2200" b="1" spc="-4" dirty="0">
                <a:solidFill>
                  <a:srgbClr val="0D0D0D"/>
                </a:solidFill>
                <a:cs typeface="Calibri"/>
              </a:rPr>
              <a:t> </a:t>
            </a:r>
            <a:r>
              <a:rPr lang="en-US" sz="2200" b="1" dirty="0">
                <a:solidFill>
                  <a:srgbClr val="0D0D0D"/>
                </a:solidFill>
                <a:cs typeface="Calibri"/>
              </a:rPr>
              <a:t>collaboration</a:t>
            </a:r>
            <a:r>
              <a:rPr lang="en-US" sz="2200" b="1" spc="-4" dirty="0">
                <a:solidFill>
                  <a:srgbClr val="0D0D0D"/>
                </a:solidFill>
                <a:cs typeface="Calibri"/>
              </a:rPr>
              <a:t> </a:t>
            </a:r>
            <a:r>
              <a:rPr lang="en-US" sz="2200" b="1" dirty="0">
                <a:solidFill>
                  <a:srgbClr val="0D0D0D"/>
                </a:solidFill>
                <a:cs typeface="Calibri"/>
              </a:rPr>
              <a:t>and documenting </a:t>
            </a:r>
            <a:r>
              <a:rPr lang="en-US" sz="2200" b="1" dirty="0" smtClean="0">
                <a:solidFill>
                  <a:srgbClr val="0D0D0D"/>
                </a:solidFill>
                <a:cs typeface="Calibri"/>
              </a:rPr>
              <a:t>knowledge</a:t>
            </a:r>
            <a:r>
              <a:rPr lang="en-US" sz="2200" b="1" dirty="0" smtClean="0">
                <a:cs typeface="Calibri"/>
              </a:rPr>
              <a:t> </a:t>
            </a:r>
            <a:r>
              <a:rPr lang="en-US" sz="2200" b="1" dirty="0" smtClean="0">
                <a:solidFill>
                  <a:srgbClr val="0D0D0D"/>
                </a:solidFill>
                <a:cs typeface="Calibri"/>
              </a:rPr>
              <a:t>Illustrates </a:t>
            </a:r>
            <a:r>
              <a:rPr lang="en-US" sz="2200" b="1" dirty="0">
                <a:solidFill>
                  <a:srgbClr val="0D0D0D"/>
                </a:solidFill>
                <a:cs typeface="Calibri"/>
              </a:rPr>
              <a:t>the ability</a:t>
            </a:r>
            <a:r>
              <a:rPr lang="en-US" sz="2200" b="1" spc="-4" dirty="0">
                <a:solidFill>
                  <a:srgbClr val="0D0D0D"/>
                </a:solidFill>
                <a:cs typeface="Calibri"/>
              </a:rPr>
              <a:t> </a:t>
            </a:r>
            <a:r>
              <a:rPr lang="en-US" sz="2200" b="1" dirty="0">
                <a:solidFill>
                  <a:srgbClr val="0D0D0D"/>
                </a:solidFill>
                <a:cs typeface="Calibri"/>
              </a:rPr>
              <a:t>of</a:t>
            </a:r>
            <a:r>
              <a:rPr lang="en-US" sz="2200" b="1" spc="4" dirty="0">
                <a:solidFill>
                  <a:srgbClr val="0D0D0D"/>
                </a:solidFill>
                <a:cs typeface="Calibri"/>
              </a:rPr>
              <a:t> </a:t>
            </a:r>
            <a:r>
              <a:rPr lang="en-US" sz="2200" b="1" dirty="0">
                <a:solidFill>
                  <a:srgbClr val="0D0D0D"/>
                </a:solidFill>
                <a:cs typeface="Calibri"/>
              </a:rPr>
              <a:t>information</a:t>
            </a:r>
            <a:r>
              <a:rPr lang="en-US" sz="2200" b="1" spc="-4" dirty="0">
                <a:solidFill>
                  <a:srgbClr val="0D0D0D"/>
                </a:solidFill>
                <a:cs typeface="Calibri"/>
              </a:rPr>
              <a:t> </a:t>
            </a:r>
            <a:r>
              <a:rPr lang="en-US" sz="2200" b="1" dirty="0">
                <a:solidFill>
                  <a:srgbClr val="0D0D0D"/>
                </a:solidFill>
                <a:cs typeface="Calibri"/>
              </a:rPr>
              <a:t>systems</a:t>
            </a:r>
            <a:r>
              <a:rPr lang="en-US" sz="2200" b="1" spc="9" dirty="0">
                <a:solidFill>
                  <a:srgbClr val="0D0D0D"/>
                </a:solidFill>
                <a:cs typeface="Calibri"/>
              </a:rPr>
              <a:t> </a:t>
            </a:r>
            <a:r>
              <a:rPr lang="en-US" sz="2200" b="1" spc="4" dirty="0">
                <a:solidFill>
                  <a:srgbClr val="0D0D0D"/>
                </a:solidFill>
                <a:cs typeface="Calibri"/>
              </a:rPr>
              <a:t>t</a:t>
            </a:r>
            <a:r>
              <a:rPr lang="en-US" sz="2200" b="1" dirty="0">
                <a:solidFill>
                  <a:srgbClr val="0D0D0D"/>
                </a:solidFill>
                <a:cs typeface="Calibri"/>
              </a:rPr>
              <a:t>o positively chan</a:t>
            </a:r>
            <a:r>
              <a:rPr lang="en-US" sz="2200" b="1" spc="-4" dirty="0">
                <a:solidFill>
                  <a:srgbClr val="0D0D0D"/>
                </a:solidFill>
                <a:cs typeface="Calibri"/>
              </a:rPr>
              <a:t>g</a:t>
            </a:r>
            <a:r>
              <a:rPr lang="en-US" sz="2200" b="1" dirty="0">
                <a:solidFill>
                  <a:srgbClr val="0D0D0D"/>
                </a:solidFill>
                <a:cs typeface="Calibri"/>
              </a:rPr>
              <a:t>e</a:t>
            </a:r>
            <a:r>
              <a:rPr lang="en-US" sz="2200" b="1" spc="4" dirty="0">
                <a:solidFill>
                  <a:srgbClr val="0D0D0D"/>
                </a:solidFill>
                <a:cs typeface="Calibri"/>
              </a:rPr>
              <a:t> </a:t>
            </a:r>
            <a:r>
              <a:rPr lang="en-US" sz="2200" b="1" dirty="0">
                <a:solidFill>
                  <a:srgbClr val="0D0D0D"/>
                </a:solidFill>
                <a:cs typeface="Calibri"/>
              </a:rPr>
              <a:t>business </a:t>
            </a:r>
            <a:r>
              <a:rPr lang="en-US" sz="2200" b="1" dirty="0" smtClean="0">
                <a:solidFill>
                  <a:srgbClr val="0D0D0D"/>
                </a:solidFill>
                <a:cs typeface="Calibri"/>
              </a:rPr>
              <a:t>culture</a:t>
            </a:r>
          </a:p>
          <a:p>
            <a:pPr marL="497586" marR="282858" indent="-342900">
              <a:spcBef>
                <a:spcPts val="464"/>
              </a:spcBef>
              <a:buFont typeface="Wingdings" panose="05000000000000000000" pitchFamily="2" charset="2"/>
              <a:buChar char="q"/>
            </a:pPr>
            <a:r>
              <a:rPr lang="en-US" sz="2200" b="1" dirty="0" smtClean="0">
                <a:solidFill>
                  <a:srgbClr val="0D0D0D"/>
                </a:solidFill>
                <a:cs typeface="Calibri"/>
              </a:rPr>
              <a:t>However</a:t>
            </a:r>
            <a:r>
              <a:rPr lang="en-US" sz="2200" b="1" dirty="0">
                <a:solidFill>
                  <a:srgbClr val="0D0D0D"/>
                </a:solidFill>
                <a:cs typeface="Calibri"/>
              </a:rPr>
              <a:t>, there is a need to </a:t>
            </a:r>
            <a:r>
              <a:rPr lang="en-US" sz="2200" b="1" u="heavy" dirty="0">
                <a:solidFill>
                  <a:srgbClr val="0D0D0D"/>
                </a:solidFill>
                <a:cs typeface="Calibri"/>
              </a:rPr>
              <a:t>change</a:t>
            </a:r>
            <a:r>
              <a:rPr lang="en-US" sz="2200" b="1" dirty="0">
                <a:solidFill>
                  <a:srgbClr val="0D0D0D"/>
                </a:solidFill>
                <a:cs typeface="Calibri"/>
              </a:rPr>
              <a:t> organizational culture </a:t>
            </a:r>
            <a:r>
              <a:rPr lang="en-US" sz="2200" b="1" dirty="0" smtClean="0">
                <a:solidFill>
                  <a:srgbClr val="0D0D0D"/>
                </a:solidFill>
                <a:cs typeface="Calibri"/>
              </a:rPr>
              <a:t>and</a:t>
            </a:r>
            <a:r>
              <a:rPr lang="en-US" sz="2200" b="1" dirty="0" smtClean="0">
                <a:cs typeface="Calibri"/>
              </a:rPr>
              <a:t> </a:t>
            </a:r>
            <a:r>
              <a:rPr lang="en-US" sz="2200" b="1" dirty="0" smtClean="0">
                <a:solidFill>
                  <a:srgbClr val="0D0D0D"/>
                </a:solidFill>
                <a:cs typeface="Calibri"/>
              </a:rPr>
              <a:t>business </a:t>
            </a:r>
            <a:r>
              <a:rPr lang="en-US" sz="2200" b="1" dirty="0">
                <a:solidFill>
                  <a:srgbClr val="0D0D0D"/>
                </a:solidFill>
                <a:cs typeface="Calibri"/>
              </a:rPr>
              <a:t>processes to use information systems </a:t>
            </a:r>
            <a:r>
              <a:rPr lang="en-US" sz="2200" b="1" dirty="0" smtClean="0">
                <a:solidFill>
                  <a:srgbClr val="0D0D0D"/>
                </a:solidFill>
                <a:cs typeface="Calibri"/>
              </a:rPr>
              <a:t>effectively</a:t>
            </a:r>
            <a:endParaRPr lang="en-US" sz="2200" b="1" dirty="0">
              <a:cs typeface="Calibri"/>
            </a:endParaRPr>
          </a:p>
        </p:txBody>
      </p:sp>
    </p:spTree>
    <p:extLst>
      <p:ext uri="{BB962C8B-B14F-4D97-AF65-F5344CB8AC3E}">
        <p14:creationId xmlns:p14="http://schemas.microsoft.com/office/powerpoint/2010/main" val="158987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152400"/>
            <a:ext cx="8229600" cy="990600"/>
          </a:xfrm>
          <a:solidFill>
            <a:schemeClr val="accent5">
              <a:lumMod val="20000"/>
              <a:lumOff val="80000"/>
            </a:schemeClr>
          </a:solidFill>
        </p:spPr>
        <p:txBody>
          <a:bodyPr/>
          <a:lstStyle/>
          <a:p>
            <a:pPr algn="l" fontAlgn="auto">
              <a:spcAft>
                <a:spcPts val="0"/>
              </a:spcAft>
              <a:defRPr/>
            </a:pPr>
            <a:r>
              <a:rPr lang="en-US" altLang="id-ID" sz="4800" dirty="0" err="1" smtClean="0">
                <a:solidFill>
                  <a:schemeClr val="tx2">
                    <a:satMod val="130000"/>
                  </a:schemeClr>
                </a:solidFill>
              </a:rPr>
              <a:t>Keuntungan</a:t>
            </a:r>
            <a:r>
              <a:rPr lang="en-US" altLang="id-ID" sz="4800" dirty="0" smtClean="0">
                <a:solidFill>
                  <a:schemeClr val="tx2">
                    <a:satMod val="130000"/>
                  </a:schemeClr>
                </a:solidFill>
              </a:rPr>
              <a:t> Tangible SIM</a:t>
            </a:r>
            <a:endParaRPr lang="id-ID" altLang="id-ID" sz="4800" dirty="0">
              <a:solidFill>
                <a:schemeClr val="tx2">
                  <a:satMod val="130000"/>
                </a:schemeClr>
              </a:solidFill>
            </a:endParaRPr>
          </a:p>
        </p:txBody>
      </p:sp>
      <p:sp>
        <p:nvSpPr>
          <p:cNvPr id="44035" name="Rectangle 3"/>
          <p:cNvSpPr>
            <a:spLocks noGrp="1" noChangeArrowheads="1"/>
          </p:cNvSpPr>
          <p:nvPr>
            <p:ph idx="1"/>
          </p:nvPr>
        </p:nvSpPr>
        <p:spPr>
          <a:xfrm>
            <a:off x="457200" y="1600200"/>
            <a:ext cx="8229600" cy="4648200"/>
          </a:xfrm>
          <a:solidFill>
            <a:schemeClr val="bg1"/>
          </a:solidFill>
          <a:ln>
            <a:solidFill>
              <a:schemeClr val="bg2">
                <a:lumMod val="25000"/>
              </a:schemeClr>
            </a:solidFill>
          </a:ln>
        </p:spPr>
        <p:txBody>
          <a:bodyPr/>
          <a:lstStyle/>
          <a:p>
            <a:pPr>
              <a:spcBef>
                <a:spcPts val="1200"/>
              </a:spcBef>
              <a:buFont typeface="Wingdings" panose="05000000000000000000" pitchFamily="2" charset="2"/>
              <a:buChar char="§"/>
            </a:pPr>
            <a:r>
              <a:rPr lang="en-US" altLang="id-ID" sz="2800" dirty="0" err="1" smtClean="0">
                <a:solidFill>
                  <a:schemeClr val="tx1"/>
                </a:solidFill>
              </a:rPr>
              <a:t>Peningkatan</a:t>
            </a:r>
            <a:r>
              <a:rPr lang="en-US" altLang="id-ID" sz="2800" dirty="0" smtClean="0">
                <a:solidFill>
                  <a:schemeClr val="tx1"/>
                </a:solidFill>
              </a:rPr>
              <a:t> </a:t>
            </a:r>
            <a:r>
              <a:rPr lang="en-US" altLang="id-ID" sz="2800" dirty="0" err="1" smtClean="0">
                <a:solidFill>
                  <a:schemeClr val="tx1"/>
                </a:solidFill>
              </a:rPr>
              <a:t>Produktivitas</a:t>
            </a:r>
            <a:endParaRPr lang="en-US" altLang="id-ID" sz="2800" dirty="0" smtClean="0">
              <a:solidFill>
                <a:schemeClr val="tx1"/>
              </a:solidFill>
            </a:endParaRPr>
          </a:p>
          <a:p>
            <a:pPr>
              <a:spcBef>
                <a:spcPts val="1200"/>
              </a:spcBef>
              <a:buFont typeface="Wingdings" panose="05000000000000000000" pitchFamily="2" charset="2"/>
              <a:buChar char="§"/>
            </a:pPr>
            <a:r>
              <a:rPr lang="en-US" altLang="id-ID" sz="2800" dirty="0" err="1" smtClean="0">
                <a:solidFill>
                  <a:schemeClr val="tx1"/>
                </a:solidFill>
              </a:rPr>
              <a:t>Penurusanan</a:t>
            </a:r>
            <a:r>
              <a:rPr lang="en-US" altLang="id-ID" sz="2800" dirty="0" smtClean="0">
                <a:solidFill>
                  <a:schemeClr val="tx1"/>
                </a:solidFill>
              </a:rPr>
              <a:t> </a:t>
            </a:r>
            <a:r>
              <a:rPr lang="en-US" altLang="id-ID" sz="2800" dirty="0" err="1" smtClean="0">
                <a:solidFill>
                  <a:schemeClr val="tx1"/>
                </a:solidFill>
              </a:rPr>
              <a:t>Biaya</a:t>
            </a:r>
            <a:r>
              <a:rPr lang="en-US" altLang="id-ID" sz="2800" dirty="0" smtClean="0">
                <a:solidFill>
                  <a:schemeClr val="tx1"/>
                </a:solidFill>
              </a:rPr>
              <a:t> </a:t>
            </a:r>
            <a:r>
              <a:rPr lang="en-US" altLang="id-ID" sz="2800" dirty="0" err="1" smtClean="0">
                <a:solidFill>
                  <a:schemeClr val="tx1"/>
                </a:solidFill>
              </a:rPr>
              <a:t>Operasional</a:t>
            </a:r>
            <a:endParaRPr lang="en-US" altLang="id-ID" sz="2800" dirty="0" smtClean="0">
              <a:solidFill>
                <a:schemeClr val="tx1"/>
              </a:solidFill>
            </a:endParaRPr>
          </a:p>
          <a:p>
            <a:pPr>
              <a:spcBef>
                <a:spcPts val="1200"/>
              </a:spcBef>
              <a:buFont typeface="Wingdings" panose="05000000000000000000" pitchFamily="2" charset="2"/>
              <a:buChar char="§"/>
            </a:pPr>
            <a:r>
              <a:rPr lang="en-US" altLang="id-ID" sz="2800" dirty="0" err="1" smtClean="0">
                <a:solidFill>
                  <a:schemeClr val="tx1"/>
                </a:solidFill>
              </a:rPr>
              <a:t>Pengurangan</a:t>
            </a:r>
            <a:r>
              <a:rPr lang="en-US" altLang="id-ID" sz="2800" dirty="0" smtClean="0">
                <a:solidFill>
                  <a:schemeClr val="tx1"/>
                </a:solidFill>
              </a:rPr>
              <a:t> </a:t>
            </a:r>
            <a:r>
              <a:rPr lang="en-US" altLang="id-ID" sz="2800" dirty="0" err="1" smtClean="0">
                <a:solidFill>
                  <a:schemeClr val="tx1"/>
                </a:solidFill>
              </a:rPr>
              <a:t>Tekanan</a:t>
            </a:r>
            <a:r>
              <a:rPr lang="en-US" altLang="id-ID" sz="2800" dirty="0" smtClean="0">
                <a:solidFill>
                  <a:schemeClr val="tx1"/>
                </a:solidFill>
              </a:rPr>
              <a:t> </a:t>
            </a:r>
            <a:r>
              <a:rPr lang="en-US" altLang="id-ID" sz="2800" dirty="0" err="1" smtClean="0">
                <a:solidFill>
                  <a:schemeClr val="tx1"/>
                </a:solidFill>
              </a:rPr>
              <a:t>Pekerjaan</a:t>
            </a:r>
            <a:endParaRPr lang="en-US" altLang="id-ID" sz="2800" dirty="0" smtClean="0">
              <a:solidFill>
                <a:schemeClr val="tx1"/>
              </a:solidFill>
            </a:endParaRPr>
          </a:p>
          <a:p>
            <a:pPr>
              <a:spcBef>
                <a:spcPts val="1200"/>
              </a:spcBef>
              <a:buFont typeface="Wingdings" panose="05000000000000000000" pitchFamily="2" charset="2"/>
              <a:buChar char="§"/>
            </a:pPr>
            <a:r>
              <a:rPr lang="en-US" altLang="id-ID" sz="2800" dirty="0" err="1" smtClean="0">
                <a:solidFill>
                  <a:schemeClr val="tx1"/>
                </a:solidFill>
              </a:rPr>
              <a:t>Penurunan</a:t>
            </a:r>
            <a:r>
              <a:rPr lang="en-US" altLang="id-ID" sz="2800" dirty="0" smtClean="0">
                <a:solidFill>
                  <a:schemeClr val="tx1"/>
                </a:solidFill>
              </a:rPr>
              <a:t> </a:t>
            </a:r>
            <a:r>
              <a:rPr lang="en-US" altLang="id-ID" sz="2800" dirty="0" err="1" smtClean="0">
                <a:solidFill>
                  <a:schemeClr val="tx1"/>
                </a:solidFill>
              </a:rPr>
              <a:t>Baiaya</a:t>
            </a:r>
            <a:r>
              <a:rPr lang="en-US" altLang="id-ID" sz="2800" dirty="0" smtClean="0">
                <a:solidFill>
                  <a:schemeClr val="tx1"/>
                </a:solidFill>
              </a:rPr>
              <a:t> </a:t>
            </a:r>
            <a:r>
              <a:rPr lang="en-US" altLang="id-ID" sz="2800" dirty="0" err="1" smtClean="0">
                <a:solidFill>
                  <a:schemeClr val="tx1"/>
                </a:solidFill>
              </a:rPr>
              <a:t>Sipplier</a:t>
            </a:r>
            <a:endParaRPr lang="en-US" altLang="id-ID" sz="2800" dirty="0" smtClean="0">
              <a:solidFill>
                <a:schemeClr val="tx1"/>
              </a:solidFill>
            </a:endParaRPr>
          </a:p>
          <a:p>
            <a:pPr>
              <a:spcBef>
                <a:spcPts val="1200"/>
              </a:spcBef>
              <a:buFont typeface="Wingdings" panose="05000000000000000000" pitchFamily="2" charset="2"/>
              <a:buChar char="§"/>
            </a:pPr>
            <a:r>
              <a:rPr lang="en-US" altLang="id-ID" sz="2800" dirty="0" err="1" smtClean="0">
                <a:solidFill>
                  <a:schemeClr val="tx1"/>
                </a:solidFill>
              </a:rPr>
              <a:t>Penurunan</a:t>
            </a:r>
            <a:r>
              <a:rPr lang="en-US" altLang="id-ID" sz="2800" dirty="0" smtClean="0">
                <a:solidFill>
                  <a:schemeClr val="tx1"/>
                </a:solidFill>
              </a:rPr>
              <a:t> </a:t>
            </a:r>
            <a:r>
              <a:rPr lang="en-US" altLang="id-ID" sz="2800" dirty="0" err="1" smtClean="0">
                <a:solidFill>
                  <a:schemeClr val="tx1"/>
                </a:solidFill>
              </a:rPr>
              <a:t>Biaya</a:t>
            </a:r>
            <a:r>
              <a:rPr lang="en-US" altLang="id-ID" sz="2800" dirty="0" smtClean="0">
                <a:solidFill>
                  <a:schemeClr val="tx1"/>
                </a:solidFill>
              </a:rPr>
              <a:t> </a:t>
            </a:r>
            <a:r>
              <a:rPr lang="en-US" altLang="id-ID" sz="2800" dirty="0" err="1" smtClean="0">
                <a:solidFill>
                  <a:schemeClr val="tx1"/>
                </a:solidFill>
              </a:rPr>
              <a:t>Pegawai</a:t>
            </a:r>
            <a:endParaRPr lang="en-US" altLang="id-ID" sz="2800" dirty="0" smtClean="0">
              <a:solidFill>
                <a:schemeClr val="tx1"/>
              </a:solidFill>
            </a:endParaRPr>
          </a:p>
          <a:p>
            <a:pPr>
              <a:spcBef>
                <a:spcPts val="1200"/>
              </a:spcBef>
              <a:buFont typeface="Wingdings" panose="05000000000000000000" pitchFamily="2" charset="2"/>
              <a:buChar char="§"/>
            </a:pPr>
            <a:r>
              <a:rPr lang="en-US" altLang="id-ID" sz="2800" dirty="0" err="1" smtClean="0">
                <a:solidFill>
                  <a:schemeClr val="tx1"/>
                </a:solidFill>
              </a:rPr>
              <a:t>Mengurangi</a:t>
            </a:r>
            <a:r>
              <a:rPr lang="en-US" altLang="id-ID" sz="2800" dirty="0" smtClean="0">
                <a:solidFill>
                  <a:schemeClr val="tx1"/>
                </a:solidFill>
              </a:rPr>
              <a:t> </a:t>
            </a:r>
            <a:r>
              <a:rPr lang="en-US" altLang="id-ID" sz="2800" dirty="0" err="1" smtClean="0">
                <a:solidFill>
                  <a:schemeClr val="tx1"/>
                </a:solidFill>
              </a:rPr>
              <a:t>Pertumbuhan</a:t>
            </a:r>
            <a:r>
              <a:rPr lang="en-US" altLang="id-ID" sz="2800" dirty="0" smtClean="0">
                <a:solidFill>
                  <a:schemeClr val="tx1"/>
                </a:solidFill>
              </a:rPr>
              <a:t> </a:t>
            </a:r>
            <a:r>
              <a:rPr lang="en-US" altLang="id-ID" sz="2800" dirty="0" err="1" smtClean="0">
                <a:solidFill>
                  <a:schemeClr val="tx1"/>
                </a:solidFill>
              </a:rPr>
              <a:t>Pengeluaran</a:t>
            </a:r>
            <a:endParaRPr lang="en-US" altLang="id-ID" sz="2800" dirty="0" smtClean="0">
              <a:solidFill>
                <a:schemeClr val="tx1"/>
              </a:solidFill>
            </a:endParaRPr>
          </a:p>
          <a:p>
            <a:pPr>
              <a:spcBef>
                <a:spcPts val="1200"/>
              </a:spcBef>
              <a:buFont typeface="Wingdings" panose="05000000000000000000" pitchFamily="2" charset="2"/>
              <a:buChar char="§"/>
            </a:pPr>
            <a:r>
              <a:rPr lang="en-US" altLang="id-ID" sz="2800" dirty="0" err="1" smtClean="0">
                <a:solidFill>
                  <a:schemeClr val="tx1"/>
                </a:solidFill>
              </a:rPr>
              <a:t>Pengurangan</a:t>
            </a:r>
            <a:r>
              <a:rPr lang="en-US" altLang="id-ID" sz="2800" dirty="0" smtClean="0">
                <a:solidFill>
                  <a:schemeClr val="tx1"/>
                </a:solidFill>
              </a:rPr>
              <a:t> </a:t>
            </a:r>
            <a:r>
              <a:rPr lang="en-US" altLang="id-ID" sz="2800" dirty="0" err="1" smtClean="0">
                <a:solidFill>
                  <a:schemeClr val="tx1"/>
                </a:solidFill>
              </a:rPr>
              <a:t>Biaya</a:t>
            </a:r>
            <a:r>
              <a:rPr lang="en-US" altLang="id-ID" sz="2800" dirty="0" smtClean="0">
                <a:solidFill>
                  <a:schemeClr val="tx1"/>
                </a:solidFill>
              </a:rPr>
              <a:t> </a:t>
            </a:r>
            <a:r>
              <a:rPr lang="en-US" altLang="id-ID" sz="2800" dirty="0" err="1" smtClean="0">
                <a:solidFill>
                  <a:schemeClr val="tx1"/>
                </a:solidFill>
              </a:rPr>
              <a:t>Fasilitas</a:t>
            </a:r>
            <a:endParaRPr lang="en-US" altLang="id-ID" sz="2800" dirty="0" smtClean="0">
              <a:solidFill>
                <a:schemeClr val="tx1"/>
              </a:solidFill>
            </a:endParaRPr>
          </a:p>
          <a:p>
            <a:pPr>
              <a:spcBef>
                <a:spcPts val="1200"/>
              </a:spcBef>
              <a:buFont typeface="Wingdings" panose="05000000000000000000" pitchFamily="2" charset="2"/>
              <a:buChar char="§"/>
            </a:pPr>
            <a:r>
              <a:rPr lang="en-US" altLang="id-ID" sz="2800" dirty="0" err="1" smtClean="0">
                <a:solidFill>
                  <a:schemeClr val="tx1"/>
                </a:solidFill>
              </a:rPr>
              <a:t>Penuruan</a:t>
            </a:r>
            <a:r>
              <a:rPr lang="en-US" altLang="id-ID" sz="2800" dirty="0" smtClean="0">
                <a:solidFill>
                  <a:schemeClr val="tx1"/>
                </a:solidFill>
              </a:rPr>
              <a:t> </a:t>
            </a:r>
            <a:r>
              <a:rPr lang="en-US" altLang="id-ID" sz="2800" dirty="0" err="1" smtClean="0">
                <a:solidFill>
                  <a:schemeClr val="tx1"/>
                </a:solidFill>
              </a:rPr>
              <a:t>Biaya</a:t>
            </a:r>
            <a:r>
              <a:rPr lang="en-US" altLang="id-ID" sz="2800" dirty="0" smtClean="0">
                <a:solidFill>
                  <a:schemeClr val="tx1"/>
                </a:solidFill>
              </a:rPr>
              <a:t> </a:t>
            </a:r>
            <a:r>
              <a:rPr lang="en-US" altLang="id-ID" sz="2800" dirty="0" err="1" smtClean="0">
                <a:solidFill>
                  <a:schemeClr val="tx1"/>
                </a:solidFill>
              </a:rPr>
              <a:t>Komputer</a:t>
            </a:r>
            <a:r>
              <a:rPr lang="en-US" altLang="id-ID" sz="2800" dirty="0" smtClean="0">
                <a:solidFill>
                  <a:schemeClr val="tx1"/>
                </a:solidFill>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152400"/>
            <a:ext cx="8229600" cy="990600"/>
          </a:xfrm>
          <a:solidFill>
            <a:schemeClr val="accent5">
              <a:lumMod val="20000"/>
              <a:lumOff val="80000"/>
            </a:schemeClr>
          </a:solidFill>
        </p:spPr>
        <p:txBody>
          <a:bodyPr/>
          <a:lstStyle/>
          <a:p>
            <a:pPr algn="l" fontAlgn="auto">
              <a:spcAft>
                <a:spcPts val="0"/>
              </a:spcAft>
              <a:defRPr/>
            </a:pPr>
            <a:r>
              <a:rPr lang="en-US" altLang="id-ID" sz="4800" dirty="0" err="1" smtClean="0">
                <a:solidFill>
                  <a:schemeClr val="tx2">
                    <a:satMod val="130000"/>
                  </a:schemeClr>
                </a:solidFill>
              </a:rPr>
              <a:t>Keuntungan</a:t>
            </a:r>
            <a:r>
              <a:rPr lang="en-US" altLang="id-ID" sz="4800" dirty="0" smtClean="0">
                <a:solidFill>
                  <a:schemeClr val="tx2">
                    <a:satMod val="130000"/>
                  </a:schemeClr>
                </a:solidFill>
              </a:rPr>
              <a:t> Intangible SIM</a:t>
            </a:r>
            <a:endParaRPr lang="id-ID" altLang="id-ID" sz="4800" dirty="0">
              <a:solidFill>
                <a:schemeClr val="tx2">
                  <a:satMod val="130000"/>
                </a:schemeClr>
              </a:solidFill>
            </a:endParaRPr>
          </a:p>
        </p:txBody>
      </p:sp>
      <p:sp>
        <p:nvSpPr>
          <p:cNvPr id="44035" name="Rectangle 3"/>
          <p:cNvSpPr>
            <a:spLocks noGrp="1" noChangeArrowheads="1"/>
          </p:cNvSpPr>
          <p:nvPr>
            <p:ph idx="1"/>
          </p:nvPr>
        </p:nvSpPr>
        <p:spPr>
          <a:xfrm>
            <a:off x="457200" y="1600200"/>
            <a:ext cx="8229600" cy="4876800"/>
          </a:xfrm>
          <a:solidFill>
            <a:schemeClr val="bg1"/>
          </a:solidFill>
          <a:ln>
            <a:solidFill>
              <a:schemeClr val="bg2">
                <a:lumMod val="25000"/>
              </a:schemeClr>
            </a:solidFill>
          </a:ln>
        </p:spPr>
        <p:txBody>
          <a:bodyPr/>
          <a:lstStyle/>
          <a:p>
            <a:pPr>
              <a:spcBef>
                <a:spcPts val="1200"/>
              </a:spcBef>
              <a:buFont typeface="Wingdings" panose="05000000000000000000" pitchFamily="2" charset="2"/>
              <a:buChar char="§"/>
            </a:pPr>
            <a:r>
              <a:rPr lang="en-US" altLang="id-ID" sz="2800" dirty="0" err="1" smtClean="0">
                <a:solidFill>
                  <a:schemeClr val="tx1"/>
                </a:solidFill>
              </a:rPr>
              <a:t>Peningkatan</a:t>
            </a:r>
            <a:r>
              <a:rPr lang="en-US" altLang="id-ID" sz="2800" dirty="0" smtClean="0">
                <a:solidFill>
                  <a:schemeClr val="tx1"/>
                </a:solidFill>
              </a:rPr>
              <a:t> </a:t>
            </a:r>
            <a:r>
              <a:rPr lang="en-US" altLang="id-ID" sz="2800" dirty="0" err="1" smtClean="0">
                <a:solidFill>
                  <a:schemeClr val="tx1"/>
                </a:solidFill>
              </a:rPr>
              <a:t>penggunaan</a:t>
            </a:r>
            <a:r>
              <a:rPr lang="en-US" altLang="id-ID" sz="2800" dirty="0" smtClean="0">
                <a:solidFill>
                  <a:schemeClr val="tx1"/>
                </a:solidFill>
              </a:rPr>
              <a:t> asset, </a:t>
            </a:r>
            <a:r>
              <a:rPr lang="en-US" altLang="id-ID" sz="2800" dirty="0" err="1" smtClean="0">
                <a:solidFill>
                  <a:schemeClr val="tx1"/>
                </a:solidFill>
              </a:rPr>
              <a:t>pengendalian</a:t>
            </a:r>
            <a:r>
              <a:rPr lang="en-US" altLang="id-ID" sz="2800" dirty="0" smtClean="0">
                <a:solidFill>
                  <a:schemeClr val="tx1"/>
                </a:solidFill>
              </a:rPr>
              <a:t> </a:t>
            </a:r>
            <a:r>
              <a:rPr lang="en-US" altLang="id-ID" sz="2800" dirty="0" err="1" smtClean="0">
                <a:solidFill>
                  <a:schemeClr val="tx1"/>
                </a:solidFill>
              </a:rPr>
              <a:t>sumber</a:t>
            </a:r>
            <a:r>
              <a:rPr lang="en-US" altLang="id-ID" sz="2800" dirty="0" smtClean="0">
                <a:solidFill>
                  <a:schemeClr val="tx1"/>
                </a:solidFill>
              </a:rPr>
              <a:t> </a:t>
            </a:r>
            <a:r>
              <a:rPr lang="en-US" altLang="id-ID" sz="2800" dirty="0" err="1" smtClean="0">
                <a:solidFill>
                  <a:schemeClr val="tx1"/>
                </a:solidFill>
              </a:rPr>
              <a:t>daya</a:t>
            </a:r>
            <a:r>
              <a:rPr lang="en-US" altLang="id-ID" sz="2800" dirty="0" smtClean="0">
                <a:solidFill>
                  <a:schemeClr val="tx1"/>
                </a:solidFill>
              </a:rPr>
              <a:t>, </a:t>
            </a:r>
            <a:r>
              <a:rPr lang="en-US" altLang="id-ID" sz="2800" dirty="0" err="1" smtClean="0">
                <a:solidFill>
                  <a:schemeClr val="tx1"/>
                </a:solidFill>
              </a:rPr>
              <a:t>perencanaan</a:t>
            </a:r>
            <a:r>
              <a:rPr lang="en-US" altLang="id-ID" sz="2800" dirty="0" smtClean="0">
                <a:solidFill>
                  <a:schemeClr val="tx1"/>
                </a:solidFill>
              </a:rPr>
              <a:t>.</a:t>
            </a:r>
          </a:p>
          <a:p>
            <a:pPr>
              <a:spcBef>
                <a:spcPts val="1200"/>
              </a:spcBef>
              <a:buFont typeface="Wingdings" panose="05000000000000000000" pitchFamily="2" charset="2"/>
              <a:buChar char="§"/>
            </a:pPr>
            <a:r>
              <a:rPr lang="en-US" altLang="id-ID" sz="2800" dirty="0" err="1" smtClean="0">
                <a:solidFill>
                  <a:schemeClr val="tx1"/>
                </a:solidFill>
              </a:rPr>
              <a:t>Meningkatkan</a:t>
            </a:r>
            <a:r>
              <a:rPr lang="en-US" altLang="id-ID" sz="2800" dirty="0" smtClean="0">
                <a:solidFill>
                  <a:schemeClr val="tx1"/>
                </a:solidFill>
              </a:rPr>
              <a:t> </a:t>
            </a:r>
            <a:r>
              <a:rPr lang="en-US" altLang="id-ID" sz="2800" dirty="0" err="1" smtClean="0">
                <a:solidFill>
                  <a:schemeClr val="tx1"/>
                </a:solidFill>
              </a:rPr>
              <a:t>fleksibilitas</a:t>
            </a:r>
            <a:r>
              <a:rPr lang="en-US" altLang="id-ID" sz="2800" dirty="0" smtClean="0">
                <a:solidFill>
                  <a:schemeClr val="tx1"/>
                </a:solidFill>
              </a:rPr>
              <a:t>.</a:t>
            </a:r>
          </a:p>
          <a:p>
            <a:pPr>
              <a:spcBef>
                <a:spcPts val="1200"/>
              </a:spcBef>
              <a:buFont typeface="Wingdings" panose="05000000000000000000" pitchFamily="2" charset="2"/>
              <a:buChar char="§"/>
            </a:pPr>
            <a:r>
              <a:rPr lang="en-US" altLang="id-ID" sz="2800" dirty="0" err="1" smtClean="0">
                <a:solidFill>
                  <a:schemeClr val="tx1"/>
                </a:solidFill>
              </a:rPr>
              <a:t>Meningkatkan</a:t>
            </a:r>
            <a:r>
              <a:rPr lang="en-US" altLang="id-ID" sz="2800" dirty="0" smtClean="0">
                <a:solidFill>
                  <a:schemeClr val="tx1"/>
                </a:solidFill>
              </a:rPr>
              <a:t> </a:t>
            </a:r>
            <a:r>
              <a:rPr lang="en-US" altLang="id-ID" sz="2800" dirty="0" err="1" smtClean="0">
                <a:solidFill>
                  <a:schemeClr val="tx1"/>
                </a:solidFill>
              </a:rPr>
              <a:t>pembelajaran</a:t>
            </a:r>
            <a:r>
              <a:rPr lang="en-US" altLang="id-ID" sz="2800" dirty="0" smtClean="0">
                <a:solidFill>
                  <a:schemeClr val="tx1"/>
                </a:solidFill>
              </a:rPr>
              <a:t>.</a:t>
            </a:r>
            <a:endParaRPr lang="en-US" altLang="id-ID" sz="2800" dirty="0" smtClean="0">
              <a:solidFill>
                <a:schemeClr val="tx1"/>
              </a:solidFill>
            </a:endParaRPr>
          </a:p>
          <a:p>
            <a:pPr>
              <a:spcBef>
                <a:spcPts val="1200"/>
              </a:spcBef>
              <a:buFont typeface="Wingdings" panose="05000000000000000000" pitchFamily="2" charset="2"/>
              <a:buChar char="§"/>
            </a:pPr>
            <a:r>
              <a:rPr lang="en-US" altLang="id-ID" sz="2800" dirty="0" err="1" smtClean="0">
                <a:solidFill>
                  <a:schemeClr val="tx1"/>
                </a:solidFill>
              </a:rPr>
              <a:t>Peningkatan</a:t>
            </a:r>
            <a:r>
              <a:rPr lang="en-US" altLang="id-ID" sz="2800" dirty="0" smtClean="0">
                <a:solidFill>
                  <a:schemeClr val="tx1"/>
                </a:solidFill>
              </a:rPr>
              <a:t> </a:t>
            </a:r>
            <a:r>
              <a:rPr lang="en-US" altLang="id-ID" sz="2800" dirty="0" err="1" smtClean="0">
                <a:solidFill>
                  <a:schemeClr val="tx1"/>
                </a:solidFill>
              </a:rPr>
              <a:t>kontribusi</a:t>
            </a:r>
            <a:r>
              <a:rPr lang="en-US" altLang="id-ID" sz="2800" dirty="0" smtClean="0">
                <a:solidFill>
                  <a:schemeClr val="tx1"/>
                </a:solidFill>
              </a:rPr>
              <a:t> </a:t>
            </a:r>
            <a:r>
              <a:rPr lang="en-US" altLang="id-ID" sz="2800" dirty="0" err="1" smtClean="0">
                <a:solidFill>
                  <a:schemeClr val="tx1"/>
                </a:solidFill>
              </a:rPr>
              <a:t>pegawai</a:t>
            </a:r>
            <a:r>
              <a:rPr lang="en-US" altLang="id-ID" sz="2800" dirty="0" smtClean="0">
                <a:solidFill>
                  <a:schemeClr val="tx1"/>
                </a:solidFill>
              </a:rPr>
              <a:t>, </a:t>
            </a:r>
            <a:r>
              <a:rPr lang="en-US" altLang="id-ID" sz="2800" dirty="0" err="1" smtClean="0">
                <a:solidFill>
                  <a:schemeClr val="tx1"/>
                </a:solidFill>
              </a:rPr>
              <a:t>kepuasan</a:t>
            </a:r>
            <a:r>
              <a:rPr lang="en-US" altLang="id-ID" sz="2800" dirty="0" smtClean="0">
                <a:solidFill>
                  <a:schemeClr val="tx1"/>
                </a:solidFill>
              </a:rPr>
              <a:t> </a:t>
            </a:r>
            <a:r>
              <a:rPr lang="en-US" altLang="id-ID" sz="2800" dirty="0" err="1" smtClean="0">
                <a:solidFill>
                  <a:schemeClr val="tx1"/>
                </a:solidFill>
              </a:rPr>
              <a:t>pekerjaan</a:t>
            </a:r>
            <a:r>
              <a:rPr lang="en-US" altLang="id-ID" sz="2800" dirty="0" smtClean="0">
                <a:solidFill>
                  <a:schemeClr val="tx1"/>
                </a:solidFill>
              </a:rPr>
              <a:t>, </a:t>
            </a:r>
            <a:r>
              <a:rPr lang="en-US" altLang="id-ID" sz="2800" dirty="0" err="1" smtClean="0">
                <a:solidFill>
                  <a:schemeClr val="tx1"/>
                </a:solidFill>
              </a:rPr>
              <a:t>pengambilan</a:t>
            </a:r>
            <a:r>
              <a:rPr lang="en-US" altLang="id-ID" sz="2800" dirty="0" smtClean="0">
                <a:solidFill>
                  <a:schemeClr val="tx1"/>
                </a:solidFill>
              </a:rPr>
              <a:t> </a:t>
            </a:r>
            <a:r>
              <a:rPr lang="en-US" altLang="id-ID" sz="2800" dirty="0" err="1" smtClean="0">
                <a:solidFill>
                  <a:schemeClr val="tx1"/>
                </a:solidFill>
              </a:rPr>
              <a:t>keputusan</a:t>
            </a:r>
            <a:r>
              <a:rPr lang="en-US" altLang="id-ID" sz="2800" dirty="0" smtClean="0">
                <a:solidFill>
                  <a:schemeClr val="tx1"/>
                </a:solidFill>
              </a:rPr>
              <a:t> </a:t>
            </a:r>
            <a:r>
              <a:rPr lang="en-US" altLang="id-ID" sz="2800" dirty="0" err="1" smtClean="0">
                <a:solidFill>
                  <a:schemeClr val="tx1"/>
                </a:solidFill>
              </a:rPr>
              <a:t>dan</a:t>
            </a:r>
            <a:r>
              <a:rPr lang="en-US" altLang="id-ID" sz="2800" dirty="0" smtClean="0">
                <a:solidFill>
                  <a:schemeClr val="tx1"/>
                </a:solidFill>
              </a:rPr>
              <a:t> </a:t>
            </a:r>
            <a:r>
              <a:rPr lang="en-US" altLang="id-ID" sz="2800" dirty="0" err="1" smtClean="0">
                <a:solidFill>
                  <a:schemeClr val="tx1"/>
                </a:solidFill>
              </a:rPr>
              <a:t>operasional</a:t>
            </a:r>
            <a:r>
              <a:rPr lang="en-US" altLang="id-ID" sz="2800" dirty="0" smtClean="0">
                <a:solidFill>
                  <a:schemeClr val="tx1"/>
                </a:solidFill>
              </a:rPr>
              <a:t>.</a:t>
            </a:r>
          </a:p>
          <a:p>
            <a:pPr>
              <a:spcBef>
                <a:spcPts val="1200"/>
              </a:spcBef>
              <a:buFont typeface="Wingdings" panose="05000000000000000000" pitchFamily="2" charset="2"/>
              <a:buChar char="§"/>
            </a:pPr>
            <a:r>
              <a:rPr lang="en-US" altLang="id-ID" sz="2800" dirty="0" err="1" smtClean="0">
                <a:solidFill>
                  <a:schemeClr val="tx1"/>
                </a:solidFill>
              </a:rPr>
              <a:t>Kepuasan</a:t>
            </a:r>
            <a:r>
              <a:rPr lang="en-US" altLang="id-ID" sz="2800" dirty="0" smtClean="0">
                <a:solidFill>
                  <a:schemeClr val="tx1"/>
                </a:solidFill>
              </a:rPr>
              <a:t> </a:t>
            </a:r>
            <a:r>
              <a:rPr lang="en-US" altLang="id-ID" sz="2800" dirty="0" err="1" smtClean="0">
                <a:solidFill>
                  <a:schemeClr val="tx1"/>
                </a:solidFill>
              </a:rPr>
              <a:t>pelanggan</a:t>
            </a:r>
            <a:r>
              <a:rPr lang="en-US" altLang="id-ID" sz="2800" dirty="0" smtClean="0">
                <a:solidFill>
                  <a:schemeClr val="tx1"/>
                </a:solidFill>
              </a:rPr>
              <a:t>.</a:t>
            </a:r>
          </a:p>
          <a:p>
            <a:pPr>
              <a:spcBef>
                <a:spcPts val="1200"/>
              </a:spcBef>
              <a:buFont typeface="Wingdings" panose="05000000000000000000" pitchFamily="2" charset="2"/>
              <a:buChar char="§"/>
            </a:pPr>
            <a:r>
              <a:rPr lang="en-US" altLang="id-ID" sz="2800" dirty="0" smtClean="0">
                <a:solidFill>
                  <a:schemeClr val="tx1"/>
                </a:solidFill>
              </a:rPr>
              <a:t>Citra yang </a:t>
            </a:r>
            <a:r>
              <a:rPr lang="en-US" altLang="id-ID" sz="2800" dirty="0" err="1" smtClean="0">
                <a:solidFill>
                  <a:schemeClr val="tx1"/>
                </a:solidFill>
              </a:rPr>
              <a:t>lebih</a:t>
            </a:r>
            <a:r>
              <a:rPr lang="en-US" altLang="id-ID" sz="2800" dirty="0" smtClean="0">
                <a:solidFill>
                  <a:schemeClr val="tx1"/>
                </a:solidFill>
              </a:rPr>
              <a:t> </a:t>
            </a:r>
            <a:r>
              <a:rPr lang="en-US" altLang="id-ID" sz="2800" dirty="0" err="1" smtClean="0">
                <a:solidFill>
                  <a:schemeClr val="tx1"/>
                </a:solidFill>
              </a:rPr>
              <a:t>baik</a:t>
            </a:r>
            <a:r>
              <a:rPr lang="en-US" altLang="id-ID" sz="2800" dirty="0" smtClean="0">
                <a:solidFill>
                  <a:schemeClr val="tx1"/>
                </a:solidFill>
              </a:rPr>
              <a:t>.</a:t>
            </a:r>
          </a:p>
        </p:txBody>
      </p:sp>
    </p:spTree>
    <p:extLst>
      <p:ext uri="{BB962C8B-B14F-4D97-AF65-F5344CB8AC3E}">
        <p14:creationId xmlns:p14="http://schemas.microsoft.com/office/powerpoint/2010/main" val="21260965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304800"/>
            <a:ext cx="8229600" cy="1295400"/>
          </a:xfrm>
          <a:solidFill>
            <a:schemeClr val="bg1">
              <a:lumMod val="95000"/>
            </a:schemeClr>
          </a:solidFill>
        </p:spPr>
        <p:txBody>
          <a:bodyPr>
            <a:normAutofit/>
          </a:bodyPr>
          <a:lstStyle/>
          <a:p>
            <a:pPr fontAlgn="auto">
              <a:lnSpc>
                <a:spcPct val="100000"/>
              </a:lnSpc>
              <a:spcAft>
                <a:spcPts val="0"/>
              </a:spcAft>
              <a:defRPr/>
            </a:pPr>
            <a:r>
              <a:rPr lang="en-US" altLang="id-ID" sz="3800" dirty="0" err="1" smtClean="0">
                <a:solidFill>
                  <a:schemeClr val="tx2">
                    <a:satMod val="130000"/>
                  </a:schemeClr>
                </a:solidFill>
              </a:rPr>
              <a:t>Sistem</a:t>
            </a:r>
            <a:r>
              <a:rPr lang="en-US" altLang="id-ID" sz="3800" dirty="0" smtClean="0">
                <a:solidFill>
                  <a:schemeClr val="tx2">
                    <a:satMod val="130000"/>
                  </a:schemeClr>
                </a:solidFill>
              </a:rPr>
              <a:t> </a:t>
            </a:r>
            <a:r>
              <a:rPr lang="en-US" altLang="id-ID" sz="3800" dirty="0" err="1">
                <a:solidFill>
                  <a:schemeClr val="tx2">
                    <a:satMod val="130000"/>
                  </a:schemeClr>
                </a:solidFill>
              </a:rPr>
              <a:t>Penunjang</a:t>
            </a:r>
            <a:r>
              <a:rPr lang="en-US" altLang="id-ID" sz="3800" dirty="0">
                <a:solidFill>
                  <a:schemeClr val="tx2">
                    <a:satMod val="130000"/>
                  </a:schemeClr>
                </a:solidFill>
              </a:rPr>
              <a:t> </a:t>
            </a:r>
            <a:r>
              <a:rPr lang="en-US" altLang="id-ID" sz="3800" dirty="0" err="1">
                <a:solidFill>
                  <a:schemeClr val="tx2">
                    <a:satMod val="130000"/>
                  </a:schemeClr>
                </a:solidFill>
              </a:rPr>
              <a:t>Keputusan</a:t>
            </a:r>
            <a:r>
              <a:rPr lang="en-US" altLang="id-ID" sz="3800" dirty="0">
                <a:solidFill>
                  <a:schemeClr val="tx2">
                    <a:satMod val="130000"/>
                  </a:schemeClr>
                </a:solidFill>
              </a:rPr>
              <a:t/>
            </a:r>
            <a:br>
              <a:rPr lang="en-US" altLang="id-ID" sz="3800" dirty="0">
                <a:solidFill>
                  <a:schemeClr val="tx2">
                    <a:satMod val="130000"/>
                  </a:schemeClr>
                </a:solidFill>
              </a:rPr>
            </a:br>
            <a:r>
              <a:rPr lang="en-US" altLang="id-ID" sz="3800" dirty="0">
                <a:solidFill>
                  <a:schemeClr val="tx2">
                    <a:satMod val="130000"/>
                  </a:schemeClr>
                </a:solidFill>
              </a:rPr>
              <a:t>(Decision Support System)</a:t>
            </a:r>
          </a:p>
        </p:txBody>
      </p:sp>
      <p:sp>
        <p:nvSpPr>
          <p:cNvPr id="2" name="TextBox 1"/>
          <p:cNvSpPr txBox="1"/>
          <p:nvPr/>
        </p:nvSpPr>
        <p:spPr>
          <a:xfrm>
            <a:off x="536028" y="2133600"/>
            <a:ext cx="8229600" cy="3693319"/>
          </a:xfrm>
          <a:prstGeom prst="rect">
            <a:avLst/>
          </a:prstGeom>
          <a:solidFill>
            <a:schemeClr val="bg1"/>
          </a:solidFill>
          <a:ln>
            <a:solidFill>
              <a:schemeClr val="bg2">
                <a:lumMod val="25000"/>
              </a:schemeClr>
            </a:solidFill>
          </a:ln>
        </p:spPr>
        <p:txBody>
          <a:bodyPr wrap="square" tIns="182880" bIns="182880" rtlCol="0">
            <a:spAutoFit/>
          </a:bodyPr>
          <a:lstStyle/>
          <a:p>
            <a:r>
              <a:rPr lang="en-US" sz="2800" b="1" dirty="0" err="1" smtClean="0">
                <a:latin typeface="+mn-lt"/>
              </a:rPr>
              <a:t>Sistem</a:t>
            </a:r>
            <a:r>
              <a:rPr lang="en-US" sz="2800" b="1" dirty="0" smtClean="0">
                <a:latin typeface="+mn-lt"/>
              </a:rPr>
              <a:t> </a:t>
            </a:r>
            <a:r>
              <a:rPr lang="en-US" sz="2800" b="1" dirty="0" err="1">
                <a:latin typeface="+mn-lt"/>
              </a:rPr>
              <a:t>P</a:t>
            </a:r>
            <a:r>
              <a:rPr lang="en-US" sz="2800" b="1" dirty="0" err="1" smtClean="0">
                <a:latin typeface="+mn-lt"/>
              </a:rPr>
              <a:t>enunjang</a:t>
            </a:r>
            <a:r>
              <a:rPr lang="en-US" sz="2800" b="1" dirty="0" smtClean="0">
                <a:latin typeface="+mn-lt"/>
              </a:rPr>
              <a:t> </a:t>
            </a:r>
            <a:r>
              <a:rPr lang="en-US" sz="2800" b="1" dirty="0" err="1" smtClean="0">
                <a:latin typeface="+mn-lt"/>
              </a:rPr>
              <a:t>Keputusan</a:t>
            </a:r>
            <a:endParaRPr lang="en-US" sz="2800" b="1" dirty="0" smtClean="0">
              <a:latin typeface="+mn-lt"/>
            </a:endParaRPr>
          </a:p>
          <a:p>
            <a:pPr marL="457200" indent="-457200">
              <a:spcBef>
                <a:spcPts val="1200"/>
              </a:spcBef>
              <a:buFont typeface="Wingdings" panose="05000000000000000000" pitchFamily="2" charset="2"/>
              <a:buChar char="q"/>
            </a:pPr>
            <a:r>
              <a:rPr lang="en-US" sz="2800" dirty="0" err="1" smtClean="0">
                <a:latin typeface="+mn-lt"/>
              </a:rPr>
              <a:t>Sistem</a:t>
            </a:r>
            <a:r>
              <a:rPr lang="en-US" sz="2800" dirty="0" smtClean="0">
                <a:latin typeface="+mn-lt"/>
              </a:rPr>
              <a:t> </a:t>
            </a:r>
            <a:r>
              <a:rPr lang="en-US" sz="2800" dirty="0" err="1" smtClean="0">
                <a:latin typeface="+mn-lt"/>
              </a:rPr>
              <a:t>pada</a:t>
            </a:r>
            <a:r>
              <a:rPr lang="en-US" sz="2800" dirty="0" smtClean="0">
                <a:latin typeface="+mn-lt"/>
              </a:rPr>
              <a:t> level </a:t>
            </a:r>
            <a:r>
              <a:rPr lang="en-US" sz="2800" dirty="0" err="1" smtClean="0">
                <a:latin typeface="+mn-lt"/>
              </a:rPr>
              <a:t>manajemen</a:t>
            </a:r>
            <a:r>
              <a:rPr lang="en-US" sz="2800" dirty="0" smtClean="0">
                <a:latin typeface="+mn-lt"/>
              </a:rPr>
              <a:t> yang </a:t>
            </a:r>
            <a:r>
              <a:rPr lang="en-US" sz="2800" dirty="0" err="1" smtClean="0">
                <a:latin typeface="+mn-lt"/>
              </a:rPr>
              <a:t>melakukan</a:t>
            </a:r>
            <a:r>
              <a:rPr lang="en-US" sz="2800" dirty="0" smtClean="0">
                <a:latin typeface="+mn-lt"/>
              </a:rPr>
              <a:t>:</a:t>
            </a:r>
          </a:p>
          <a:p>
            <a:pPr marL="1371600" lvl="2" indent="-457200">
              <a:buFont typeface="Wingdings" panose="05000000000000000000" pitchFamily="2" charset="2"/>
              <a:buChar char="§"/>
            </a:pPr>
            <a:r>
              <a:rPr lang="en-US" sz="2800" dirty="0" err="1" smtClean="0">
                <a:latin typeface="+mn-lt"/>
              </a:rPr>
              <a:t>Kombinasi</a:t>
            </a:r>
            <a:r>
              <a:rPr lang="en-US" sz="2800" dirty="0" smtClean="0">
                <a:latin typeface="+mn-lt"/>
              </a:rPr>
              <a:t> Data.</a:t>
            </a:r>
          </a:p>
          <a:p>
            <a:pPr marL="1371600" lvl="2" indent="-457200">
              <a:buFont typeface="Wingdings" panose="05000000000000000000" pitchFamily="2" charset="2"/>
              <a:buChar char="§"/>
            </a:pPr>
            <a:r>
              <a:rPr lang="en-US" sz="2800" dirty="0" smtClean="0">
                <a:latin typeface="+mn-lt"/>
              </a:rPr>
              <a:t>Tools </a:t>
            </a:r>
            <a:r>
              <a:rPr lang="en-US" sz="2800" dirty="0" err="1" smtClean="0">
                <a:latin typeface="+mn-lt"/>
              </a:rPr>
              <a:t>Analisis</a:t>
            </a:r>
            <a:endParaRPr lang="en-US" sz="2800" dirty="0" smtClean="0">
              <a:latin typeface="+mn-lt"/>
            </a:endParaRPr>
          </a:p>
          <a:p>
            <a:pPr marL="1371600" lvl="2" indent="-457200">
              <a:buFont typeface="Wingdings" panose="05000000000000000000" pitchFamily="2" charset="2"/>
              <a:buChar char="§"/>
            </a:pPr>
            <a:r>
              <a:rPr lang="en-US" sz="2800" dirty="0" smtClean="0">
                <a:latin typeface="+mn-lt"/>
              </a:rPr>
              <a:t>Model</a:t>
            </a:r>
          </a:p>
          <a:p>
            <a:pPr marL="457200" indent="-457200">
              <a:spcBef>
                <a:spcPts val="1200"/>
              </a:spcBef>
              <a:buFont typeface="Wingdings" panose="05000000000000000000" pitchFamily="2" charset="2"/>
              <a:buChar char="q"/>
            </a:pPr>
            <a:r>
              <a:rPr lang="en-US" sz="2800" dirty="0" err="1" smtClean="0">
                <a:latin typeface="+mn-lt"/>
              </a:rPr>
              <a:t>Menunjang</a:t>
            </a:r>
            <a:r>
              <a:rPr lang="en-US" sz="2800" dirty="0" smtClean="0">
                <a:latin typeface="+mn-lt"/>
              </a:rPr>
              <a:t> </a:t>
            </a:r>
            <a:r>
              <a:rPr lang="en-US" sz="2800" dirty="0" err="1" smtClean="0">
                <a:latin typeface="+mn-lt"/>
              </a:rPr>
              <a:t>pengembilan</a:t>
            </a:r>
            <a:r>
              <a:rPr lang="en-US" sz="2800" dirty="0" smtClean="0">
                <a:latin typeface="+mn-lt"/>
              </a:rPr>
              <a:t> </a:t>
            </a:r>
            <a:r>
              <a:rPr lang="en-US" sz="2800" dirty="0" err="1" smtClean="0">
                <a:latin typeface="+mn-lt"/>
              </a:rPr>
              <a:t>keputusan</a:t>
            </a:r>
            <a:r>
              <a:rPr lang="en-US" sz="2800" dirty="0" smtClean="0">
                <a:latin typeface="+mn-lt"/>
              </a:rPr>
              <a:t> yang </a:t>
            </a:r>
            <a:r>
              <a:rPr lang="en-US" sz="2800" dirty="0" err="1" smtClean="0">
                <a:latin typeface="+mn-lt"/>
              </a:rPr>
              <a:t>bersifat</a:t>
            </a:r>
            <a:r>
              <a:rPr lang="en-US" sz="2800" dirty="0" smtClean="0">
                <a:latin typeface="+mn-lt"/>
              </a:rPr>
              <a:t> semi-structured and </a:t>
            </a:r>
            <a:r>
              <a:rPr lang="en-US" sz="2800" dirty="0" err="1" smtClean="0">
                <a:latin typeface="+mn-lt"/>
              </a:rPr>
              <a:t>tidak</a:t>
            </a:r>
            <a:r>
              <a:rPr lang="en-US" sz="2800" dirty="0" smtClean="0">
                <a:latin typeface="+mn-lt"/>
              </a:rPr>
              <a:t> </a:t>
            </a:r>
            <a:r>
              <a:rPr lang="en-US" sz="2800" dirty="0" err="1" smtClean="0">
                <a:latin typeface="+mn-lt"/>
              </a:rPr>
              <a:t>terstruktur</a:t>
            </a:r>
            <a:r>
              <a:rPr lang="en-US" sz="2800" dirty="0" smtClean="0">
                <a:latin typeface="+mn-lt"/>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252984" y="1447799"/>
            <a:ext cx="7086600" cy="4799013"/>
            <a:chOff x="576" y="528"/>
            <a:chExt cx="4608" cy="3120"/>
          </a:xfrm>
          <a:solidFill>
            <a:schemeClr val="accent4">
              <a:lumMod val="20000"/>
              <a:lumOff val="80000"/>
            </a:schemeClr>
          </a:solidFill>
        </p:grpSpPr>
        <p:sp>
          <p:nvSpPr>
            <p:cNvPr id="4100" name="Rectangle 3"/>
            <p:cNvSpPr>
              <a:spLocks noChangeArrowheads="1"/>
            </p:cNvSpPr>
            <p:nvPr/>
          </p:nvSpPr>
          <p:spPr bwMode="auto">
            <a:xfrm>
              <a:off x="576" y="528"/>
              <a:ext cx="4608" cy="3120"/>
            </a:xfrm>
            <a:prstGeom prst="rect">
              <a:avLst/>
            </a:prstGeom>
            <a:grp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id-ID" altLang="id-ID" sz="1800">
                <a:solidFill>
                  <a:schemeClr val="tx1"/>
                </a:solidFill>
                <a:latin typeface="Arial" charset="0"/>
              </a:endParaRPr>
            </a:p>
          </p:txBody>
        </p:sp>
        <p:sp>
          <p:nvSpPr>
            <p:cNvPr id="4101" name="Rectangle 4"/>
            <p:cNvSpPr>
              <a:spLocks noChangeArrowheads="1"/>
            </p:cNvSpPr>
            <p:nvPr/>
          </p:nvSpPr>
          <p:spPr bwMode="auto">
            <a:xfrm>
              <a:off x="1409" y="1173"/>
              <a:ext cx="3636" cy="2354"/>
            </a:xfrm>
            <a:prstGeom prst="rect">
              <a:avLst/>
            </a:prstGeom>
            <a:solidFill>
              <a:schemeClr val="accent5">
                <a:lumMod val="60000"/>
                <a:lumOff val="4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id-ID" altLang="id-ID" sz="1800">
                <a:solidFill>
                  <a:schemeClr val="tx1"/>
                </a:solidFill>
                <a:latin typeface="Arial" charset="0"/>
              </a:endParaRPr>
            </a:p>
          </p:txBody>
        </p:sp>
        <p:sp>
          <p:nvSpPr>
            <p:cNvPr id="4102" name="Rectangle 5"/>
            <p:cNvSpPr>
              <a:spLocks noChangeArrowheads="1"/>
            </p:cNvSpPr>
            <p:nvPr/>
          </p:nvSpPr>
          <p:spPr bwMode="auto">
            <a:xfrm>
              <a:off x="2305" y="1751"/>
              <a:ext cx="2618" cy="1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id-ID" altLang="id-ID" sz="1800">
                <a:solidFill>
                  <a:schemeClr val="tx1"/>
                </a:solidFill>
                <a:latin typeface="Arial" charset="0"/>
              </a:endParaRPr>
            </a:p>
          </p:txBody>
        </p:sp>
        <p:sp>
          <p:nvSpPr>
            <p:cNvPr id="4103" name="Text Box 6"/>
            <p:cNvSpPr txBox="1">
              <a:spLocks noChangeArrowheads="1"/>
            </p:cNvSpPr>
            <p:nvPr/>
          </p:nvSpPr>
          <p:spPr bwMode="auto">
            <a:xfrm>
              <a:off x="633" y="603"/>
              <a:ext cx="1420" cy="179"/>
            </a:xfrm>
            <a:prstGeom prst="rect">
              <a:avLst/>
            </a:prstGeom>
            <a:gr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eaLnBrk="0" hangingPunct="0">
                <a:spcBef>
                  <a:spcPct val="0"/>
                </a:spcBef>
                <a:buFontTx/>
                <a:buNone/>
              </a:pPr>
              <a:r>
                <a:rPr lang="en-US" altLang="id-ID" sz="1200" b="1">
                  <a:solidFill>
                    <a:schemeClr val="tx1"/>
                  </a:solidFill>
                  <a:latin typeface="Verdana" pitchFamily="34" charset="0"/>
                </a:rPr>
                <a:t>INFORMATION SYSTEM</a:t>
              </a:r>
            </a:p>
          </p:txBody>
        </p:sp>
        <p:sp>
          <p:nvSpPr>
            <p:cNvPr id="4104" name="Text Box 7"/>
            <p:cNvSpPr txBox="1">
              <a:spLocks noChangeArrowheads="1"/>
            </p:cNvSpPr>
            <p:nvPr/>
          </p:nvSpPr>
          <p:spPr bwMode="auto">
            <a:xfrm>
              <a:off x="1483" y="1245"/>
              <a:ext cx="1737" cy="179"/>
            </a:xfrm>
            <a:prstGeom prst="rect">
              <a:avLst/>
            </a:prstGeom>
            <a:gr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eaLnBrk="0" hangingPunct="0">
                <a:spcBef>
                  <a:spcPct val="0"/>
                </a:spcBef>
                <a:buFontTx/>
                <a:buNone/>
              </a:pPr>
              <a:r>
                <a:rPr lang="en-US" altLang="id-ID" sz="1200" b="1">
                  <a:solidFill>
                    <a:schemeClr val="tx1"/>
                  </a:solidFill>
                  <a:latin typeface="Verdana" pitchFamily="34" charset="0"/>
                </a:rPr>
                <a:t>INFORMATION TECHNOLOGY</a:t>
              </a:r>
            </a:p>
          </p:txBody>
        </p:sp>
        <p:sp>
          <p:nvSpPr>
            <p:cNvPr id="4105" name="Text Box 8"/>
            <p:cNvSpPr txBox="1">
              <a:spLocks noChangeArrowheads="1"/>
            </p:cNvSpPr>
            <p:nvPr/>
          </p:nvSpPr>
          <p:spPr bwMode="auto">
            <a:xfrm>
              <a:off x="2380" y="1823"/>
              <a:ext cx="735" cy="179"/>
            </a:xfrm>
            <a:prstGeom prst="rect">
              <a:avLst/>
            </a:prstGeom>
            <a:gr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eaLnBrk="0" hangingPunct="0">
                <a:spcBef>
                  <a:spcPct val="0"/>
                </a:spcBef>
                <a:buFontTx/>
                <a:buNone/>
              </a:pPr>
              <a:r>
                <a:rPr lang="en-US" altLang="id-ID" sz="1200" b="1">
                  <a:solidFill>
                    <a:schemeClr val="tx1"/>
                  </a:solidFill>
                  <a:latin typeface="Verdana" pitchFamily="34" charset="0"/>
                </a:rPr>
                <a:t>COMPUTER</a:t>
              </a:r>
            </a:p>
          </p:txBody>
        </p:sp>
        <p:sp>
          <p:nvSpPr>
            <p:cNvPr id="4106" name="Rectangle 9"/>
            <p:cNvSpPr>
              <a:spLocks noChangeArrowheads="1"/>
            </p:cNvSpPr>
            <p:nvPr/>
          </p:nvSpPr>
          <p:spPr bwMode="auto">
            <a:xfrm>
              <a:off x="2527" y="2167"/>
              <a:ext cx="1018" cy="1155"/>
            </a:xfrm>
            <a:prstGeom prst="rect">
              <a:avLst/>
            </a:prstGeom>
            <a:grp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id-ID" altLang="id-ID" sz="1800">
                <a:solidFill>
                  <a:schemeClr val="tx1"/>
                </a:solidFill>
                <a:latin typeface="Arial" charset="0"/>
              </a:endParaRPr>
            </a:p>
          </p:txBody>
        </p:sp>
        <p:sp>
          <p:nvSpPr>
            <p:cNvPr id="4107" name="Rectangle 10"/>
            <p:cNvSpPr>
              <a:spLocks noChangeArrowheads="1"/>
            </p:cNvSpPr>
            <p:nvPr/>
          </p:nvSpPr>
          <p:spPr bwMode="auto">
            <a:xfrm>
              <a:off x="3705" y="2166"/>
              <a:ext cx="1018" cy="1155"/>
            </a:xfrm>
            <a:prstGeom prst="rect">
              <a:avLst/>
            </a:prstGeom>
            <a:grp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id-ID" altLang="id-ID" sz="1800">
                <a:solidFill>
                  <a:schemeClr val="tx1"/>
                </a:solidFill>
                <a:latin typeface="Arial" charset="0"/>
              </a:endParaRPr>
            </a:p>
          </p:txBody>
        </p:sp>
        <p:sp>
          <p:nvSpPr>
            <p:cNvPr id="4108" name="Text Box 11"/>
            <p:cNvSpPr txBox="1">
              <a:spLocks noChangeArrowheads="1"/>
            </p:cNvSpPr>
            <p:nvPr/>
          </p:nvSpPr>
          <p:spPr bwMode="auto">
            <a:xfrm>
              <a:off x="2739" y="2223"/>
              <a:ext cx="609" cy="148"/>
            </a:xfrm>
            <a:prstGeom prst="rect">
              <a:avLst/>
            </a:prstGeom>
            <a:gr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eaLnBrk="0" hangingPunct="0">
                <a:spcBef>
                  <a:spcPct val="0"/>
                </a:spcBef>
                <a:buFontTx/>
                <a:buNone/>
              </a:pPr>
              <a:r>
                <a:rPr lang="en-US" altLang="id-ID" sz="900" b="1">
                  <a:solidFill>
                    <a:schemeClr val="tx1"/>
                  </a:solidFill>
                  <a:latin typeface="Verdana" pitchFamily="34" charset="0"/>
                </a:rPr>
                <a:t>HARDWARE</a:t>
              </a:r>
            </a:p>
          </p:txBody>
        </p:sp>
        <p:sp>
          <p:nvSpPr>
            <p:cNvPr id="4109" name="Text Box 12"/>
            <p:cNvSpPr txBox="1">
              <a:spLocks noChangeArrowheads="1"/>
            </p:cNvSpPr>
            <p:nvPr/>
          </p:nvSpPr>
          <p:spPr bwMode="auto">
            <a:xfrm>
              <a:off x="3927" y="2223"/>
              <a:ext cx="584" cy="148"/>
            </a:xfrm>
            <a:prstGeom prst="rect">
              <a:avLst/>
            </a:prstGeom>
            <a:gr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eaLnBrk="0" hangingPunct="0">
                <a:spcBef>
                  <a:spcPct val="0"/>
                </a:spcBef>
                <a:buFontTx/>
                <a:buNone/>
              </a:pPr>
              <a:r>
                <a:rPr lang="en-US" altLang="id-ID" sz="900" b="1">
                  <a:solidFill>
                    <a:schemeClr val="tx1"/>
                  </a:solidFill>
                  <a:latin typeface="Verdana" pitchFamily="34" charset="0"/>
                </a:rPr>
                <a:t>SOFTWARE</a:t>
              </a:r>
            </a:p>
          </p:txBody>
        </p:sp>
        <p:sp>
          <p:nvSpPr>
            <p:cNvPr id="4110" name="Text Box 13"/>
            <p:cNvSpPr txBox="1">
              <a:spLocks noChangeArrowheads="1"/>
            </p:cNvSpPr>
            <p:nvPr/>
          </p:nvSpPr>
          <p:spPr bwMode="auto">
            <a:xfrm>
              <a:off x="4542" y="584"/>
              <a:ext cx="558"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eaLnBrk="0" hangingPunct="0">
                <a:spcBef>
                  <a:spcPct val="0"/>
                </a:spcBef>
                <a:buFontTx/>
                <a:buNone/>
              </a:pPr>
              <a:r>
                <a:rPr lang="en-US" altLang="id-ID" sz="1000">
                  <a:solidFill>
                    <a:schemeClr val="tx1"/>
                  </a:solidFill>
                  <a:latin typeface="Times New Roman" pitchFamily="18" charset="0"/>
                </a:rPr>
                <a:t>Organization</a:t>
              </a:r>
            </a:p>
          </p:txBody>
        </p:sp>
        <p:sp>
          <p:nvSpPr>
            <p:cNvPr id="4111" name="Text Box 14"/>
            <p:cNvSpPr txBox="1">
              <a:spLocks noChangeArrowheads="1"/>
            </p:cNvSpPr>
            <p:nvPr/>
          </p:nvSpPr>
          <p:spPr bwMode="auto">
            <a:xfrm>
              <a:off x="3886" y="684"/>
              <a:ext cx="559"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eaLnBrk="0" hangingPunct="0">
                <a:spcBef>
                  <a:spcPct val="0"/>
                </a:spcBef>
                <a:buFontTx/>
                <a:buNone/>
              </a:pPr>
              <a:r>
                <a:rPr lang="en-US" altLang="id-ID" sz="1000">
                  <a:solidFill>
                    <a:schemeClr val="tx1"/>
                  </a:solidFill>
                  <a:latin typeface="Times New Roman" pitchFamily="18" charset="0"/>
                </a:rPr>
                <a:t>Management</a:t>
              </a:r>
            </a:p>
          </p:txBody>
        </p:sp>
        <p:sp>
          <p:nvSpPr>
            <p:cNvPr id="4112" name="Text Box 15"/>
            <p:cNvSpPr txBox="1">
              <a:spLocks noChangeArrowheads="1"/>
            </p:cNvSpPr>
            <p:nvPr/>
          </p:nvSpPr>
          <p:spPr bwMode="auto">
            <a:xfrm>
              <a:off x="2785" y="916"/>
              <a:ext cx="731"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eaLnBrk="0" hangingPunct="0">
                <a:spcBef>
                  <a:spcPct val="0"/>
                </a:spcBef>
                <a:buFontTx/>
                <a:buNone/>
              </a:pPr>
              <a:r>
                <a:rPr lang="en-US" altLang="id-ID" sz="1000">
                  <a:solidFill>
                    <a:schemeClr val="tx1"/>
                  </a:solidFill>
                  <a:latin typeface="Times New Roman" pitchFamily="18" charset="0"/>
                </a:rPr>
                <a:t>Human Resources</a:t>
              </a:r>
            </a:p>
          </p:txBody>
        </p:sp>
        <p:sp>
          <p:nvSpPr>
            <p:cNvPr id="4113" name="Text Box 16"/>
            <p:cNvSpPr txBox="1">
              <a:spLocks noChangeArrowheads="1"/>
            </p:cNvSpPr>
            <p:nvPr/>
          </p:nvSpPr>
          <p:spPr bwMode="auto">
            <a:xfrm>
              <a:off x="2298" y="640"/>
              <a:ext cx="448" cy="166"/>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eaLnBrk="0" hangingPunct="0">
                <a:spcBef>
                  <a:spcPct val="0"/>
                </a:spcBef>
                <a:buFontTx/>
                <a:buNone/>
              </a:pPr>
              <a:r>
                <a:rPr lang="en-US" altLang="id-ID" sz="1000">
                  <a:solidFill>
                    <a:schemeClr val="tx1"/>
                  </a:solidFill>
                  <a:latin typeface="Times New Roman" pitchFamily="18" charset="0"/>
                </a:rPr>
                <a:t>Processes</a:t>
              </a:r>
            </a:p>
          </p:txBody>
        </p:sp>
        <p:sp>
          <p:nvSpPr>
            <p:cNvPr id="4114" name="Text Box 17"/>
            <p:cNvSpPr txBox="1">
              <a:spLocks noChangeArrowheads="1"/>
            </p:cNvSpPr>
            <p:nvPr/>
          </p:nvSpPr>
          <p:spPr bwMode="auto">
            <a:xfrm>
              <a:off x="1786" y="888"/>
              <a:ext cx="760"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eaLnBrk="0" hangingPunct="0">
                <a:spcBef>
                  <a:spcPct val="0"/>
                </a:spcBef>
                <a:buFontTx/>
                <a:buNone/>
              </a:pPr>
              <a:r>
                <a:rPr lang="en-US" altLang="id-ID" sz="1000">
                  <a:solidFill>
                    <a:schemeClr val="tx1"/>
                  </a:solidFill>
                  <a:latin typeface="Times New Roman" pitchFamily="18" charset="0"/>
                </a:rPr>
                <a:t>People and Culture</a:t>
              </a:r>
            </a:p>
          </p:txBody>
        </p:sp>
        <p:sp>
          <p:nvSpPr>
            <p:cNvPr id="4115" name="Text Box 18"/>
            <p:cNvSpPr txBox="1">
              <a:spLocks noChangeArrowheads="1"/>
            </p:cNvSpPr>
            <p:nvPr/>
          </p:nvSpPr>
          <p:spPr bwMode="auto">
            <a:xfrm>
              <a:off x="2818" y="648"/>
              <a:ext cx="982"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eaLnBrk="0" hangingPunct="0">
                <a:spcBef>
                  <a:spcPct val="0"/>
                </a:spcBef>
                <a:buFontTx/>
                <a:buNone/>
              </a:pPr>
              <a:r>
                <a:rPr lang="en-US" altLang="id-ID" sz="1000">
                  <a:solidFill>
                    <a:schemeClr val="tx1"/>
                  </a:solidFill>
                  <a:latin typeface="Times New Roman" pitchFamily="18" charset="0"/>
                </a:rPr>
                <a:t>Standards and Procedures</a:t>
              </a:r>
            </a:p>
          </p:txBody>
        </p:sp>
        <p:sp>
          <p:nvSpPr>
            <p:cNvPr id="4116" name="Text Box 19"/>
            <p:cNvSpPr txBox="1">
              <a:spLocks noChangeArrowheads="1"/>
            </p:cNvSpPr>
            <p:nvPr/>
          </p:nvSpPr>
          <p:spPr bwMode="auto">
            <a:xfrm>
              <a:off x="657" y="1375"/>
              <a:ext cx="685"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eaLnBrk="0" hangingPunct="0">
                <a:spcBef>
                  <a:spcPct val="0"/>
                </a:spcBef>
                <a:buFontTx/>
                <a:buNone/>
              </a:pPr>
              <a:r>
                <a:rPr lang="en-US" altLang="id-ID" sz="1000">
                  <a:solidFill>
                    <a:schemeClr val="tx1"/>
                  </a:solidFill>
                  <a:latin typeface="Times New Roman" pitchFamily="18" charset="0"/>
                </a:rPr>
                <a:t>Rules and Policy</a:t>
              </a:r>
            </a:p>
          </p:txBody>
        </p:sp>
        <p:sp>
          <p:nvSpPr>
            <p:cNvPr id="4117" name="Text Box 20"/>
            <p:cNvSpPr txBox="1">
              <a:spLocks noChangeArrowheads="1"/>
            </p:cNvSpPr>
            <p:nvPr/>
          </p:nvSpPr>
          <p:spPr bwMode="auto">
            <a:xfrm>
              <a:off x="827" y="1617"/>
              <a:ext cx="493" cy="264"/>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Cost and</a:t>
              </a:r>
            </a:p>
            <a:p>
              <a:pPr algn="ctr" eaLnBrk="0" hangingPunct="0">
                <a:spcBef>
                  <a:spcPct val="0"/>
                </a:spcBef>
                <a:buFontTx/>
                <a:buNone/>
              </a:pPr>
              <a:r>
                <a:rPr lang="en-US" altLang="id-ID" sz="1000">
                  <a:solidFill>
                    <a:schemeClr val="tx1"/>
                  </a:solidFill>
                  <a:latin typeface="Times New Roman" pitchFamily="18" charset="0"/>
                </a:rPr>
                <a:t>Investment</a:t>
              </a:r>
            </a:p>
          </p:txBody>
        </p:sp>
        <p:sp>
          <p:nvSpPr>
            <p:cNvPr id="4118" name="Text Box 21"/>
            <p:cNvSpPr txBox="1">
              <a:spLocks noChangeArrowheads="1"/>
            </p:cNvSpPr>
            <p:nvPr/>
          </p:nvSpPr>
          <p:spPr bwMode="auto">
            <a:xfrm>
              <a:off x="723" y="2439"/>
              <a:ext cx="420" cy="364"/>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Strategic</a:t>
              </a:r>
            </a:p>
            <a:p>
              <a:pPr algn="ctr" eaLnBrk="0" hangingPunct="0">
                <a:spcBef>
                  <a:spcPct val="0"/>
                </a:spcBef>
                <a:buFontTx/>
                <a:buNone/>
              </a:pPr>
              <a:r>
                <a:rPr lang="en-US" altLang="id-ID" sz="1000">
                  <a:solidFill>
                    <a:schemeClr val="tx1"/>
                  </a:solidFill>
                  <a:latin typeface="Times New Roman" pitchFamily="18" charset="0"/>
                </a:rPr>
                <a:t>Business</a:t>
              </a:r>
            </a:p>
            <a:p>
              <a:pPr algn="ctr" eaLnBrk="0" hangingPunct="0">
                <a:spcBef>
                  <a:spcPct val="0"/>
                </a:spcBef>
                <a:buFontTx/>
                <a:buNone/>
              </a:pPr>
              <a:r>
                <a:rPr lang="en-US" altLang="id-ID" sz="1000">
                  <a:solidFill>
                    <a:schemeClr val="tx1"/>
                  </a:solidFill>
                  <a:latin typeface="Times New Roman" pitchFamily="18" charset="0"/>
                </a:rPr>
                <a:t>Plan</a:t>
              </a:r>
            </a:p>
          </p:txBody>
        </p:sp>
        <p:sp>
          <p:nvSpPr>
            <p:cNvPr id="4119" name="Text Box 22"/>
            <p:cNvSpPr txBox="1">
              <a:spLocks noChangeArrowheads="1"/>
            </p:cNvSpPr>
            <p:nvPr/>
          </p:nvSpPr>
          <p:spPr bwMode="auto">
            <a:xfrm>
              <a:off x="632" y="2908"/>
              <a:ext cx="557" cy="264"/>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Macro</a:t>
              </a:r>
            </a:p>
            <a:p>
              <a:pPr algn="ctr" eaLnBrk="0" hangingPunct="0">
                <a:spcBef>
                  <a:spcPct val="0"/>
                </a:spcBef>
                <a:buFontTx/>
                <a:buNone/>
              </a:pPr>
              <a:r>
                <a:rPr lang="en-US" altLang="id-ID" sz="1000">
                  <a:solidFill>
                    <a:schemeClr val="tx1"/>
                  </a:solidFill>
                  <a:latin typeface="Times New Roman" pitchFamily="18" charset="0"/>
                </a:rPr>
                <a:t>Environment</a:t>
              </a:r>
            </a:p>
          </p:txBody>
        </p:sp>
        <p:sp>
          <p:nvSpPr>
            <p:cNvPr id="4120" name="Text Box 23"/>
            <p:cNvSpPr txBox="1">
              <a:spLocks noChangeArrowheads="1"/>
            </p:cNvSpPr>
            <p:nvPr/>
          </p:nvSpPr>
          <p:spPr bwMode="auto">
            <a:xfrm>
              <a:off x="767" y="3350"/>
              <a:ext cx="535"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Outsourcing</a:t>
              </a:r>
            </a:p>
          </p:txBody>
        </p:sp>
        <p:sp>
          <p:nvSpPr>
            <p:cNvPr id="4121" name="Text Box 24"/>
            <p:cNvSpPr txBox="1">
              <a:spLocks noChangeArrowheads="1"/>
            </p:cNvSpPr>
            <p:nvPr/>
          </p:nvSpPr>
          <p:spPr bwMode="auto">
            <a:xfrm>
              <a:off x="756" y="874"/>
              <a:ext cx="571" cy="264"/>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Research and</a:t>
              </a:r>
            </a:p>
            <a:p>
              <a:pPr algn="ctr" eaLnBrk="0" hangingPunct="0">
                <a:spcBef>
                  <a:spcPct val="0"/>
                </a:spcBef>
                <a:buFontTx/>
                <a:buNone/>
              </a:pPr>
              <a:r>
                <a:rPr lang="en-US" altLang="id-ID" sz="1000">
                  <a:solidFill>
                    <a:schemeClr val="tx1"/>
                  </a:solidFill>
                  <a:latin typeface="Times New Roman" pitchFamily="18" charset="0"/>
                </a:rPr>
                <a:t>Development</a:t>
              </a:r>
            </a:p>
          </p:txBody>
        </p:sp>
        <p:sp>
          <p:nvSpPr>
            <p:cNvPr id="4122" name="Text Box 25"/>
            <p:cNvSpPr txBox="1">
              <a:spLocks noChangeArrowheads="1"/>
            </p:cNvSpPr>
            <p:nvPr/>
          </p:nvSpPr>
          <p:spPr bwMode="auto">
            <a:xfrm>
              <a:off x="4100" y="931"/>
              <a:ext cx="857"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eaLnBrk="0" hangingPunct="0">
                <a:spcBef>
                  <a:spcPct val="0"/>
                </a:spcBef>
                <a:buFontTx/>
                <a:buNone/>
              </a:pPr>
              <a:r>
                <a:rPr lang="en-US" altLang="id-ID" sz="1000">
                  <a:solidFill>
                    <a:schemeClr val="tx1"/>
                  </a:solidFill>
                  <a:latin typeface="Times New Roman" pitchFamily="18" charset="0"/>
                </a:rPr>
                <a:t>Products and Services</a:t>
              </a:r>
            </a:p>
          </p:txBody>
        </p:sp>
        <p:sp>
          <p:nvSpPr>
            <p:cNvPr id="4123" name="Text Box 26"/>
            <p:cNvSpPr txBox="1">
              <a:spLocks noChangeArrowheads="1"/>
            </p:cNvSpPr>
            <p:nvPr/>
          </p:nvSpPr>
          <p:spPr bwMode="auto">
            <a:xfrm>
              <a:off x="726" y="2040"/>
              <a:ext cx="505" cy="264"/>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Market and</a:t>
              </a:r>
            </a:p>
            <a:p>
              <a:pPr algn="ctr" eaLnBrk="0" hangingPunct="0">
                <a:spcBef>
                  <a:spcPct val="0"/>
                </a:spcBef>
                <a:buFontTx/>
                <a:buNone/>
              </a:pPr>
              <a:r>
                <a:rPr lang="en-US" altLang="id-ID" sz="1000">
                  <a:solidFill>
                    <a:schemeClr val="tx1"/>
                  </a:solidFill>
                  <a:latin typeface="Times New Roman" pitchFamily="18" charset="0"/>
                </a:rPr>
                <a:t>Customers</a:t>
              </a:r>
            </a:p>
          </p:txBody>
        </p:sp>
        <p:sp>
          <p:nvSpPr>
            <p:cNvPr id="4124" name="Text Box 27"/>
            <p:cNvSpPr txBox="1">
              <a:spLocks noChangeArrowheads="1"/>
            </p:cNvSpPr>
            <p:nvPr/>
          </p:nvSpPr>
          <p:spPr bwMode="auto">
            <a:xfrm>
              <a:off x="2589" y="2446"/>
              <a:ext cx="522"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PC Desktop</a:t>
              </a:r>
            </a:p>
          </p:txBody>
        </p:sp>
        <p:sp>
          <p:nvSpPr>
            <p:cNvPr id="4125" name="Text Box 28"/>
            <p:cNvSpPr txBox="1">
              <a:spLocks noChangeArrowheads="1"/>
            </p:cNvSpPr>
            <p:nvPr/>
          </p:nvSpPr>
          <p:spPr bwMode="auto">
            <a:xfrm>
              <a:off x="3778" y="2414"/>
              <a:ext cx="721"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Operating System</a:t>
              </a:r>
            </a:p>
          </p:txBody>
        </p:sp>
        <p:sp>
          <p:nvSpPr>
            <p:cNvPr id="4126" name="Text Box 29"/>
            <p:cNvSpPr txBox="1">
              <a:spLocks noChangeArrowheads="1"/>
            </p:cNvSpPr>
            <p:nvPr/>
          </p:nvSpPr>
          <p:spPr bwMode="auto">
            <a:xfrm>
              <a:off x="4616" y="1231"/>
              <a:ext cx="384"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Internet</a:t>
              </a:r>
            </a:p>
          </p:txBody>
        </p:sp>
        <p:sp>
          <p:nvSpPr>
            <p:cNvPr id="4127" name="Text Box 30"/>
            <p:cNvSpPr txBox="1">
              <a:spLocks noChangeArrowheads="1"/>
            </p:cNvSpPr>
            <p:nvPr/>
          </p:nvSpPr>
          <p:spPr bwMode="auto">
            <a:xfrm>
              <a:off x="4105" y="1322"/>
              <a:ext cx="384"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Intranet</a:t>
              </a:r>
            </a:p>
          </p:txBody>
        </p:sp>
        <p:sp>
          <p:nvSpPr>
            <p:cNvPr id="4128" name="Text Box 31"/>
            <p:cNvSpPr txBox="1">
              <a:spLocks noChangeArrowheads="1"/>
            </p:cNvSpPr>
            <p:nvPr/>
          </p:nvSpPr>
          <p:spPr bwMode="auto">
            <a:xfrm>
              <a:off x="4415" y="1545"/>
              <a:ext cx="407"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Extranet</a:t>
              </a:r>
            </a:p>
          </p:txBody>
        </p:sp>
        <p:sp>
          <p:nvSpPr>
            <p:cNvPr id="4129" name="Text Box 32"/>
            <p:cNvSpPr txBox="1">
              <a:spLocks noChangeArrowheads="1"/>
            </p:cNvSpPr>
            <p:nvPr/>
          </p:nvSpPr>
          <p:spPr bwMode="auto">
            <a:xfrm>
              <a:off x="4092" y="2630"/>
              <a:ext cx="430"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Database</a:t>
              </a:r>
            </a:p>
          </p:txBody>
        </p:sp>
        <p:sp>
          <p:nvSpPr>
            <p:cNvPr id="4130" name="Text Box 33"/>
            <p:cNvSpPr txBox="1">
              <a:spLocks noChangeArrowheads="1"/>
            </p:cNvSpPr>
            <p:nvPr/>
          </p:nvSpPr>
          <p:spPr bwMode="auto">
            <a:xfrm>
              <a:off x="3848" y="2838"/>
              <a:ext cx="548"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Applications</a:t>
              </a:r>
            </a:p>
          </p:txBody>
        </p:sp>
        <p:sp>
          <p:nvSpPr>
            <p:cNvPr id="4131" name="Text Box 34"/>
            <p:cNvSpPr txBox="1">
              <a:spLocks noChangeArrowheads="1"/>
            </p:cNvSpPr>
            <p:nvPr/>
          </p:nvSpPr>
          <p:spPr bwMode="auto">
            <a:xfrm>
              <a:off x="2638" y="2670"/>
              <a:ext cx="888"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Notebook and Palmtop</a:t>
              </a:r>
            </a:p>
          </p:txBody>
        </p:sp>
        <p:sp>
          <p:nvSpPr>
            <p:cNvPr id="4132" name="Text Box 35"/>
            <p:cNvSpPr txBox="1">
              <a:spLocks noChangeArrowheads="1"/>
            </p:cNvSpPr>
            <p:nvPr/>
          </p:nvSpPr>
          <p:spPr bwMode="auto">
            <a:xfrm>
              <a:off x="3741" y="3086"/>
              <a:ext cx="960"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Programming Languages</a:t>
              </a:r>
            </a:p>
          </p:txBody>
        </p:sp>
        <p:sp>
          <p:nvSpPr>
            <p:cNvPr id="4133" name="Text Box 36"/>
            <p:cNvSpPr txBox="1">
              <a:spLocks noChangeArrowheads="1"/>
            </p:cNvSpPr>
            <p:nvPr/>
          </p:nvSpPr>
          <p:spPr bwMode="auto">
            <a:xfrm>
              <a:off x="2859" y="2870"/>
              <a:ext cx="351"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Printer</a:t>
              </a:r>
            </a:p>
          </p:txBody>
        </p:sp>
        <p:sp>
          <p:nvSpPr>
            <p:cNvPr id="4134" name="Text Box 37"/>
            <p:cNvSpPr txBox="1">
              <a:spLocks noChangeArrowheads="1"/>
            </p:cNvSpPr>
            <p:nvPr/>
          </p:nvSpPr>
          <p:spPr bwMode="auto">
            <a:xfrm>
              <a:off x="2586" y="3054"/>
              <a:ext cx="383"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Modem</a:t>
              </a:r>
            </a:p>
          </p:txBody>
        </p:sp>
        <p:sp>
          <p:nvSpPr>
            <p:cNvPr id="4135" name="Text Box 38"/>
            <p:cNvSpPr txBox="1">
              <a:spLocks noChangeArrowheads="1"/>
            </p:cNvSpPr>
            <p:nvPr/>
          </p:nvSpPr>
          <p:spPr bwMode="auto">
            <a:xfrm>
              <a:off x="2995" y="3094"/>
              <a:ext cx="511"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Multimedia</a:t>
              </a:r>
            </a:p>
          </p:txBody>
        </p:sp>
        <p:sp>
          <p:nvSpPr>
            <p:cNvPr id="4136" name="Text Box 39"/>
            <p:cNvSpPr txBox="1">
              <a:spLocks noChangeArrowheads="1"/>
            </p:cNvSpPr>
            <p:nvPr/>
          </p:nvSpPr>
          <p:spPr bwMode="auto">
            <a:xfrm>
              <a:off x="1676" y="3138"/>
              <a:ext cx="508" cy="264"/>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Workgroup</a:t>
              </a:r>
            </a:p>
            <a:p>
              <a:pPr algn="ctr" eaLnBrk="0" hangingPunct="0">
                <a:spcBef>
                  <a:spcPct val="0"/>
                </a:spcBef>
                <a:buFontTx/>
                <a:buNone/>
              </a:pPr>
              <a:r>
                <a:rPr lang="en-US" altLang="id-ID" sz="1000">
                  <a:solidFill>
                    <a:schemeClr val="tx1"/>
                  </a:solidFill>
                  <a:latin typeface="Times New Roman" pitchFamily="18" charset="0"/>
                </a:rPr>
                <a:t>Computing</a:t>
              </a:r>
            </a:p>
          </p:txBody>
        </p:sp>
        <p:sp>
          <p:nvSpPr>
            <p:cNvPr id="4137" name="Text Box 40"/>
            <p:cNvSpPr txBox="1">
              <a:spLocks noChangeArrowheads="1"/>
            </p:cNvSpPr>
            <p:nvPr/>
          </p:nvSpPr>
          <p:spPr bwMode="auto">
            <a:xfrm>
              <a:off x="1491" y="2810"/>
              <a:ext cx="546"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Data Mining</a:t>
              </a:r>
            </a:p>
          </p:txBody>
        </p:sp>
        <p:sp>
          <p:nvSpPr>
            <p:cNvPr id="4138" name="Text Box 41"/>
            <p:cNvSpPr txBox="1">
              <a:spLocks noChangeArrowheads="1"/>
            </p:cNvSpPr>
            <p:nvPr/>
          </p:nvSpPr>
          <p:spPr bwMode="auto">
            <a:xfrm>
              <a:off x="1525" y="2409"/>
              <a:ext cx="702" cy="2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Decision Support</a:t>
              </a:r>
            </a:p>
            <a:p>
              <a:pPr algn="ctr" eaLnBrk="0" hangingPunct="0">
                <a:spcBef>
                  <a:spcPct val="0"/>
                </a:spcBef>
                <a:buFontTx/>
                <a:buNone/>
              </a:pPr>
              <a:r>
                <a:rPr lang="en-US" altLang="id-ID" sz="1000">
                  <a:solidFill>
                    <a:schemeClr val="tx1"/>
                  </a:solidFill>
                  <a:latin typeface="Times New Roman" pitchFamily="18" charset="0"/>
                </a:rPr>
                <a:t>System</a:t>
              </a:r>
            </a:p>
          </p:txBody>
        </p:sp>
        <p:sp>
          <p:nvSpPr>
            <p:cNvPr id="4139" name="Text Box 42"/>
            <p:cNvSpPr txBox="1">
              <a:spLocks noChangeArrowheads="1"/>
            </p:cNvSpPr>
            <p:nvPr/>
          </p:nvSpPr>
          <p:spPr bwMode="auto">
            <a:xfrm>
              <a:off x="3335" y="1434"/>
              <a:ext cx="680" cy="264"/>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Digital Nervous</a:t>
              </a:r>
            </a:p>
            <a:p>
              <a:pPr algn="ctr" eaLnBrk="0" hangingPunct="0">
                <a:spcBef>
                  <a:spcPct val="0"/>
                </a:spcBef>
                <a:buFontTx/>
                <a:buNone/>
              </a:pPr>
              <a:r>
                <a:rPr lang="en-US" altLang="id-ID" sz="1000">
                  <a:solidFill>
                    <a:schemeClr val="tx1"/>
                  </a:solidFill>
                  <a:latin typeface="Times New Roman" pitchFamily="18" charset="0"/>
                </a:rPr>
                <a:t>System</a:t>
              </a:r>
            </a:p>
          </p:txBody>
        </p:sp>
        <p:sp>
          <p:nvSpPr>
            <p:cNvPr id="4140" name="Text Box 43"/>
            <p:cNvSpPr txBox="1">
              <a:spLocks noChangeArrowheads="1"/>
            </p:cNvSpPr>
            <p:nvPr/>
          </p:nvSpPr>
          <p:spPr bwMode="auto">
            <a:xfrm>
              <a:off x="2591" y="1514"/>
              <a:ext cx="608" cy="165"/>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ISDN, VSAT</a:t>
              </a:r>
            </a:p>
          </p:txBody>
        </p:sp>
        <p:sp>
          <p:nvSpPr>
            <p:cNvPr id="4141" name="Text Box 44"/>
            <p:cNvSpPr txBox="1">
              <a:spLocks noChangeArrowheads="1"/>
            </p:cNvSpPr>
            <p:nvPr/>
          </p:nvSpPr>
          <p:spPr bwMode="auto">
            <a:xfrm>
              <a:off x="3455" y="1218"/>
              <a:ext cx="608" cy="166"/>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Infrastructure</a:t>
              </a:r>
            </a:p>
          </p:txBody>
        </p:sp>
        <p:sp>
          <p:nvSpPr>
            <p:cNvPr id="4142" name="Text Box 45"/>
            <p:cNvSpPr txBox="1">
              <a:spLocks noChangeArrowheads="1"/>
            </p:cNvSpPr>
            <p:nvPr/>
          </p:nvSpPr>
          <p:spPr bwMode="auto">
            <a:xfrm>
              <a:off x="1471" y="1434"/>
              <a:ext cx="488" cy="363"/>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Electronic</a:t>
              </a:r>
            </a:p>
            <a:p>
              <a:pPr algn="ctr" eaLnBrk="0" hangingPunct="0">
                <a:spcBef>
                  <a:spcPct val="0"/>
                </a:spcBef>
                <a:buFontTx/>
                <a:buNone/>
              </a:pPr>
              <a:r>
                <a:rPr lang="en-US" altLang="id-ID" sz="1000">
                  <a:solidFill>
                    <a:schemeClr val="tx1"/>
                  </a:solidFill>
                  <a:latin typeface="Times New Roman" pitchFamily="18" charset="0"/>
                </a:rPr>
                <a:t>Commerce</a:t>
              </a:r>
            </a:p>
          </p:txBody>
        </p:sp>
        <p:sp>
          <p:nvSpPr>
            <p:cNvPr id="4143" name="Text Box 46"/>
            <p:cNvSpPr txBox="1">
              <a:spLocks noChangeArrowheads="1"/>
            </p:cNvSpPr>
            <p:nvPr/>
          </p:nvSpPr>
          <p:spPr bwMode="auto">
            <a:xfrm>
              <a:off x="1551" y="1954"/>
              <a:ext cx="552" cy="364"/>
            </a:xfrm>
            <a:prstGeom prst="rect">
              <a:avLst/>
            </a:prstGeom>
            <a:grp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lgn="ctr" eaLnBrk="0" hangingPunct="0">
                <a:spcBef>
                  <a:spcPct val="0"/>
                </a:spcBef>
                <a:buFontTx/>
                <a:buNone/>
              </a:pPr>
              <a:r>
                <a:rPr lang="en-US" altLang="id-ID" sz="1000">
                  <a:solidFill>
                    <a:schemeClr val="tx1"/>
                  </a:solidFill>
                  <a:latin typeface="Times New Roman" pitchFamily="18" charset="0"/>
                </a:rPr>
                <a:t>Electronic</a:t>
              </a:r>
            </a:p>
            <a:p>
              <a:pPr algn="ctr" eaLnBrk="0" hangingPunct="0">
                <a:spcBef>
                  <a:spcPct val="0"/>
                </a:spcBef>
                <a:buFontTx/>
                <a:buNone/>
              </a:pPr>
              <a:r>
                <a:rPr lang="en-US" altLang="id-ID" sz="1000">
                  <a:solidFill>
                    <a:schemeClr val="tx1"/>
                  </a:solidFill>
                  <a:latin typeface="Times New Roman" pitchFamily="18" charset="0"/>
                </a:rPr>
                <a:t>Data</a:t>
              </a:r>
            </a:p>
            <a:p>
              <a:pPr algn="ctr" eaLnBrk="0" hangingPunct="0">
                <a:spcBef>
                  <a:spcPct val="0"/>
                </a:spcBef>
                <a:buFontTx/>
                <a:buNone/>
              </a:pPr>
              <a:r>
                <a:rPr lang="en-US" altLang="id-ID" sz="1000">
                  <a:solidFill>
                    <a:schemeClr val="tx1"/>
                  </a:solidFill>
                  <a:latin typeface="Times New Roman" pitchFamily="18" charset="0"/>
                </a:rPr>
                <a:t>Interchange</a:t>
              </a:r>
            </a:p>
          </p:txBody>
        </p:sp>
      </p:grpSp>
      <p:sp>
        <p:nvSpPr>
          <p:cNvPr id="9263" name="Rectangle 47"/>
          <p:cNvSpPr>
            <a:spLocks noGrp="1" noChangeArrowheads="1"/>
          </p:cNvSpPr>
          <p:nvPr>
            <p:ph type="title"/>
          </p:nvPr>
        </p:nvSpPr>
        <p:spPr>
          <a:xfrm>
            <a:off x="164455" y="152400"/>
            <a:ext cx="8839200" cy="685800"/>
          </a:xfrm>
          <a:solidFill>
            <a:schemeClr val="accent4">
              <a:lumMod val="20000"/>
              <a:lumOff val="80000"/>
            </a:schemeClr>
          </a:solidFill>
          <a:ln>
            <a:solidFill>
              <a:schemeClr val="accent1"/>
            </a:solidFill>
          </a:ln>
        </p:spPr>
        <p:txBody>
          <a:bodyPr>
            <a:noAutofit/>
          </a:bodyPr>
          <a:lstStyle/>
          <a:p>
            <a:pPr algn="l" fontAlgn="auto">
              <a:spcAft>
                <a:spcPts val="0"/>
              </a:spcAft>
              <a:defRPr/>
            </a:pPr>
            <a:r>
              <a:rPr lang="en-US" altLang="id-ID" sz="3200" cap="small" dirty="0" smtClean="0">
                <a:solidFill>
                  <a:schemeClr val="tx2">
                    <a:satMod val="130000"/>
                  </a:schemeClr>
                </a:solidFill>
              </a:rPr>
              <a:t>Information </a:t>
            </a:r>
            <a:r>
              <a:rPr lang="en-US" altLang="id-ID" sz="3200" cap="small" dirty="0">
                <a:solidFill>
                  <a:schemeClr val="tx2">
                    <a:satMod val="130000"/>
                  </a:schemeClr>
                </a:solidFill>
              </a:rPr>
              <a:t>Technology Domain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90600" y="1828800"/>
            <a:ext cx="7086600" cy="4800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0649" name="Rectangle 9"/>
          <p:cNvSpPr>
            <a:spLocks noGrp="1" noChangeArrowheads="1"/>
          </p:cNvSpPr>
          <p:nvPr>
            <p:ph type="title"/>
          </p:nvPr>
        </p:nvSpPr>
        <p:spPr>
          <a:xfrm>
            <a:off x="225425" y="228600"/>
            <a:ext cx="8229600" cy="1371600"/>
          </a:xfrm>
          <a:solidFill>
            <a:schemeClr val="accent5">
              <a:lumMod val="60000"/>
              <a:lumOff val="40000"/>
            </a:schemeClr>
          </a:solidFill>
          <a:ln>
            <a:noFill/>
          </a:ln>
        </p:spPr>
        <p:txBody>
          <a:bodyPr>
            <a:noAutofit/>
          </a:bodyPr>
          <a:lstStyle/>
          <a:p>
            <a:pPr algn="l" fontAlgn="auto">
              <a:lnSpc>
                <a:spcPct val="100000"/>
              </a:lnSpc>
              <a:spcAft>
                <a:spcPts val="0"/>
              </a:spcAft>
              <a:defRPr/>
            </a:pPr>
            <a:r>
              <a:rPr lang="en-US" altLang="id-ID" sz="3600" b="1" cap="all" dirty="0">
                <a:solidFill>
                  <a:schemeClr val="tx2">
                    <a:satMod val="130000"/>
                  </a:schemeClr>
                </a:solidFill>
              </a:rPr>
              <a:t>The Balanced of Resources has Changed</a:t>
            </a:r>
          </a:p>
        </p:txBody>
      </p:sp>
      <p:graphicFrame>
        <p:nvGraphicFramePr>
          <p:cNvPr id="3" name="Diagram 2"/>
          <p:cNvGraphicFramePr/>
          <p:nvPr>
            <p:extLst>
              <p:ext uri="{D42A27DB-BD31-4B8C-83A1-F6EECF244321}">
                <p14:modId xmlns:p14="http://schemas.microsoft.com/office/powerpoint/2010/main" val="2121390675"/>
              </p:ext>
            </p:extLst>
          </p:nvPr>
        </p:nvGraphicFramePr>
        <p:xfrm>
          <a:off x="1292224" y="2057400"/>
          <a:ext cx="6403975"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p:nvPr/>
        </p:nvSpPr>
        <p:spPr>
          <a:xfrm>
            <a:off x="-640080" y="4800600"/>
            <a:ext cx="3840479" cy="2606040"/>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txBox="1"/>
          <p:nvPr/>
        </p:nvSpPr>
        <p:spPr>
          <a:xfrm>
            <a:off x="459740" y="381000"/>
            <a:ext cx="4411309" cy="584707"/>
          </a:xfrm>
          <a:prstGeom prst="rect">
            <a:avLst/>
          </a:prstGeom>
          <a:solidFill>
            <a:schemeClr val="tx2">
              <a:lumMod val="50000"/>
            </a:schemeClr>
          </a:solidFill>
        </p:spPr>
        <p:txBody>
          <a:bodyPr wrap="square" lIns="0" tIns="0" rIns="0" bIns="0" rtlCol="0">
            <a:noAutofit/>
          </a:bodyPr>
          <a:lstStyle/>
          <a:p>
            <a:pPr marL="12700">
              <a:lnSpc>
                <a:spcPts val="4585"/>
              </a:lnSpc>
              <a:spcBef>
                <a:spcPts val="229"/>
              </a:spcBef>
            </a:pPr>
            <a:r>
              <a:rPr sz="6600" spc="0" baseline="3103" dirty="0" smtClean="0">
                <a:solidFill>
                  <a:schemeClr val="bg1"/>
                </a:solidFill>
                <a:latin typeface="Calibri"/>
                <a:cs typeface="Calibri"/>
              </a:rPr>
              <a:t>Bu</a:t>
            </a:r>
            <a:r>
              <a:rPr sz="6600" spc="4" baseline="3103" dirty="0" smtClean="0">
                <a:solidFill>
                  <a:schemeClr val="bg1"/>
                </a:solidFill>
                <a:latin typeface="Calibri"/>
                <a:cs typeface="Calibri"/>
              </a:rPr>
              <a:t>s</a:t>
            </a:r>
            <a:r>
              <a:rPr sz="6600" spc="0" baseline="3103" dirty="0" smtClean="0">
                <a:solidFill>
                  <a:schemeClr val="bg1"/>
                </a:solidFill>
                <a:latin typeface="Calibri"/>
                <a:cs typeface="Calibri"/>
              </a:rPr>
              <a:t>iness</a:t>
            </a:r>
            <a:r>
              <a:rPr sz="6600" spc="-9" baseline="3103" dirty="0" smtClean="0">
                <a:solidFill>
                  <a:schemeClr val="bg1"/>
                </a:solidFill>
                <a:latin typeface="Calibri"/>
                <a:cs typeface="Calibri"/>
              </a:rPr>
              <a:t> </a:t>
            </a:r>
            <a:r>
              <a:rPr sz="6600" spc="0" baseline="3103" dirty="0" smtClean="0">
                <a:solidFill>
                  <a:schemeClr val="bg1"/>
                </a:solidFill>
                <a:latin typeface="Calibri"/>
                <a:cs typeface="Calibri"/>
              </a:rPr>
              <a:t>P</a:t>
            </a:r>
            <a:r>
              <a:rPr sz="6600" spc="-64" baseline="3103" dirty="0" smtClean="0">
                <a:solidFill>
                  <a:schemeClr val="bg1"/>
                </a:solidFill>
                <a:latin typeface="Calibri"/>
                <a:cs typeface="Calibri"/>
              </a:rPr>
              <a:t>r</a:t>
            </a:r>
            <a:r>
              <a:rPr sz="6600" spc="0" baseline="3103" dirty="0" smtClean="0">
                <a:solidFill>
                  <a:schemeClr val="bg1"/>
                </a:solidFill>
                <a:latin typeface="Calibri"/>
                <a:cs typeface="Calibri"/>
              </a:rPr>
              <a:t>oces</a:t>
            </a:r>
            <a:r>
              <a:rPr sz="6600" spc="14" baseline="3103" dirty="0" smtClean="0">
                <a:solidFill>
                  <a:schemeClr val="bg1"/>
                </a:solidFill>
                <a:latin typeface="Calibri"/>
                <a:cs typeface="Calibri"/>
              </a:rPr>
              <a:t>s</a:t>
            </a:r>
            <a:r>
              <a:rPr sz="6600" spc="0" baseline="3103" dirty="0" smtClean="0">
                <a:solidFill>
                  <a:schemeClr val="bg1"/>
                </a:solidFill>
                <a:latin typeface="Calibri"/>
                <a:cs typeface="Calibri"/>
              </a:rPr>
              <a:t>es</a:t>
            </a:r>
            <a:endParaRPr sz="4400" dirty="0">
              <a:solidFill>
                <a:schemeClr val="bg1"/>
              </a:solidFill>
              <a:latin typeface="Calibri"/>
              <a:cs typeface="Calibri"/>
            </a:endParaRPr>
          </a:p>
        </p:txBody>
      </p:sp>
      <p:sp>
        <p:nvSpPr>
          <p:cNvPr id="9" name="object 9"/>
          <p:cNvSpPr txBox="1"/>
          <p:nvPr/>
        </p:nvSpPr>
        <p:spPr>
          <a:xfrm>
            <a:off x="609601" y="1295400"/>
            <a:ext cx="8224270" cy="5181600"/>
          </a:xfrm>
          <a:prstGeom prst="rect">
            <a:avLst/>
          </a:prstGeom>
          <a:solidFill>
            <a:schemeClr val="accent1">
              <a:lumMod val="20000"/>
              <a:lumOff val="80000"/>
            </a:schemeClr>
          </a:solidFill>
        </p:spPr>
        <p:txBody>
          <a:bodyPr wrap="square" lIns="91440" tIns="91440" rIns="91440" bIns="91440" rtlCol="0">
            <a:noAutofit/>
          </a:bodyPr>
          <a:lstStyle/>
          <a:p>
            <a:pPr marL="12700">
              <a:spcBef>
                <a:spcPts val="600"/>
              </a:spcBef>
            </a:pPr>
            <a:r>
              <a:rPr lang="en-US" sz="2600" spc="0" dirty="0" smtClean="0">
                <a:cs typeface="Calibri"/>
              </a:rPr>
              <a:t>Business Processes: refer to the manner in which work is organized and coordinated. It include: </a:t>
            </a:r>
          </a:p>
          <a:p>
            <a:pPr marL="457200" indent="-444500">
              <a:spcBef>
                <a:spcPts val="600"/>
              </a:spcBef>
              <a:buFont typeface="Wingdings" panose="05000000000000000000" pitchFamily="2" charset="2"/>
              <a:buChar char="q"/>
            </a:pPr>
            <a:r>
              <a:rPr sz="2600" b="1" spc="0" dirty="0" smtClean="0">
                <a:solidFill>
                  <a:srgbClr val="C00000"/>
                </a:solidFill>
                <a:cs typeface="Calibri"/>
              </a:rPr>
              <a:t>Collection</a:t>
            </a:r>
            <a:r>
              <a:rPr sz="2600" b="1" spc="-29" dirty="0" smtClean="0">
                <a:solidFill>
                  <a:srgbClr val="C00000"/>
                </a:solidFill>
                <a:cs typeface="Calibri"/>
              </a:rPr>
              <a:t> </a:t>
            </a:r>
            <a:r>
              <a:rPr sz="2600" spc="0" dirty="0" smtClean="0">
                <a:cs typeface="Calibri"/>
              </a:rPr>
              <a:t>of a</a:t>
            </a:r>
            <a:r>
              <a:rPr sz="2600" spc="9" dirty="0" smtClean="0">
                <a:cs typeface="Calibri"/>
              </a:rPr>
              <a:t>c</a:t>
            </a:r>
            <a:r>
              <a:rPr sz="2600" spc="0" dirty="0" smtClean="0">
                <a:cs typeface="Calibri"/>
              </a:rPr>
              <a:t>tivities,</a:t>
            </a:r>
            <a:r>
              <a:rPr sz="2600" spc="-19" dirty="0" smtClean="0">
                <a:cs typeface="Calibri"/>
              </a:rPr>
              <a:t> </a:t>
            </a:r>
            <a:r>
              <a:rPr sz="2600" spc="-25" dirty="0" smtClean="0">
                <a:cs typeface="Calibri"/>
              </a:rPr>
              <a:t>st</a:t>
            </a:r>
            <a:r>
              <a:rPr sz="2600" spc="0" dirty="0" smtClean="0">
                <a:cs typeface="Calibri"/>
              </a:rPr>
              <a:t>eps,</a:t>
            </a:r>
            <a:r>
              <a:rPr sz="2600" spc="-9" dirty="0" smtClean="0">
                <a:cs typeface="Calibri"/>
              </a:rPr>
              <a:t> </a:t>
            </a:r>
            <a:r>
              <a:rPr sz="2600" spc="0" dirty="0" smtClean="0">
                <a:cs typeface="Calibri"/>
              </a:rPr>
              <a:t>or </a:t>
            </a:r>
            <a:r>
              <a:rPr sz="2600" spc="-29" dirty="0" smtClean="0">
                <a:cs typeface="Calibri"/>
              </a:rPr>
              <a:t>t</a:t>
            </a:r>
            <a:r>
              <a:rPr sz="2600" spc="0" dirty="0" smtClean="0">
                <a:cs typeface="Calibri"/>
              </a:rPr>
              <a:t>as</a:t>
            </a:r>
            <a:r>
              <a:rPr sz="2600" spc="-19" dirty="0" smtClean="0">
                <a:cs typeface="Calibri"/>
              </a:rPr>
              <a:t>k</a:t>
            </a:r>
            <a:r>
              <a:rPr sz="2600" spc="0" dirty="0" smtClean="0">
                <a:cs typeface="Calibri"/>
              </a:rPr>
              <a:t>s,</a:t>
            </a:r>
            <a:r>
              <a:rPr sz="2600" spc="-25" dirty="0" smtClean="0">
                <a:cs typeface="Calibri"/>
              </a:rPr>
              <a:t> </a:t>
            </a:r>
            <a:r>
              <a:rPr sz="2600" spc="-34" dirty="0" smtClean="0">
                <a:cs typeface="Calibri"/>
              </a:rPr>
              <a:t>r</a:t>
            </a:r>
            <a:r>
              <a:rPr sz="2600" spc="0" dirty="0" smtClean="0">
                <a:cs typeface="Calibri"/>
              </a:rPr>
              <a:t>eq</a:t>
            </a:r>
            <a:r>
              <a:rPr sz="2600" spc="4" dirty="0" smtClean="0">
                <a:cs typeface="Calibri"/>
              </a:rPr>
              <a:t>u</a:t>
            </a:r>
            <a:r>
              <a:rPr sz="2600" spc="0" dirty="0" smtClean="0">
                <a:cs typeface="Calibri"/>
              </a:rPr>
              <a:t>i</a:t>
            </a:r>
            <a:r>
              <a:rPr sz="2600" spc="-34" dirty="0" smtClean="0">
                <a:cs typeface="Calibri"/>
              </a:rPr>
              <a:t>r</a:t>
            </a:r>
            <a:r>
              <a:rPr sz="2600" spc="0" dirty="0" smtClean="0">
                <a:cs typeface="Calibri"/>
              </a:rPr>
              <a:t>ed</a:t>
            </a:r>
            <a:r>
              <a:rPr sz="2600" spc="14" dirty="0" smtClean="0">
                <a:cs typeface="Calibri"/>
              </a:rPr>
              <a:t> </a:t>
            </a:r>
            <a:r>
              <a:rPr sz="2600" spc="-25" dirty="0" smtClean="0">
                <a:cs typeface="Calibri"/>
              </a:rPr>
              <a:t>t</a:t>
            </a:r>
            <a:r>
              <a:rPr sz="2600" spc="0" dirty="0" smtClean="0">
                <a:cs typeface="Calibri"/>
              </a:rPr>
              <a:t>o p</a:t>
            </a:r>
            <a:r>
              <a:rPr sz="2600" spc="-39" dirty="0" smtClean="0">
                <a:cs typeface="Calibri"/>
              </a:rPr>
              <a:t>r</a:t>
            </a:r>
            <a:r>
              <a:rPr sz="2600" spc="0" dirty="0" smtClean="0">
                <a:cs typeface="Calibri"/>
              </a:rPr>
              <a:t>oduce</a:t>
            </a:r>
            <a:r>
              <a:rPr sz="2600" spc="-9" dirty="0" smtClean="0">
                <a:cs typeface="Calibri"/>
              </a:rPr>
              <a:t> </a:t>
            </a:r>
            <a:r>
              <a:rPr sz="2600" spc="0" dirty="0" smtClean="0">
                <a:cs typeface="Calibri"/>
              </a:rPr>
              <a:t>a</a:t>
            </a:r>
            <a:r>
              <a:rPr lang="en-US" sz="2600" dirty="0">
                <a:cs typeface="Calibri"/>
              </a:rPr>
              <a:t> </a:t>
            </a:r>
            <a:r>
              <a:rPr sz="2600" spc="0" dirty="0" smtClean="0">
                <a:cs typeface="Calibri"/>
              </a:rPr>
              <a:t>p</a:t>
            </a:r>
            <a:r>
              <a:rPr sz="2600" spc="-34" dirty="0" smtClean="0">
                <a:cs typeface="Calibri"/>
              </a:rPr>
              <a:t>r</a:t>
            </a:r>
            <a:r>
              <a:rPr sz="2600" spc="0" dirty="0" smtClean="0">
                <a:cs typeface="Calibri"/>
              </a:rPr>
              <a:t>oduct</a:t>
            </a:r>
            <a:r>
              <a:rPr sz="2600" spc="-14" dirty="0" smtClean="0">
                <a:cs typeface="Calibri"/>
              </a:rPr>
              <a:t> </a:t>
            </a:r>
            <a:r>
              <a:rPr sz="2600" spc="0" dirty="0" smtClean="0">
                <a:cs typeface="Calibri"/>
              </a:rPr>
              <a:t>or </a:t>
            </a:r>
            <a:r>
              <a:rPr sz="2600" spc="-4" dirty="0" smtClean="0">
                <a:cs typeface="Calibri"/>
              </a:rPr>
              <a:t>s</a:t>
            </a:r>
            <a:r>
              <a:rPr sz="2600" spc="0" dirty="0" smtClean="0">
                <a:cs typeface="Calibri"/>
              </a:rPr>
              <a:t>e</a:t>
            </a:r>
            <a:r>
              <a:rPr sz="2600" spc="29" dirty="0" smtClean="0">
                <a:cs typeface="Calibri"/>
              </a:rPr>
              <a:t>r</a:t>
            </a:r>
            <a:r>
              <a:rPr sz="2600" spc="0" dirty="0" smtClean="0">
                <a:cs typeface="Calibri"/>
              </a:rPr>
              <a:t>vice</a:t>
            </a:r>
            <a:endParaRPr lang="en-US" sz="2600" spc="0" dirty="0" smtClean="0">
              <a:cs typeface="Calibri"/>
            </a:endParaRPr>
          </a:p>
          <a:p>
            <a:pPr marL="457200" indent="-444500">
              <a:spcBef>
                <a:spcPts val="600"/>
              </a:spcBef>
              <a:buFont typeface="Wingdings" panose="05000000000000000000" pitchFamily="2" charset="2"/>
              <a:buChar char="q"/>
            </a:pPr>
            <a:r>
              <a:rPr lang="en-US" sz="2600" b="1" dirty="0">
                <a:solidFill>
                  <a:srgbClr val="C00000"/>
                </a:solidFill>
                <a:cs typeface="Calibri"/>
              </a:rPr>
              <a:t>T</a:t>
            </a:r>
            <a:r>
              <a:rPr lang="en-US" sz="2600" b="1" spc="-9" dirty="0">
                <a:solidFill>
                  <a:srgbClr val="C00000"/>
                </a:solidFill>
                <a:cs typeface="Calibri"/>
              </a:rPr>
              <a:t>h</a:t>
            </a:r>
            <a:r>
              <a:rPr lang="en-US" sz="2600" b="1" dirty="0">
                <a:solidFill>
                  <a:srgbClr val="C00000"/>
                </a:solidFill>
                <a:cs typeface="Calibri"/>
              </a:rPr>
              <a:t>ese</a:t>
            </a:r>
            <a:r>
              <a:rPr lang="en-US" sz="2600" b="1" spc="9" dirty="0">
                <a:solidFill>
                  <a:srgbClr val="C00000"/>
                </a:solidFill>
                <a:cs typeface="Calibri"/>
              </a:rPr>
              <a:t> </a:t>
            </a:r>
            <a:r>
              <a:rPr lang="en-US" sz="2600" b="1" dirty="0">
                <a:solidFill>
                  <a:srgbClr val="C00000"/>
                </a:solidFill>
                <a:cs typeface="Calibri"/>
              </a:rPr>
              <a:t>activities</a:t>
            </a:r>
            <a:r>
              <a:rPr lang="en-US" sz="2600" b="1" spc="-14" dirty="0">
                <a:solidFill>
                  <a:srgbClr val="C00000"/>
                </a:solidFill>
                <a:cs typeface="Calibri"/>
              </a:rPr>
              <a:t> </a:t>
            </a:r>
            <a:r>
              <a:rPr lang="en-US" sz="2600" b="1" dirty="0">
                <a:solidFill>
                  <a:srgbClr val="C00000"/>
                </a:solidFill>
                <a:cs typeface="Calibri"/>
              </a:rPr>
              <a:t>a</a:t>
            </a:r>
            <a:r>
              <a:rPr lang="en-US" sz="2600" b="1" spc="-34" dirty="0">
                <a:solidFill>
                  <a:srgbClr val="C00000"/>
                </a:solidFill>
                <a:cs typeface="Calibri"/>
              </a:rPr>
              <a:t>r</a:t>
            </a:r>
            <a:r>
              <a:rPr lang="en-US" sz="2600" b="1" dirty="0">
                <a:solidFill>
                  <a:srgbClr val="C00000"/>
                </a:solidFill>
                <a:cs typeface="Calibri"/>
              </a:rPr>
              <a:t>e</a:t>
            </a:r>
            <a:r>
              <a:rPr lang="en-US" sz="2600" b="1" spc="-9" dirty="0">
                <a:solidFill>
                  <a:srgbClr val="C00000"/>
                </a:solidFill>
                <a:cs typeface="Calibri"/>
              </a:rPr>
              <a:t> </a:t>
            </a:r>
            <a:r>
              <a:rPr lang="en-US" sz="2600" b="1" dirty="0">
                <a:solidFill>
                  <a:srgbClr val="C00000"/>
                </a:solidFill>
                <a:cs typeface="Calibri"/>
              </a:rPr>
              <a:t>supp</a:t>
            </a:r>
            <a:r>
              <a:rPr lang="en-US" sz="2600" b="1" spc="-14" dirty="0">
                <a:solidFill>
                  <a:srgbClr val="C00000"/>
                </a:solidFill>
                <a:cs typeface="Calibri"/>
              </a:rPr>
              <a:t>o</a:t>
            </a:r>
            <a:r>
              <a:rPr lang="en-US" sz="2600" b="1" dirty="0">
                <a:solidFill>
                  <a:srgbClr val="C00000"/>
                </a:solidFill>
                <a:cs typeface="Calibri"/>
              </a:rPr>
              <a:t>r</a:t>
            </a:r>
            <a:r>
              <a:rPr lang="en-US" sz="2600" b="1" spc="-25" dirty="0">
                <a:solidFill>
                  <a:srgbClr val="C00000"/>
                </a:solidFill>
                <a:cs typeface="Calibri"/>
              </a:rPr>
              <a:t>t</a:t>
            </a:r>
            <a:r>
              <a:rPr lang="en-US" sz="2600" b="1" dirty="0">
                <a:solidFill>
                  <a:srgbClr val="C00000"/>
                </a:solidFill>
                <a:cs typeface="Calibri"/>
              </a:rPr>
              <a:t>ed</a:t>
            </a:r>
            <a:r>
              <a:rPr lang="en-US" sz="2600" b="1" spc="9" dirty="0">
                <a:solidFill>
                  <a:srgbClr val="C00000"/>
                </a:solidFill>
                <a:cs typeface="Calibri"/>
              </a:rPr>
              <a:t> </a:t>
            </a:r>
            <a:r>
              <a:rPr lang="en-US" sz="2600" spc="-14" dirty="0">
                <a:cs typeface="Calibri"/>
              </a:rPr>
              <a:t>b</a:t>
            </a:r>
            <a:r>
              <a:rPr lang="en-US" sz="2600" dirty="0">
                <a:cs typeface="Calibri"/>
              </a:rPr>
              <a:t>y</a:t>
            </a:r>
            <a:r>
              <a:rPr lang="en-US" sz="2600" spc="-9" dirty="0">
                <a:cs typeface="Calibri"/>
              </a:rPr>
              <a:t> </a:t>
            </a:r>
            <a:r>
              <a:rPr lang="en-US" sz="2600" dirty="0">
                <a:cs typeface="Calibri"/>
              </a:rPr>
              <a:t>fl</a:t>
            </a:r>
            <a:r>
              <a:rPr lang="en-US" sz="2600" spc="-19" dirty="0">
                <a:cs typeface="Calibri"/>
              </a:rPr>
              <a:t>o</a:t>
            </a:r>
            <a:r>
              <a:rPr lang="en-US" sz="2600" spc="-25" dirty="0">
                <a:cs typeface="Calibri"/>
              </a:rPr>
              <a:t>w</a:t>
            </a:r>
            <a:r>
              <a:rPr lang="en-US" sz="2600" dirty="0">
                <a:cs typeface="Calibri"/>
              </a:rPr>
              <a:t>s</a:t>
            </a:r>
            <a:r>
              <a:rPr lang="en-US" sz="2600" spc="19" dirty="0">
                <a:cs typeface="Calibri"/>
              </a:rPr>
              <a:t> </a:t>
            </a:r>
            <a:r>
              <a:rPr lang="en-US" sz="2600" dirty="0">
                <a:cs typeface="Calibri"/>
              </a:rPr>
              <a:t>of</a:t>
            </a:r>
            <a:r>
              <a:rPr lang="en-US" sz="2600" spc="-9" dirty="0">
                <a:cs typeface="Calibri"/>
              </a:rPr>
              <a:t> </a:t>
            </a:r>
            <a:r>
              <a:rPr lang="en-US" sz="2600" dirty="0">
                <a:cs typeface="Calibri"/>
              </a:rPr>
              <a:t>m</a:t>
            </a:r>
            <a:r>
              <a:rPr lang="en-US" sz="2600" spc="-19" dirty="0">
                <a:cs typeface="Calibri"/>
              </a:rPr>
              <a:t>a</a:t>
            </a:r>
            <a:r>
              <a:rPr lang="en-US" sz="2600" spc="-25" dirty="0">
                <a:cs typeface="Calibri"/>
              </a:rPr>
              <a:t>t</a:t>
            </a:r>
            <a:r>
              <a:rPr lang="en-US" sz="2600" dirty="0">
                <a:cs typeface="Calibri"/>
              </a:rPr>
              <a:t>erial,</a:t>
            </a:r>
            <a:r>
              <a:rPr lang="en-US" sz="2600" spc="-14" dirty="0">
                <a:cs typeface="Calibri"/>
              </a:rPr>
              <a:t> </a:t>
            </a:r>
            <a:r>
              <a:rPr lang="en-US" sz="2600" dirty="0" smtClean="0">
                <a:cs typeface="Calibri"/>
              </a:rPr>
              <a:t>i</a:t>
            </a:r>
            <a:r>
              <a:rPr lang="en-US" sz="2600" spc="-14" dirty="0" smtClean="0">
                <a:cs typeface="Calibri"/>
              </a:rPr>
              <a:t>n</a:t>
            </a:r>
            <a:r>
              <a:rPr lang="en-US" sz="2600" spc="-50" dirty="0" smtClean="0">
                <a:cs typeface="Calibri"/>
              </a:rPr>
              <a:t>f</a:t>
            </a:r>
            <a:r>
              <a:rPr lang="en-US" sz="2600" dirty="0" smtClean="0">
                <a:cs typeface="Calibri"/>
              </a:rPr>
              <a:t>orm</a:t>
            </a:r>
            <a:r>
              <a:rPr lang="en-US" sz="2600" spc="-25" dirty="0" smtClean="0">
                <a:cs typeface="Calibri"/>
              </a:rPr>
              <a:t>a</a:t>
            </a:r>
            <a:r>
              <a:rPr lang="en-US" sz="2600" dirty="0" smtClean="0">
                <a:cs typeface="Calibri"/>
              </a:rPr>
              <a:t>ti</a:t>
            </a:r>
            <a:r>
              <a:rPr lang="en-US" sz="2600" spc="-4" dirty="0" smtClean="0">
                <a:cs typeface="Calibri"/>
              </a:rPr>
              <a:t>o</a:t>
            </a:r>
            <a:r>
              <a:rPr lang="en-US" sz="2600" dirty="0" smtClean="0">
                <a:cs typeface="Calibri"/>
              </a:rPr>
              <a:t>n, kn</a:t>
            </a:r>
            <a:r>
              <a:rPr lang="en-US" sz="2600" spc="-19" dirty="0" smtClean="0">
                <a:cs typeface="Calibri"/>
              </a:rPr>
              <a:t>o</a:t>
            </a:r>
            <a:r>
              <a:rPr lang="en-US" sz="2600" dirty="0" smtClean="0">
                <a:cs typeface="Calibri"/>
              </a:rPr>
              <a:t>wled</a:t>
            </a:r>
            <a:r>
              <a:rPr lang="en-US" sz="2600" spc="-19" dirty="0" smtClean="0">
                <a:cs typeface="Calibri"/>
              </a:rPr>
              <a:t>g</a:t>
            </a:r>
            <a:r>
              <a:rPr lang="en-US" sz="2600" dirty="0" smtClean="0">
                <a:cs typeface="Calibri"/>
              </a:rPr>
              <a:t>e </a:t>
            </a:r>
            <a:r>
              <a:rPr lang="en-US" sz="2600" dirty="0">
                <a:cs typeface="Calibri"/>
              </a:rPr>
              <a:t>a</a:t>
            </a:r>
            <a:r>
              <a:rPr lang="en-US" sz="2600" spc="4" dirty="0">
                <a:cs typeface="Calibri"/>
              </a:rPr>
              <a:t>m</a:t>
            </a:r>
            <a:r>
              <a:rPr lang="en-US" sz="2600" dirty="0">
                <a:cs typeface="Calibri"/>
              </a:rPr>
              <a:t>ong</a:t>
            </a:r>
            <a:r>
              <a:rPr lang="en-US" sz="2600" spc="-24" dirty="0">
                <a:cs typeface="Calibri"/>
              </a:rPr>
              <a:t> </a:t>
            </a:r>
            <a:r>
              <a:rPr lang="en-US" sz="2600" dirty="0">
                <a:cs typeface="Calibri"/>
              </a:rPr>
              <a:t>the pa</a:t>
            </a:r>
            <a:r>
              <a:rPr lang="en-US" sz="2600" spc="4" dirty="0">
                <a:cs typeface="Calibri"/>
              </a:rPr>
              <a:t>r</a:t>
            </a:r>
            <a:r>
              <a:rPr lang="en-US" sz="2600" dirty="0">
                <a:cs typeface="Calibri"/>
              </a:rPr>
              <a:t>ticipa</a:t>
            </a:r>
            <a:r>
              <a:rPr lang="en-US" sz="2600" spc="-14" dirty="0">
                <a:cs typeface="Calibri"/>
              </a:rPr>
              <a:t>n</a:t>
            </a:r>
            <a:r>
              <a:rPr lang="en-US" sz="2600" dirty="0">
                <a:cs typeface="Calibri"/>
              </a:rPr>
              <a:t>ts</a:t>
            </a:r>
            <a:r>
              <a:rPr lang="en-US" sz="2600" spc="-29" dirty="0">
                <a:cs typeface="Calibri"/>
              </a:rPr>
              <a:t> </a:t>
            </a:r>
            <a:r>
              <a:rPr lang="en-US" sz="2600" dirty="0">
                <a:cs typeface="Calibri"/>
              </a:rPr>
              <a:t>in business </a:t>
            </a:r>
            <a:r>
              <a:rPr lang="en-US" sz="2600" dirty="0" smtClean="0">
                <a:cs typeface="Calibri"/>
              </a:rPr>
              <a:t>p</a:t>
            </a:r>
            <a:r>
              <a:rPr lang="en-US" sz="2600" spc="-29" dirty="0" smtClean="0">
                <a:cs typeface="Calibri"/>
              </a:rPr>
              <a:t>r</a:t>
            </a:r>
            <a:r>
              <a:rPr lang="en-US" sz="2600" dirty="0" smtClean="0">
                <a:cs typeface="Calibri"/>
              </a:rPr>
              <a:t>ocesses</a:t>
            </a:r>
          </a:p>
          <a:p>
            <a:pPr marL="457200" indent="-444500">
              <a:spcBef>
                <a:spcPts val="600"/>
              </a:spcBef>
              <a:buFont typeface="Wingdings" panose="05000000000000000000" pitchFamily="2" charset="2"/>
              <a:buChar char="q"/>
            </a:pPr>
            <a:r>
              <a:rPr lang="en-US" sz="2600" dirty="0">
                <a:cs typeface="Calibri"/>
              </a:rPr>
              <a:t>M</a:t>
            </a:r>
            <a:r>
              <a:rPr lang="en-US" sz="2600" spc="-44" dirty="0">
                <a:cs typeface="Calibri"/>
              </a:rPr>
              <a:t>a</a:t>
            </a:r>
            <a:r>
              <a:rPr lang="en-US" sz="2600" dirty="0">
                <a:cs typeface="Calibri"/>
              </a:rPr>
              <a:t>y</a:t>
            </a:r>
            <a:r>
              <a:rPr lang="en-US" sz="2600" spc="-9" dirty="0">
                <a:cs typeface="Calibri"/>
              </a:rPr>
              <a:t> </a:t>
            </a:r>
            <a:r>
              <a:rPr lang="en-US" sz="2600" dirty="0">
                <a:cs typeface="Calibri"/>
              </a:rPr>
              <a:t>be ti</a:t>
            </a:r>
            <a:r>
              <a:rPr lang="en-US" sz="2600" spc="4" dirty="0">
                <a:cs typeface="Calibri"/>
              </a:rPr>
              <a:t>e</a:t>
            </a:r>
            <a:r>
              <a:rPr lang="en-US" sz="2600" dirty="0">
                <a:cs typeface="Calibri"/>
              </a:rPr>
              <a:t>d </a:t>
            </a:r>
            <a:r>
              <a:rPr lang="en-US" sz="2600" spc="-25" dirty="0">
                <a:cs typeface="Calibri"/>
              </a:rPr>
              <a:t>t</a:t>
            </a:r>
            <a:r>
              <a:rPr lang="en-US" sz="2600" dirty="0">
                <a:cs typeface="Calibri"/>
              </a:rPr>
              <a:t>o</a:t>
            </a:r>
            <a:r>
              <a:rPr lang="en-US" sz="2600" spc="-9" dirty="0">
                <a:cs typeface="Calibri"/>
              </a:rPr>
              <a:t> </a:t>
            </a:r>
            <a:r>
              <a:rPr lang="en-US" sz="2600" dirty="0">
                <a:cs typeface="Calibri"/>
              </a:rPr>
              <a:t>functional</a:t>
            </a:r>
            <a:r>
              <a:rPr lang="en-US" sz="2600" spc="-14" dirty="0">
                <a:cs typeface="Calibri"/>
              </a:rPr>
              <a:t> </a:t>
            </a:r>
            <a:r>
              <a:rPr lang="en-US" sz="2600" dirty="0">
                <a:cs typeface="Calibri"/>
              </a:rPr>
              <a:t>a</a:t>
            </a:r>
            <a:r>
              <a:rPr lang="en-US" sz="2600" spc="-29" dirty="0">
                <a:cs typeface="Calibri"/>
              </a:rPr>
              <a:t>r</a:t>
            </a:r>
            <a:r>
              <a:rPr lang="en-US" sz="2600" dirty="0">
                <a:cs typeface="Calibri"/>
              </a:rPr>
              <a:t>ea</a:t>
            </a:r>
            <a:r>
              <a:rPr lang="en-US" sz="2600" spc="4" dirty="0">
                <a:cs typeface="Calibri"/>
              </a:rPr>
              <a:t> </a:t>
            </a:r>
            <a:r>
              <a:rPr lang="en-US" sz="2600" spc="-9" dirty="0">
                <a:cs typeface="Calibri"/>
              </a:rPr>
              <a:t>o</a:t>
            </a:r>
            <a:r>
              <a:rPr lang="en-US" sz="2600" dirty="0">
                <a:cs typeface="Calibri"/>
              </a:rPr>
              <a:t>r be</a:t>
            </a:r>
            <a:r>
              <a:rPr lang="en-US" sz="2600" spc="9" dirty="0">
                <a:cs typeface="Calibri"/>
              </a:rPr>
              <a:t> </a:t>
            </a:r>
            <a:r>
              <a:rPr lang="en-US" sz="2600" dirty="0">
                <a:cs typeface="Calibri"/>
              </a:rPr>
              <a:t>c</a:t>
            </a:r>
            <a:r>
              <a:rPr lang="en-US" sz="2600" spc="-29" dirty="0">
                <a:cs typeface="Calibri"/>
              </a:rPr>
              <a:t>r</a:t>
            </a:r>
            <a:r>
              <a:rPr lang="en-US" sz="2600" dirty="0">
                <a:cs typeface="Calibri"/>
              </a:rPr>
              <a:t>o</a:t>
            </a:r>
            <a:r>
              <a:rPr lang="en-US" sz="2600" spc="-9" dirty="0">
                <a:cs typeface="Calibri"/>
              </a:rPr>
              <a:t>s</a:t>
            </a:r>
            <a:r>
              <a:rPr lang="en-US" sz="2600" spc="-4" dirty="0">
                <a:cs typeface="Calibri"/>
              </a:rPr>
              <a:t>s-</a:t>
            </a:r>
            <a:r>
              <a:rPr lang="en-US" sz="2600" dirty="0">
                <a:cs typeface="Calibri"/>
              </a:rPr>
              <a:t>fun</a:t>
            </a:r>
            <a:r>
              <a:rPr lang="en-US" sz="2600" spc="9" dirty="0">
                <a:cs typeface="Calibri"/>
              </a:rPr>
              <a:t>c</a:t>
            </a:r>
            <a:r>
              <a:rPr lang="en-US" sz="2600" dirty="0">
                <a:cs typeface="Calibri"/>
              </a:rPr>
              <a:t>tional</a:t>
            </a:r>
          </a:p>
          <a:p>
            <a:pPr marL="457200" indent="-444500">
              <a:spcBef>
                <a:spcPts val="600"/>
              </a:spcBef>
              <a:buFont typeface="Wingdings" panose="05000000000000000000" pitchFamily="2" charset="2"/>
              <a:buChar char="q"/>
            </a:pPr>
            <a:r>
              <a:rPr lang="en-US" sz="2600" spc="-219" dirty="0">
                <a:solidFill>
                  <a:srgbClr val="0D0D0D"/>
                </a:solidFill>
                <a:cs typeface="Calibri"/>
              </a:rPr>
              <a:t>T</a:t>
            </a:r>
            <a:r>
              <a:rPr lang="en-US" sz="2600" dirty="0">
                <a:solidFill>
                  <a:srgbClr val="0D0D0D"/>
                </a:solidFill>
                <a:cs typeface="Calibri"/>
              </a:rPr>
              <a:t>o a la</a:t>
            </a:r>
            <a:r>
              <a:rPr lang="en-US" sz="2600" spc="-29" dirty="0">
                <a:solidFill>
                  <a:srgbClr val="0D0D0D"/>
                </a:solidFill>
                <a:cs typeface="Calibri"/>
              </a:rPr>
              <a:t>r</a:t>
            </a:r>
            <a:r>
              <a:rPr lang="en-US" sz="2600" spc="-25" dirty="0">
                <a:solidFill>
                  <a:srgbClr val="0D0D0D"/>
                </a:solidFill>
                <a:cs typeface="Calibri"/>
              </a:rPr>
              <a:t>g</a:t>
            </a:r>
            <a:r>
              <a:rPr lang="en-US" sz="2600" dirty="0">
                <a:solidFill>
                  <a:srgbClr val="0D0D0D"/>
                </a:solidFill>
                <a:cs typeface="Calibri"/>
              </a:rPr>
              <a:t>e</a:t>
            </a:r>
            <a:r>
              <a:rPr lang="en-US" sz="2600" spc="-9" dirty="0">
                <a:solidFill>
                  <a:srgbClr val="0D0D0D"/>
                </a:solidFill>
                <a:cs typeface="Calibri"/>
              </a:rPr>
              <a:t> </a:t>
            </a:r>
            <a:r>
              <a:rPr lang="en-US" sz="2600" spc="-29" dirty="0">
                <a:solidFill>
                  <a:srgbClr val="0D0D0D"/>
                </a:solidFill>
                <a:cs typeface="Calibri"/>
              </a:rPr>
              <a:t>e</a:t>
            </a:r>
            <a:r>
              <a:rPr lang="en-US" sz="2600" spc="14" dirty="0">
                <a:solidFill>
                  <a:srgbClr val="0D0D0D"/>
                </a:solidFill>
                <a:cs typeface="Calibri"/>
              </a:rPr>
              <a:t>x</a:t>
            </a:r>
            <a:r>
              <a:rPr lang="en-US" sz="2600" spc="-25" dirty="0">
                <a:solidFill>
                  <a:srgbClr val="0D0D0D"/>
                </a:solidFill>
                <a:cs typeface="Calibri"/>
              </a:rPr>
              <a:t>t</a:t>
            </a:r>
            <a:r>
              <a:rPr lang="en-US" sz="2600" dirty="0">
                <a:solidFill>
                  <a:srgbClr val="0D0D0D"/>
                </a:solidFill>
                <a:cs typeface="Calibri"/>
              </a:rPr>
              <a:t>e</a:t>
            </a:r>
            <a:r>
              <a:rPr lang="en-US" sz="2600" spc="-19" dirty="0">
                <a:solidFill>
                  <a:srgbClr val="0D0D0D"/>
                </a:solidFill>
                <a:cs typeface="Calibri"/>
              </a:rPr>
              <a:t>n</a:t>
            </a:r>
            <a:r>
              <a:rPr lang="en-US" sz="2600" dirty="0">
                <a:solidFill>
                  <a:srgbClr val="0D0D0D"/>
                </a:solidFill>
                <a:cs typeface="Calibri"/>
              </a:rPr>
              <a:t>t,</a:t>
            </a:r>
            <a:r>
              <a:rPr lang="en-US" sz="2600" spc="-14" dirty="0">
                <a:solidFill>
                  <a:srgbClr val="0D0D0D"/>
                </a:solidFill>
                <a:cs typeface="Calibri"/>
              </a:rPr>
              <a:t> </a:t>
            </a:r>
            <a:r>
              <a:rPr lang="en-US" sz="2600" b="1" dirty="0">
                <a:solidFill>
                  <a:srgbClr val="C00000"/>
                </a:solidFill>
                <a:cs typeface="Calibri"/>
              </a:rPr>
              <a:t>the</a:t>
            </a:r>
            <a:r>
              <a:rPr lang="en-US" sz="2600" b="1" spc="-9" dirty="0">
                <a:solidFill>
                  <a:srgbClr val="C00000"/>
                </a:solidFill>
                <a:cs typeface="Calibri"/>
              </a:rPr>
              <a:t> </a:t>
            </a:r>
            <a:r>
              <a:rPr lang="en-US" sz="2600" b="1" dirty="0">
                <a:solidFill>
                  <a:srgbClr val="C00000"/>
                </a:solidFill>
                <a:cs typeface="Calibri"/>
              </a:rPr>
              <a:t>pe</a:t>
            </a:r>
            <a:r>
              <a:rPr lang="en-US" sz="2600" b="1" spc="4" dirty="0">
                <a:solidFill>
                  <a:srgbClr val="C00000"/>
                </a:solidFill>
                <a:cs typeface="Calibri"/>
              </a:rPr>
              <a:t>r</a:t>
            </a:r>
            <a:r>
              <a:rPr lang="en-US" sz="2600" b="1" spc="-50" dirty="0">
                <a:solidFill>
                  <a:srgbClr val="C00000"/>
                </a:solidFill>
                <a:cs typeface="Calibri"/>
              </a:rPr>
              <a:t>f</a:t>
            </a:r>
            <a:r>
              <a:rPr lang="en-US" sz="2600" b="1" dirty="0">
                <a:solidFill>
                  <a:srgbClr val="C00000"/>
                </a:solidFill>
                <a:cs typeface="Calibri"/>
              </a:rPr>
              <a:t>ormance of a</a:t>
            </a:r>
            <a:r>
              <a:rPr lang="en-US" sz="2600" b="1" spc="-9" dirty="0">
                <a:solidFill>
                  <a:srgbClr val="C00000"/>
                </a:solidFill>
                <a:cs typeface="Calibri"/>
              </a:rPr>
              <a:t> </a:t>
            </a:r>
            <a:r>
              <a:rPr lang="en-US" sz="2600" b="1" dirty="0" smtClean="0">
                <a:solidFill>
                  <a:srgbClr val="C00000"/>
                </a:solidFill>
                <a:cs typeface="Calibri"/>
              </a:rPr>
              <a:t>business on</a:t>
            </a:r>
            <a:r>
              <a:rPr lang="en-US" sz="2600" b="1" spc="-9" dirty="0" smtClean="0">
                <a:solidFill>
                  <a:srgbClr val="C00000"/>
                </a:solidFill>
                <a:cs typeface="Calibri"/>
              </a:rPr>
              <a:t> </a:t>
            </a:r>
            <a:r>
              <a:rPr lang="en-US" sz="2600" b="1" dirty="0">
                <a:solidFill>
                  <a:srgbClr val="C00000"/>
                </a:solidFill>
                <a:cs typeface="Calibri"/>
              </a:rPr>
              <a:t>h</a:t>
            </a:r>
            <a:r>
              <a:rPr lang="en-US" sz="2600" b="1" spc="-19" dirty="0">
                <a:solidFill>
                  <a:srgbClr val="C00000"/>
                </a:solidFill>
                <a:cs typeface="Calibri"/>
              </a:rPr>
              <a:t>o</a:t>
            </a:r>
            <a:r>
              <a:rPr lang="en-US" sz="2600" b="1" dirty="0">
                <a:solidFill>
                  <a:srgbClr val="C00000"/>
                </a:solidFill>
                <a:cs typeface="Calibri"/>
              </a:rPr>
              <a:t>w </a:t>
            </a:r>
            <a:r>
              <a:rPr lang="en-US" sz="2600" b="1" spc="-25" dirty="0">
                <a:solidFill>
                  <a:srgbClr val="C00000"/>
                </a:solidFill>
                <a:cs typeface="Calibri"/>
              </a:rPr>
              <a:t>w</a:t>
            </a:r>
            <a:r>
              <a:rPr lang="en-US" sz="2600" b="1" dirty="0">
                <a:solidFill>
                  <a:srgbClr val="C00000"/>
                </a:solidFill>
                <a:cs typeface="Calibri"/>
              </a:rPr>
              <a:t>ell</a:t>
            </a:r>
            <a:r>
              <a:rPr lang="en-US" sz="2600" b="1" spc="4" dirty="0">
                <a:solidFill>
                  <a:srgbClr val="C00000"/>
                </a:solidFill>
                <a:cs typeface="Calibri"/>
              </a:rPr>
              <a:t> </a:t>
            </a:r>
            <a:r>
              <a:rPr lang="en-US" sz="2600" dirty="0">
                <a:solidFill>
                  <a:srgbClr val="0D0D0D"/>
                </a:solidFill>
                <a:cs typeface="Calibri"/>
              </a:rPr>
              <a:t>its</a:t>
            </a:r>
            <a:r>
              <a:rPr lang="en-US" sz="2600" spc="-14" dirty="0">
                <a:solidFill>
                  <a:srgbClr val="0D0D0D"/>
                </a:solidFill>
                <a:cs typeface="Calibri"/>
              </a:rPr>
              <a:t> </a:t>
            </a:r>
            <a:r>
              <a:rPr lang="en-US" sz="2600" dirty="0">
                <a:solidFill>
                  <a:srgbClr val="0D0D0D"/>
                </a:solidFill>
                <a:cs typeface="Calibri"/>
              </a:rPr>
              <a:t>business</a:t>
            </a:r>
            <a:r>
              <a:rPr lang="en-US" sz="2600" spc="9" dirty="0">
                <a:solidFill>
                  <a:srgbClr val="0D0D0D"/>
                </a:solidFill>
                <a:cs typeface="Calibri"/>
              </a:rPr>
              <a:t> </a:t>
            </a:r>
            <a:r>
              <a:rPr lang="en-US" sz="2600" dirty="0">
                <a:solidFill>
                  <a:srgbClr val="0D0D0D"/>
                </a:solidFill>
                <a:cs typeface="Calibri"/>
              </a:rPr>
              <a:t>p</a:t>
            </a:r>
            <a:r>
              <a:rPr lang="en-US" sz="2600" spc="-34" dirty="0">
                <a:solidFill>
                  <a:srgbClr val="0D0D0D"/>
                </a:solidFill>
                <a:cs typeface="Calibri"/>
              </a:rPr>
              <a:t>r</a:t>
            </a:r>
            <a:r>
              <a:rPr lang="en-US" sz="2600" dirty="0">
                <a:solidFill>
                  <a:srgbClr val="0D0D0D"/>
                </a:solidFill>
                <a:cs typeface="Calibri"/>
              </a:rPr>
              <a:t>ocesses</a:t>
            </a:r>
            <a:r>
              <a:rPr lang="en-US" sz="2600" spc="-9" dirty="0">
                <a:solidFill>
                  <a:srgbClr val="0D0D0D"/>
                </a:solidFill>
                <a:cs typeface="Calibri"/>
              </a:rPr>
              <a:t> </a:t>
            </a:r>
            <a:r>
              <a:rPr lang="en-US" sz="2600" dirty="0">
                <a:solidFill>
                  <a:srgbClr val="0D0D0D"/>
                </a:solidFill>
                <a:cs typeface="Calibri"/>
              </a:rPr>
              <a:t>a</a:t>
            </a:r>
            <a:r>
              <a:rPr lang="en-US" sz="2600" spc="-29" dirty="0">
                <a:solidFill>
                  <a:srgbClr val="0D0D0D"/>
                </a:solidFill>
                <a:cs typeface="Calibri"/>
              </a:rPr>
              <a:t>r</a:t>
            </a:r>
            <a:r>
              <a:rPr lang="en-US" sz="2600" dirty="0">
                <a:solidFill>
                  <a:srgbClr val="0D0D0D"/>
                </a:solidFill>
                <a:cs typeface="Calibri"/>
              </a:rPr>
              <a:t>e </a:t>
            </a:r>
            <a:r>
              <a:rPr lang="en-US" sz="2600" dirty="0" smtClean="0">
                <a:solidFill>
                  <a:srgbClr val="0D0D0D"/>
                </a:solidFill>
                <a:cs typeface="Calibri"/>
              </a:rPr>
              <a:t>d</a:t>
            </a:r>
            <a:r>
              <a:rPr lang="en-US" sz="2600" spc="4" dirty="0" smtClean="0">
                <a:solidFill>
                  <a:srgbClr val="0D0D0D"/>
                </a:solidFill>
                <a:cs typeface="Calibri"/>
              </a:rPr>
              <a:t>e</a:t>
            </a:r>
            <a:r>
              <a:rPr lang="en-US" sz="2600" dirty="0" smtClean="0">
                <a:solidFill>
                  <a:srgbClr val="0D0D0D"/>
                </a:solidFill>
                <a:cs typeface="Calibri"/>
              </a:rPr>
              <a:t>signed </a:t>
            </a:r>
            <a:r>
              <a:rPr lang="en-US" sz="2600" spc="-19" dirty="0" smtClean="0">
                <a:solidFill>
                  <a:srgbClr val="0D0D0D"/>
                </a:solidFill>
                <a:cs typeface="Calibri"/>
              </a:rPr>
              <a:t>c</a:t>
            </a:r>
            <a:r>
              <a:rPr lang="en-US" sz="2600" dirty="0" smtClean="0">
                <a:solidFill>
                  <a:srgbClr val="0D0D0D"/>
                </a:solidFill>
                <a:cs typeface="Calibri"/>
              </a:rPr>
              <a:t>o</a:t>
            </a:r>
            <a:r>
              <a:rPr lang="en-US" sz="2600" spc="-14" dirty="0" smtClean="0">
                <a:solidFill>
                  <a:srgbClr val="0D0D0D"/>
                </a:solidFill>
                <a:cs typeface="Calibri"/>
              </a:rPr>
              <a:t>o</a:t>
            </a:r>
            <a:r>
              <a:rPr lang="en-US" sz="2600" spc="-34" dirty="0" smtClean="0">
                <a:solidFill>
                  <a:srgbClr val="0D0D0D"/>
                </a:solidFill>
                <a:cs typeface="Calibri"/>
              </a:rPr>
              <a:t>r</a:t>
            </a:r>
            <a:r>
              <a:rPr lang="en-US" sz="2600" dirty="0" smtClean="0">
                <a:solidFill>
                  <a:srgbClr val="0D0D0D"/>
                </a:solidFill>
                <a:cs typeface="Calibri"/>
              </a:rPr>
              <a:t>din</a:t>
            </a:r>
            <a:r>
              <a:rPr lang="en-US" sz="2600" spc="-25" dirty="0" smtClean="0">
                <a:solidFill>
                  <a:srgbClr val="0D0D0D"/>
                </a:solidFill>
                <a:cs typeface="Calibri"/>
              </a:rPr>
              <a:t>at</a:t>
            </a:r>
            <a:r>
              <a:rPr lang="en-US" sz="2600" dirty="0" smtClean="0">
                <a:solidFill>
                  <a:srgbClr val="0D0D0D"/>
                </a:solidFill>
                <a:cs typeface="Calibri"/>
              </a:rPr>
              <a:t>ed.</a:t>
            </a:r>
          </a:p>
          <a:p>
            <a:pPr marL="457200" indent="-444500">
              <a:spcBef>
                <a:spcPts val="600"/>
              </a:spcBef>
              <a:buFont typeface="Wingdings" panose="05000000000000000000" pitchFamily="2" charset="2"/>
              <a:buChar char="q"/>
            </a:pPr>
            <a:r>
              <a:rPr lang="en-US" sz="2600" dirty="0">
                <a:solidFill>
                  <a:srgbClr val="0D0D0D"/>
                </a:solidFill>
                <a:cs typeface="Calibri"/>
              </a:rPr>
              <a:t>Business</a:t>
            </a:r>
            <a:r>
              <a:rPr lang="en-US" sz="2600" spc="148" dirty="0">
                <a:solidFill>
                  <a:srgbClr val="0D0D0D"/>
                </a:solidFill>
                <a:cs typeface="Calibri"/>
              </a:rPr>
              <a:t> </a:t>
            </a:r>
            <a:r>
              <a:rPr lang="en-US" sz="2600" dirty="0">
                <a:solidFill>
                  <a:srgbClr val="0D0D0D"/>
                </a:solidFill>
                <a:cs typeface="Calibri"/>
              </a:rPr>
              <a:t>processes</a:t>
            </a:r>
            <a:r>
              <a:rPr lang="en-US" sz="2600" spc="165" dirty="0">
                <a:solidFill>
                  <a:srgbClr val="0D0D0D"/>
                </a:solidFill>
                <a:cs typeface="Calibri"/>
              </a:rPr>
              <a:t> </a:t>
            </a:r>
            <a:r>
              <a:rPr lang="en-US" sz="2600" dirty="0">
                <a:solidFill>
                  <a:srgbClr val="0D0D0D"/>
                </a:solidFill>
                <a:cs typeface="Calibri"/>
              </a:rPr>
              <a:t>may</a:t>
            </a:r>
            <a:r>
              <a:rPr lang="en-US" sz="2600" spc="73" dirty="0">
                <a:solidFill>
                  <a:srgbClr val="0D0D0D"/>
                </a:solidFill>
                <a:cs typeface="Calibri"/>
              </a:rPr>
              <a:t> </a:t>
            </a:r>
            <a:r>
              <a:rPr lang="en-US" sz="2600" dirty="0">
                <a:solidFill>
                  <a:srgbClr val="0D0D0D"/>
                </a:solidFill>
                <a:cs typeface="Calibri"/>
              </a:rPr>
              <a:t>be</a:t>
            </a:r>
            <a:r>
              <a:rPr lang="en-US" sz="2600" spc="47" dirty="0">
                <a:solidFill>
                  <a:srgbClr val="0D0D0D"/>
                </a:solidFill>
                <a:cs typeface="Calibri"/>
              </a:rPr>
              <a:t> </a:t>
            </a:r>
            <a:r>
              <a:rPr lang="en-US" sz="2600" b="1" dirty="0">
                <a:solidFill>
                  <a:srgbClr val="C00000"/>
                </a:solidFill>
                <a:cs typeface="Calibri"/>
              </a:rPr>
              <a:t>assets</a:t>
            </a:r>
            <a:r>
              <a:rPr lang="en-US" sz="2600" b="1" spc="111" dirty="0">
                <a:solidFill>
                  <a:srgbClr val="C00000"/>
                </a:solidFill>
                <a:cs typeface="Calibri"/>
              </a:rPr>
              <a:t> </a:t>
            </a:r>
            <a:r>
              <a:rPr lang="en-US" sz="2600" b="1" dirty="0">
                <a:solidFill>
                  <a:srgbClr val="C00000"/>
                </a:solidFill>
                <a:cs typeface="Calibri"/>
              </a:rPr>
              <a:t>or liabilities</a:t>
            </a:r>
          </a:p>
          <a:p>
            <a:pPr marL="457200" indent="-444500">
              <a:spcBef>
                <a:spcPts val="600"/>
              </a:spcBef>
              <a:buFont typeface="Wingdings" panose="05000000000000000000" pitchFamily="2" charset="2"/>
              <a:buChar char="q"/>
            </a:pPr>
            <a:endParaRPr lang="en-US" sz="2600" dirty="0">
              <a:cs typeface="Calibri"/>
            </a:endParaRPr>
          </a:p>
          <a:p>
            <a:pPr marL="12700">
              <a:spcBef>
                <a:spcPts val="600"/>
              </a:spcBef>
            </a:pPr>
            <a:endParaRPr lang="en-US" sz="2600" dirty="0">
              <a:cs typeface="Calibri"/>
            </a:endParaRPr>
          </a:p>
          <a:p>
            <a:pPr marL="12700" marR="45765">
              <a:spcBef>
                <a:spcPts val="600"/>
              </a:spcBef>
            </a:pPr>
            <a:endParaRPr sz="2600" dirty="0">
              <a:cs typeface="Calibri"/>
            </a:endParaRPr>
          </a:p>
        </p:txBody>
      </p:sp>
    </p:spTree>
    <p:extLst>
      <p:ext uri="{BB962C8B-B14F-4D97-AF65-F5344CB8AC3E}">
        <p14:creationId xmlns:p14="http://schemas.microsoft.com/office/powerpoint/2010/main" val="2285226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p:nvPr/>
        </p:nvSpPr>
        <p:spPr>
          <a:xfrm>
            <a:off x="-640080" y="4800600"/>
            <a:ext cx="3840479" cy="2606040"/>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txBox="1"/>
          <p:nvPr/>
        </p:nvSpPr>
        <p:spPr>
          <a:xfrm>
            <a:off x="874228" y="1600200"/>
            <a:ext cx="7502856" cy="4648200"/>
          </a:xfrm>
          <a:prstGeom prst="rect">
            <a:avLst/>
          </a:prstGeom>
          <a:solidFill>
            <a:schemeClr val="accent3">
              <a:lumMod val="20000"/>
              <a:lumOff val="80000"/>
            </a:schemeClr>
          </a:solidFill>
        </p:spPr>
        <p:txBody>
          <a:bodyPr wrap="square" lIns="0" tIns="0" rIns="0" bIns="0" rtlCol="0">
            <a:noAutofit/>
          </a:bodyPr>
          <a:lstStyle/>
          <a:p>
            <a:pPr marL="12700">
              <a:spcBef>
                <a:spcPts val="600"/>
              </a:spcBef>
            </a:pPr>
            <a:r>
              <a:rPr sz="2800" spc="0" dirty="0" smtClean="0">
                <a:cs typeface="Calibri"/>
              </a:rPr>
              <a:t>E</a:t>
            </a:r>
            <a:r>
              <a:rPr sz="2800" spc="-39" dirty="0" smtClean="0">
                <a:cs typeface="Calibri"/>
              </a:rPr>
              <a:t>x</a:t>
            </a:r>
            <a:r>
              <a:rPr sz="2800" spc="0" dirty="0" smtClean="0">
                <a:cs typeface="Calibri"/>
              </a:rPr>
              <a:t>ampl</a:t>
            </a:r>
            <a:r>
              <a:rPr sz="2800" spc="9" dirty="0" smtClean="0">
                <a:cs typeface="Calibri"/>
              </a:rPr>
              <a:t>e</a:t>
            </a:r>
            <a:r>
              <a:rPr sz="2800" spc="0" dirty="0" smtClean="0">
                <a:cs typeface="Calibri"/>
              </a:rPr>
              <a:t>s</a:t>
            </a:r>
            <a:r>
              <a:rPr sz="2800" spc="-14" dirty="0" smtClean="0">
                <a:cs typeface="Calibri"/>
              </a:rPr>
              <a:t> </a:t>
            </a:r>
            <a:r>
              <a:rPr sz="2800" spc="0" dirty="0" smtClean="0">
                <a:cs typeface="Calibri"/>
              </a:rPr>
              <a:t>of</a:t>
            </a:r>
            <a:r>
              <a:rPr sz="2800" spc="-9" dirty="0" smtClean="0">
                <a:cs typeface="Calibri"/>
              </a:rPr>
              <a:t> </a:t>
            </a:r>
            <a:r>
              <a:rPr sz="2800" spc="0" dirty="0" smtClean="0">
                <a:cs typeface="Calibri"/>
              </a:rPr>
              <a:t>functional business p</a:t>
            </a:r>
            <a:r>
              <a:rPr sz="2800" spc="-34" dirty="0" smtClean="0">
                <a:cs typeface="Calibri"/>
              </a:rPr>
              <a:t>r</a:t>
            </a:r>
            <a:r>
              <a:rPr sz="2800" spc="0" dirty="0" smtClean="0">
                <a:cs typeface="Calibri"/>
              </a:rPr>
              <a:t>ocesses</a:t>
            </a:r>
            <a:endParaRPr lang="en-US" sz="2800" spc="0" dirty="0" smtClean="0">
              <a:cs typeface="Calibri"/>
            </a:endParaRPr>
          </a:p>
          <a:p>
            <a:pPr marL="457200" marR="55810" indent="-444500">
              <a:spcBef>
                <a:spcPts val="600"/>
              </a:spcBef>
              <a:buFont typeface="Wingdings" panose="05000000000000000000" pitchFamily="2" charset="2"/>
              <a:buChar char="q"/>
            </a:pPr>
            <a:r>
              <a:rPr lang="en-US" sz="2800" dirty="0">
                <a:cs typeface="Calibri"/>
              </a:rPr>
              <a:t>Manu</a:t>
            </a:r>
            <a:r>
              <a:rPr lang="en-US" sz="2800" spc="-50" dirty="0">
                <a:cs typeface="Calibri"/>
              </a:rPr>
              <a:t>f</a:t>
            </a:r>
            <a:r>
              <a:rPr lang="en-US" sz="2800" dirty="0">
                <a:cs typeface="Calibri"/>
              </a:rPr>
              <a:t>ac</a:t>
            </a:r>
            <a:r>
              <a:rPr lang="en-US" sz="2800" spc="4" dirty="0">
                <a:cs typeface="Calibri"/>
              </a:rPr>
              <a:t>t</a:t>
            </a:r>
            <a:r>
              <a:rPr lang="en-US" sz="2800" dirty="0">
                <a:cs typeface="Calibri"/>
              </a:rPr>
              <a:t>uring</a:t>
            </a:r>
            <a:r>
              <a:rPr lang="en-US" sz="2800" spc="-14" dirty="0">
                <a:cs typeface="Calibri"/>
              </a:rPr>
              <a:t> </a:t>
            </a:r>
            <a:r>
              <a:rPr lang="en-US" sz="2800" dirty="0">
                <a:cs typeface="Calibri"/>
              </a:rPr>
              <a:t>and p</a:t>
            </a:r>
            <a:r>
              <a:rPr lang="en-US" sz="2800" spc="-34" dirty="0">
                <a:cs typeface="Calibri"/>
              </a:rPr>
              <a:t>r</a:t>
            </a:r>
            <a:r>
              <a:rPr lang="en-US" sz="2800" dirty="0">
                <a:cs typeface="Calibri"/>
              </a:rPr>
              <a:t>oduction</a:t>
            </a:r>
          </a:p>
          <a:p>
            <a:pPr marR="55810" lvl="2" indent="-444500">
              <a:spcBef>
                <a:spcPts val="600"/>
              </a:spcBef>
              <a:buFont typeface="Wingdings" panose="05000000000000000000" pitchFamily="2" charset="2"/>
              <a:buChar char="Ø"/>
            </a:pPr>
            <a:r>
              <a:rPr lang="en-US" sz="2800" dirty="0" smtClean="0">
                <a:cs typeface="Calibri"/>
              </a:rPr>
              <a:t>Assembling</a:t>
            </a:r>
            <a:r>
              <a:rPr lang="en-US" sz="2800" spc="-19" dirty="0" smtClean="0">
                <a:cs typeface="Calibri"/>
              </a:rPr>
              <a:t> </a:t>
            </a:r>
            <a:r>
              <a:rPr lang="en-US" sz="2800" dirty="0">
                <a:cs typeface="Calibri"/>
              </a:rPr>
              <a:t>the p</a:t>
            </a:r>
            <a:r>
              <a:rPr lang="en-US" sz="2800" spc="-34" dirty="0">
                <a:cs typeface="Calibri"/>
              </a:rPr>
              <a:t>r</a:t>
            </a:r>
            <a:r>
              <a:rPr lang="en-US" sz="2800" dirty="0">
                <a:cs typeface="Calibri"/>
              </a:rPr>
              <a:t>o</a:t>
            </a:r>
            <a:r>
              <a:rPr lang="en-US" sz="2800" spc="-9" dirty="0">
                <a:cs typeface="Calibri"/>
              </a:rPr>
              <a:t>d</a:t>
            </a:r>
            <a:r>
              <a:rPr lang="en-US" sz="2800" dirty="0">
                <a:cs typeface="Calibri"/>
              </a:rPr>
              <a:t>uct</a:t>
            </a:r>
          </a:p>
          <a:p>
            <a:pPr marL="457200" marR="55810" indent="-444500">
              <a:spcBef>
                <a:spcPts val="600"/>
              </a:spcBef>
              <a:buFont typeface="Wingdings" panose="05000000000000000000" pitchFamily="2" charset="2"/>
              <a:buChar char="q"/>
            </a:pPr>
            <a:r>
              <a:rPr lang="en-US" sz="2800" dirty="0">
                <a:cs typeface="Calibri"/>
              </a:rPr>
              <a:t>Sal</a:t>
            </a:r>
            <a:r>
              <a:rPr lang="en-US" sz="2800" spc="9" dirty="0">
                <a:cs typeface="Calibri"/>
              </a:rPr>
              <a:t>e</a:t>
            </a:r>
            <a:r>
              <a:rPr lang="en-US" sz="2800" dirty="0">
                <a:cs typeface="Calibri"/>
              </a:rPr>
              <a:t>s</a:t>
            </a:r>
            <a:r>
              <a:rPr lang="en-US" sz="2800" spc="-14" dirty="0">
                <a:cs typeface="Calibri"/>
              </a:rPr>
              <a:t> </a:t>
            </a:r>
            <a:r>
              <a:rPr lang="en-US" sz="2800" dirty="0">
                <a:cs typeface="Calibri"/>
              </a:rPr>
              <a:t>and ma</a:t>
            </a:r>
            <a:r>
              <a:rPr lang="en-US" sz="2800" spc="4" dirty="0">
                <a:cs typeface="Calibri"/>
              </a:rPr>
              <a:t>r</a:t>
            </a:r>
            <a:r>
              <a:rPr lang="en-US" sz="2800" spc="-69" dirty="0">
                <a:cs typeface="Calibri"/>
              </a:rPr>
              <a:t>k</a:t>
            </a:r>
            <a:r>
              <a:rPr lang="en-US" sz="2800" dirty="0">
                <a:cs typeface="Calibri"/>
              </a:rPr>
              <a:t>eting</a:t>
            </a:r>
          </a:p>
          <a:p>
            <a:pPr marL="914400" marR="55810" lvl="1" indent="-444500">
              <a:spcBef>
                <a:spcPts val="600"/>
              </a:spcBef>
              <a:buFont typeface="Wingdings" panose="05000000000000000000" pitchFamily="2" charset="2"/>
              <a:buChar char="Ø"/>
            </a:pPr>
            <a:r>
              <a:rPr lang="en-US" sz="2800" dirty="0" smtClean="0">
                <a:cs typeface="Calibri"/>
              </a:rPr>
              <a:t>Ide</a:t>
            </a:r>
            <a:r>
              <a:rPr lang="en-US" sz="2800" spc="-25" dirty="0" smtClean="0">
                <a:cs typeface="Calibri"/>
              </a:rPr>
              <a:t>n</a:t>
            </a:r>
            <a:r>
              <a:rPr lang="en-US" sz="2800" dirty="0" smtClean="0">
                <a:cs typeface="Calibri"/>
              </a:rPr>
              <a:t>ti</a:t>
            </a:r>
            <a:r>
              <a:rPr lang="en-US" sz="2800" spc="9" dirty="0" smtClean="0">
                <a:cs typeface="Calibri"/>
              </a:rPr>
              <a:t>f</a:t>
            </a:r>
            <a:r>
              <a:rPr lang="en-US" sz="2800" dirty="0" smtClean="0">
                <a:cs typeface="Calibri"/>
              </a:rPr>
              <a:t>ying </a:t>
            </a:r>
            <a:r>
              <a:rPr lang="en-US" sz="2800" dirty="0">
                <a:cs typeface="Calibri"/>
              </a:rPr>
              <a:t>cu</a:t>
            </a:r>
            <a:r>
              <a:rPr lang="en-US" sz="2800" spc="-19" dirty="0">
                <a:cs typeface="Calibri"/>
              </a:rPr>
              <a:t>s</a:t>
            </a:r>
            <a:r>
              <a:rPr lang="en-US" sz="2800" spc="-25" dirty="0">
                <a:cs typeface="Calibri"/>
              </a:rPr>
              <a:t>t</a:t>
            </a:r>
            <a:r>
              <a:rPr lang="en-US" sz="2800" dirty="0">
                <a:cs typeface="Calibri"/>
              </a:rPr>
              <a:t>ome</a:t>
            </a:r>
            <a:r>
              <a:rPr lang="en-US" sz="2800" spc="-29" dirty="0">
                <a:cs typeface="Calibri"/>
              </a:rPr>
              <a:t>r</a:t>
            </a:r>
            <a:r>
              <a:rPr lang="en-US" sz="2800" dirty="0">
                <a:cs typeface="Calibri"/>
              </a:rPr>
              <a:t>s</a:t>
            </a:r>
          </a:p>
          <a:p>
            <a:pPr marL="457200" marR="55810" indent="-444500">
              <a:spcBef>
                <a:spcPts val="600"/>
              </a:spcBef>
              <a:buFont typeface="Wingdings" panose="05000000000000000000" pitchFamily="2" charset="2"/>
              <a:buChar char="q"/>
            </a:pPr>
            <a:r>
              <a:rPr lang="en-US" sz="2800" dirty="0">
                <a:cs typeface="Calibri"/>
              </a:rPr>
              <a:t>Finan</a:t>
            </a:r>
            <a:r>
              <a:rPr lang="en-US" sz="2800" spc="4" dirty="0">
                <a:cs typeface="Calibri"/>
              </a:rPr>
              <a:t>c</a:t>
            </a:r>
            <a:r>
              <a:rPr lang="en-US" sz="2800" dirty="0">
                <a:cs typeface="Calibri"/>
              </a:rPr>
              <a:t>e</a:t>
            </a:r>
            <a:r>
              <a:rPr lang="en-US" sz="2800" spc="-9" dirty="0">
                <a:cs typeface="Calibri"/>
              </a:rPr>
              <a:t> </a:t>
            </a:r>
            <a:r>
              <a:rPr lang="en-US" sz="2800" dirty="0">
                <a:cs typeface="Calibri"/>
              </a:rPr>
              <a:t>and ac</a:t>
            </a:r>
            <a:r>
              <a:rPr lang="en-US" sz="2800" spc="-9" dirty="0">
                <a:cs typeface="Calibri"/>
              </a:rPr>
              <a:t>c</a:t>
            </a:r>
            <a:r>
              <a:rPr lang="en-US" sz="2800" dirty="0">
                <a:cs typeface="Calibri"/>
              </a:rPr>
              <a:t>ou</a:t>
            </a:r>
            <a:r>
              <a:rPr lang="en-US" sz="2800" spc="-29" dirty="0">
                <a:cs typeface="Calibri"/>
              </a:rPr>
              <a:t>n</a:t>
            </a:r>
            <a:r>
              <a:rPr lang="en-US" sz="2800" dirty="0">
                <a:cs typeface="Calibri"/>
              </a:rPr>
              <a:t>ting</a:t>
            </a:r>
          </a:p>
          <a:p>
            <a:pPr marL="914400" lvl="1" indent="-444500">
              <a:spcBef>
                <a:spcPts val="600"/>
              </a:spcBef>
              <a:buFont typeface="Wingdings" panose="05000000000000000000" pitchFamily="2" charset="2"/>
              <a:buChar char="Ø"/>
            </a:pPr>
            <a:r>
              <a:rPr lang="en-US" sz="2800" dirty="0" smtClean="0">
                <a:cs typeface="Calibri"/>
              </a:rPr>
              <a:t>C</a:t>
            </a:r>
            <a:r>
              <a:rPr lang="en-US" sz="2800" spc="-29" dirty="0" smtClean="0">
                <a:cs typeface="Calibri"/>
              </a:rPr>
              <a:t>r</a:t>
            </a:r>
            <a:r>
              <a:rPr lang="en-US" sz="2800" dirty="0" smtClean="0">
                <a:cs typeface="Calibri"/>
              </a:rPr>
              <a:t>e</a:t>
            </a:r>
            <a:r>
              <a:rPr lang="en-US" sz="2800" spc="-14" dirty="0" smtClean="0">
                <a:cs typeface="Calibri"/>
              </a:rPr>
              <a:t>a</a:t>
            </a:r>
            <a:r>
              <a:rPr lang="en-US" sz="2800" dirty="0" smtClean="0">
                <a:cs typeface="Calibri"/>
              </a:rPr>
              <a:t>ting</a:t>
            </a:r>
            <a:r>
              <a:rPr lang="en-US" sz="2800" spc="-14" dirty="0" smtClean="0">
                <a:cs typeface="Calibri"/>
              </a:rPr>
              <a:t> </a:t>
            </a:r>
            <a:r>
              <a:rPr lang="en-US" sz="2800" dirty="0">
                <a:cs typeface="Calibri"/>
              </a:rPr>
              <a:t>finan</a:t>
            </a:r>
            <a:r>
              <a:rPr lang="en-US" sz="2800" spc="4" dirty="0">
                <a:cs typeface="Calibri"/>
              </a:rPr>
              <a:t>c</a:t>
            </a:r>
            <a:r>
              <a:rPr lang="en-US" sz="2800" dirty="0">
                <a:cs typeface="Calibri"/>
              </a:rPr>
              <a:t>ial</a:t>
            </a:r>
            <a:r>
              <a:rPr lang="en-US" sz="2800" spc="-9" dirty="0">
                <a:cs typeface="Calibri"/>
              </a:rPr>
              <a:t> </a:t>
            </a:r>
            <a:r>
              <a:rPr lang="en-US" sz="2800" spc="-25" dirty="0">
                <a:cs typeface="Calibri"/>
              </a:rPr>
              <a:t>st</a:t>
            </a:r>
            <a:r>
              <a:rPr lang="en-US" sz="2800" spc="-19" dirty="0">
                <a:cs typeface="Calibri"/>
              </a:rPr>
              <a:t>a</a:t>
            </a:r>
            <a:r>
              <a:rPr lang="en-US" sz="2800" spc="-25" dirty="0">
                <a:cs typeface="Calibri"/>
              </a:rPr>
              <a:t>t</a:t>
            </a:r>
            <a:r>
              <a:rPr lang="en-US" sz="2800" dirty="0">
                <a:cs typeface="Calibri"/>
              </a:rPr>
              <a:t>em</a:t>
            </a:r>
            <a:r>
              <a:rPr lang="en-US" sz="2800" spc="9" dirty="0">
                <a:cs typeface="Calibri"/>
              </a:rPr>
              <a:t>e</a:t>
            </a:r>
            <a:r>
              <a:rPr lang="en-US" sz="2800" spc="-25" dirty="0">
                <a:cs typeface="Calibri"/>
              </a:rPr>
              <a:t>n</a:t>
            </a:r>
            <a:r>
              <a:rPr lang="en-US" sz="2800" dirty="0">
                <a:cs typeface="Calibri"/>
              </a:rPr>
              <a:t>ts</a:t>
            </a:r>
          </a:p>
          <a:p>
            <a:pPr marL="457200" marR="55810" indent="-444500">
              <a:spcBef>
                <a:spcPts val="600"/>
              </a:spcBef>
              <a:buFont typeface="Wingdings" panose="05000000000000000000" pitchFamily="2" charset="2"/>
              <a:buChar char="q"/>
            </a:pPr>
            <a:r>
              <a:rPr lang="en-US" sz="2800" dirty="0">
                <a:cs typeface="Calibri"/>
              </a:rPr>
              <a:t>Hu</a:t>
            </a:r>
            <a:r>
              <a:rPr lang="en-US" sz="2800" spc="4" dirty="0">
                <a:cs typeface="Calibri"/>
              </a:rPr>
              <a:t>m</a:t>
            </a:r>
            <a:r>
              <a:rPr lang="en-US" sz="2800" dirty="0">
                <a:cs typeface="Calibri"/>
              </a:rPr>
              <a:t>an</a:t>
            </a:r>
            <a:r>
              <a:rPr lang="en-US" sz="2800" spc="-14" dirty="0">
                <a:cs typeface="Calibri"/>
              </a:rPr>
              <a:t> </a:t>
            </a:r>
            <a:r>
              <a:rPr lang="en-US" sz="2800" spc="-34" dirty="0">
                <a:cs typeface="Calibri"/>
              </a:rPr>
              <a:t>r</a:t>
            </a:r>
            <a:r>
              <a:rPr lang="en-US" sz="2800" dirty="0">
                <a:cs typeface="Calibri"/>
              </a:rPr>
              <a:t>esou</a:t>
            </a:r>
            <a:r>
              <a:rPr lang="en-US" sz="2800" spc="-34" dirty="0">
                <a:cs typeface="Calibri"/>
              </a:rPr>
              <a:t>r</a:t>
            </a:r>
            <a:r>
              <a:rPr lang="en-US" sz="2800" dirty="0">
                <a:cs typeface="Calibri"/>
              </a:rPr>
              <a:t>c</a:t>
            </a:r>
            <a:r>
              <a:rPr lang="en-US" sz="2800" spc="9" dirty="0">
                <a:cs typeface="Calibri"/>
              </a:rPr>
              <a:t>e</a:t>
            </a:r>
            <a:r>
              <a:rPr lang="en-US" sz="2800" dirty="0">
                <a:cs typeface="Calibri"/>
              </a:rPr>
              <a:t>s</a:t>
            </a:r>
          </a:p>
          <a:p>
            <a:pPr marL="792163" marR="55810" lvl="1" indent="-342900">
              <a:spcBef>
                <a:spcPts val="600"/>
              </a:spcBef>
              <a:buFont typeface="Wingdings" panose="05000000000000000000" pitchFamily="2" charset="2"/>
              <a:buChar char="Ø"/>
            </a:pPr>
            <a:r>
              <a:rPr lang="en-US" sz="2800" dirty="0" smtClean="0">
                <a:cs typeface="Calibri"/>
              </a:rPr>
              <a:t>Hi</a:t>
            </a:r>
            <a:r>
              <a:rPr lang="en-US" sz="2800" spc="4" dirty="0" smtClean="0">
                <a:cs typeface="Calibri"/>
              </a:rPr>
              <a:t>r</a:t>
            </a:r>
            <a:r>
              <a:rPr lang="en-US" sz="2800" dirty="0" smtClean="0">
                <a:cs typeface="Calibri"/>
              </a:rPr>
              <a:t>ing</a:t>
            </a:r>
            <a:r>
              <a:rPr lang="en-US" sz="2800" spc="-14" dirty="0" smtClean="0">
                <a:cs typeface="Calibri"/>
              </a:rPr>
              <a:t> </a:t>
            </a:r>
            <a:r>
              <a:rPr lang="en-US" sz="2800" dirty="0">
                <a:cs typeface="Calibri"/>
              </a:rPr>
              <a:t>empl</a:t>
            </a:r>
            <a:r>
              <a:rPr lang="en-US" sz="2800" spc="-9" dirty="0">
                <a:cs typeface="Calibri"/>
              </a:rPr>
              <a:t>o</a:t>
            </a:r>
            <a:r>
              <a:rPr lang="en-US" sz="2800" spc="-19" dirty="0">
                <a:cs typeface="Calibri"/>
              </a:rPr>
              <a:t>y</a:t>
            </a:r>
            <a:r>
              <a:rPr lang="en-US" sz="2800" dirty="0">
                <a:cs typeface="Calibri"/>
              </a:rPr>
              <a:t>e</a:t>
            </a:r>
            <a:r>
              <a:rPr lang="en-US" sz="2800" spc="9" dirty="0">
                <a:cs typeface="Calibri"/>
              </a:rPr>
              <a:t>e</a:t>
            </a:r>
            <a:r>
              <a:rPr lang="en-US" sz="2800" dirty="0">
                <a:cs typeface="Calibri"/>
              </a:rPr>
              <a:t>s</a:t>
            </a:r>
          </a:p>
          <a:p>
            <a:pPr marL="12700">
              <a:spcBef>
                <a:spcPts val="600"/>
              </a:spcBef>
            </a:pPr>
            <a:endParaRPr sz="2800" dirty="0">
              <a:cs typeface="Calibri"/>
            </a:endParaRPr>
          </a:p>
        </p:txBody>
      </p:sp>
      <p:sp>
        <p:nvSpPr>
          <p:cNvPr id="2" name="object 2"/>
          <p:cNvSpPr txBox="1"/>
          <p:nvPr/>
        </p:nvSpPr>
        <p:spPr>
          <a:xfrm>
            <a:off x="8504936" y="6464985"/>
            <a:ext cx="125702" cy="178104"/>
          </a:xfrm>
          <a:prstGeom prst="rect">
            <a:avLst/>
          </a:prstGeom>
        </p:spPr>
        <p:txBody>
          <a:bodyPr wrap="square" lIns="0" tIns="0" rIns="0" bIns="0" rtlCol="0">
            <a:noAutofit/>
          </a:bodyPr>
          <a:lstStyle/>
          <a:p>
            <a:pPr marL="12700">
              <a:lnSpc>
                <a:spcPts val="1325"/>
              </a:lnSpc>
              <a:spcBef>
                <a:spcPts val="66"/>
              </a:spcBef>
            </a:pPr>
            <a:r>
              <a:rPr sz="1800" spc="0" baseline="2275" dirty="0" smtClean="0">
                <a:solidFill>
                  <a:srgbClr val="888888"/>
                </a:solidFill>
                <a:latin typeface="Calibri"/>
                <a:cs typeface="Calibri"/>
              </a:rPr>
              <a:t>7</a:t>
            </a:r>
            <a:endParaRPr sz="1200">
              <a:latin typeface="Calibri"/>
              <a:cs typeface="Calibri"/>
            </a:endParaRPr>
          </a:p>
        </p:txBody>
      </p:sp>
      <p:sp>
        <p:nvSpPr>
          <p:cNvPr id="12" name="object 13"/>
          <p:cNvSpPr txBox="1"/>
          <p:nvPr/>
        </p:nvSpPr>
        <p:spPr>
          <a:xfrm>
            <a:off x="459740" y="381000"/>
            <a:ext cx="4411309" cy="584707"/>
          </a:xfrm>
          <a:prstGeom prst="rect">
            <a:avLst/>
          </a:prstGeom>
          <a:solidFill>
            <a:schemeClr val="tx2">
              <a:lumMod val="50000"/>
            </a:schemeClr>
          </a:solidFill>
        </p:spPr>
        <p:txBody>
          <a:bodyPr wrap="square" lIns="0" tIns="0" rIns="0" bIns="0" rtlCol="0">
            <a:noAutofit/>
          </a:bodyPr>
          <a:lstStyle/>
          <a:p>
            <a:pPr marL="12700">
              <a:lnSpc>
                <a:spcPts val="4585"/>
              </a:lnSpc>
              <a:spcBef>
                <a:spcPts val="229"/>
              </a:spcBef>
            </a:pPr>
            <a:r>
              <a:rPr sz="6600" spc="0" baseline="3103" dirty="0" smtClean="0">
                <a:solidFill>
                  <a:schemeClr val="bg1"/>
                </a:solidFill>
                <a:latin typeface="Calibri"/>
                <a:cs typeface="Calibri"/>
              </a:rPr>
              <a:t>Bu</a:t>
            </a:r>
            <a:r>
              <a:rPr sz="6600" spc="4" baseline="3103" dirty="0" smtClean="0">
                <a:solidFill>
                  <a:schemeClr val="bg1"/>
                </a:solidFill>
                <a:latin typeface="Calibri"/>
                <a:cs typeface="Calibri"/>
              </a:rPr>
              <a:t>s</a:t>
            </a:r>
            <a:r>
              <a:rPr sz="6600" spc="0" baseline="3103" dirty="0" smtClean="0">
                <a:solidFill>
                  <a:schemeClr val="bg1"/>
                </a:solidFill>
                <a:latin typeface="Calibri"/>
                <a:cs typeface="Calibri"/>
              </a:rPr>
              <a:t>iness</a:t>
            </a:r>
            <a:r>
              <a:rPr sz="6600" spc="-9" baseline="3103" dirty="0" smtClean="0">
                <a:solidFill>
                  <a:schemeClr val="bg1"/>
                </a:solidFill>
                <a:latin typeface="Calibri"/>
                <a:cs typeface="Calibri"/>
              </a:rPr>
              <a:t> </a:t>
            </a:r>
            <a:r>
              <a:rPr sz="6600" spc="0" baseline="3103" dirty="0" smtClean="0">
                <a:solidFill>
                  <a:schemeClr val="bg1"/>
                </a:solidFill>
                <a:latin typeface="Calibri"/>
                <a:cs typeface="Calibri"/>
              </a:rPr>
              <a:t>P</a:t>
            </a:r>
            <a:r>
              <a:rPr sz="6600" spc="-64" baseline="3103" dirty="0" smtClean="0">
                <a:solidFill>
                  <a:schemeClr val="bg1"/>
                </a:solidFill>
                <a:latin typeface="Calibri"/>
                <a:cs typeface="Calibri"/>
              </a:rPr>
              <a:t>r</a:t>
            </a:r>
            <a:r>
              <a:rPr sz="6600" spc="0" baseline="3103" dirty="0" smtClean="0">
                <a:solidFill>
                  <a:schemeClr val="bg1"/>
                </a:solidFill>
                <a:latin typeface="Calibri"/>
                <a:cs typeface="Calibri"/>
              </a:rPr>
              <a:t>oces</a:t>
            </a:r>
            <a:r>
              <a:rPr sz="6600" spc="14" baseline="3103" dirty="0" smtClean="0">
                <a:solidFill>
                  <a:schemeClr val="bg1"/>
                </a:solidFill>
                <a:latin typeface="Calibri"/>
                <a:cs typeface="Calibri"/>
              </a:rPr>
              <a:t>s</a:t>
            </a:r>
            <a:r>
              <a:rPr sz="6600" spc="0" baseline="3103" dirty="0" smtClean="0">
                <a:solidFill>
                  <a:schemeClr val="bg1"/>
                </a:solidFill>
                <a:latin typeface="Calibri"/>
                <a:cs typeface="Calibri"/>
              </a:rPr>
              <a:t>es</a:t>
            </a:r>
            <a:endParaRPr sz="4400" dirty="0">
              <a:solidFill>
                <a:schemeClr val="bg1"/>
              </a:solidFill>
              <a:latin typeface="Calibri"/>
              <a:cs typeface="Calibri"/>
            </a:endParaRPr>
          </a:p>
        </p:txBody>
      </p:sp>
    </p:spTree>
    <p:extLst>
      <p:ext uri="{BB962C8B-B14F-4D97-AF65-F5344CB8AC3E}">
        <p14:creationId xmlns:p14="http://schemas.microsoft.com/office/powerpoint/2010/main" val="4064094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object 13"/>
          <p:cNvSpPr txBox="1"/>
          <p:nvPr/>
        </p:nvSpPr>
        <p:spPr>
          <a:xfrm>
            <a:off x="459740" y="381000"/>
            <a:ext cx="4411309" cy="584707"/>
          </a:xfrm>
          <a:prstGeom prst="rect">
            <a:avLst/>
          </a:prstGeom>
          <a:solidFill>
            <a:schemeClr val="tx2">
              <a:lumMod val="50000"/>
            </a:schemeClr>
          </a:solidFill>
        </p:spPr>
        <p:txBody>
          <a:bodyPr wrap="square" lIns="0" tIns="0" rIns="0" bIns="0" rtlCol="0">
            <a:noAutofit/>
          </a:bodyPr>
          <a:lstStyle/>
          <a:p>
            <a:pPr marL="12700">
              <a:lnSpc>
                <a:spcPts val="4585"/>
              </a:lnSpc>
              <a:spcBef>
                <a:spcPts val="229"/>
              </a:spcBef>
            </a:pPr>
            <a:r>
              <a:rPr sz="6600" spc="0" baseline="3103" dirty="0" smtClean="0">
                <a:solidFill>
                  <a:schemeClr val="bg1"/>
                </a:solidFill>
                <a:latin typeface="Calibri"/>
                <a:cs typeface="Calibri"/>
              </a:rPr>
              <a:t>Bu</a:t>
            </a:r>
            <a:r>
              <a:rPr sz="6600" spc="4" baseline="3103" dirty="0" smtClean="0">
                <a:solidFill>
                  <a:schemeClr val="bg1"/>
                </a:solidFill>
                <a:latin typeface="Calibri"/>
                <a:cs typeface="Calibri"/>
              </a:rPr>
              <a:t>s</a:t>
            </a:r>
            <a:r>
              <a:rPr sz="6600" spc="0" baseline="3103" dirty="0" smtClean="0">
                <a:solidFill>
                  <a:schemeClr val="bg1"/>
                </a:solidFill>
                <a:latin typeface="Calibri"/>
                <a:cs typeface="Calibri"/>
              </a:rPr>
              <a:t>iness</a:t>
            </a:r>
            <a:r>
              <a:rPr sz="6600" spc="-9" baseline="3103" dirty="0" smtClean="0">
                <a:solidFill>
                  <a:schemeClr val="bg1"/>
                </a:solidFill>
                <a:latin typeface="Calibri"/>
                <a:cs typeface="Calibri"/>
              </a:rPr>
              <a:t> </a:t>
            </a:r>
            <a:r>
              <a:rPr sz="6600" spc="0" baseline="3103" dirty="0" smtClean="0">
                <a:solidFill>
                  <a:schemeClr val="bg1"/>
                </a:solidFill>
                <a:latin typeface="Calibri"/>
                <a:cs typeface="Calibri"/>
              </a:rPr>
              <a:t>P</a:t>
            </a:r>
            <a:r>
              <a:rPr sz="6600" spc="-64" baseline="3103" dirty="0" smtClean="0">
                <a:solidFill>
                  <a:schemeClr val="bg1"/>
                </a:solidFill>
                <a:latin typeface="Calibri"/>
                <a:cs typeface="Calibri"/>
              </a:rPr>
              <a:t>r</a:t>
            </a:r>
            <a:r>
              <a:rPr sz="6600" spc="0" baseline="3103" dirty="0" smtClean="0">
                <a:solidFill>
                  <a:schemeClr val="bg1"/>
                </a:solidFill>
                <a:latin typeface="Calibri"/>
                <a:cs typeface="Calibri"/>
              </a:rPr>
              <a:t>oces</a:t>
            </a:r>
            <a:r>
              <a:rPr sz="6600" spc="14" baseline="3103" dirty="0" smtClean="0">
                <a:solidFill>
                  <a:schemeClr val="bg1"/>
                </a:solidFill>
                <a:latin typeface="Calibri"/>
                <a:cs typeface="Calibri"/>
              </a:rPr>
              <a:t>s</a:t>
            </a:r>
            <a:r>
              <a:rPr sz="6600" spc="0" baseline="3103" dirty="0" smtClean="0">
                <a:solidFill>
                  <a:schemeClr val="bg1"/>
                </a:solidFill>
                <a:latin typeface="Calibri"/>
                <a:cs typeface="Calibri"/>
              </a:rPr>
              <a:t>es</a:t>
            </a:r>
            <a:endParaRPr sz="4400" dirty="0">
              <a:solidFill>
                <a:schemeClr val="bg1"/>
              </a:solidFill>
              <a:latin typeface="Calibri"/>
              <a:cs typeface="Calibri"/>
            </a:endParaRPr>
          </a:p>
        </p:txBody>
      </p:sp>
      <p:sp>
        <p:nvSpPr>
          <p:cNvPr id="48" name="Rectangle 47"/>
          <p:cNvSpPr/>
          <p:nvPr/>
        </p:nvSpPr>
        <p:spPr>
          <a:xfrm>
            <a:off x="425327" y="5638800"/>
            <a:ext cx="8455660" cy="1015663"/>
          </a:xfrm>
          <a:prstGeom prst="rect">
            <a:avLst/>
          </a:prstGeom>
          <a:solidFill>
            <a:schemeClr val="accent3">
              <a:lumMod val="20000"/>
              <a:lumOff val="80000"/>
            </a:schemeClr>
          </a:solidFill>
        </p:spPr>
        <p:txBody>
          <a:bodyPr wrap="square" tIns="91440" bIns="91440">
            <a:spAutoFit/>
          </a:bodyPr>
          <a:lstStyle/>
          <a:p>
            <a:r>
              <a:rPr lang="en-US" b="1" dirty="0" smtClean="0"/>
              <a:t>For example</a:t>
            </a:r>
            <a:r>
              <a:rPr lang="en-US" dirty="0" smtClean="0"/>
              <a:t>, fulfilling a customer order involves a complex set of steps that requires the close coordination of the sales, accounting, and manufacturing functions.</a:t>
            </a:r>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557" y="1365897"/>
            <a:ext cx="7315200" cy="404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970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879</TotalTime>
  <Words>2418</Words>
  <Application>Microsoft Office PowerPoint</Application>
  <PresentationFormat>On-screen Show (4:3)</PresentationFormat>
  <Paragraphs>442</Paragraphs>
  <Slides>42</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Palatino Linotype</vt:lpstr>
      <vt:lpstr>Century Gothic</vt:lpstr>
      <vt:lpstr>Courier New</vt:lpstr>
      <vt:lpstr>Verdana</vt:lpstr>
      <vt:lpstr>Times New Roman</vt:lpstr>
      <vt:lpstr>Garamond</vt:lpstr>
      <vt:lpstr>Tahoma</vt:lpstr>
      <vt:lpstr>Wingdings</vt:lpstr>
      <vt:lpstr>Wingdings 2</vt:lpstr>
      <vt:lpstr>Trebuchet MS</vt:lpstr>
      <vt:lpstr>Executive</vt:lpstr>
      <vt:lpstr>PowerPoint Presentation</vt:lpstr>
      <vt:lpstr>Foundation Concepts</vt:lpstr>
      <vt:lpstr>PowerPoint Presentation</vt:lpstr>
      <vt:lpstr>PowerPoint Presentation</vt:lpstr>
      <vt:lpstr>Information Technology Domain</vt:lpstr>
      <vt:lpstr>The Balanced of Resources has Changed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Keuntungan Tangible SIM</vt:lpstr>
      <vt:lpstr>Keuntungan Intangible SIM</vt:lpstr>
      <vt:lpstr>Sistem Penunjang Keputusan (Decision Support System)</vt:lpstr>
    </vt:vector>
  </TitlesOfParts>
  <Company>PENS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Kangedi</dc:creator>
  <cp:lastModifiedBy>Rz Aziz</cp:lastModifiedBy>
  <cp:revision>54</cp:revision>
  <dcterms:created xsi:type="dcterms:W3CDTF">2009-05-15T17:22:56Z</dcterms:created>
  <dcterms:modified xsi:type="dcterms:W3CDTF">2020-10-09T09:47:41Z</dcterms:modified>
</cp:coreProperties>
</file>