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1" r:id="rId3"/>
    <p:sldId id="297" r:id="rId4"/>
    <p:sldId id="304" r:id="rId5"/>
    <p:sldId id="303" r:id="rId6"/>
    <p:sldId id="298" r:id="rId7"/>
    <p:sldId id="305" r:id="rId8"/>
    <p:sldId id="274" r:id="rId9"/>
    <p:sldId id="299" r:id="rId10"/>
    <p:sldId id="302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1770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Perusahaan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Komitmen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Perusahaan</a:t>
            </a: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Peduli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Perusahaan</a:t>
            </a: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Jenis-jenis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smtClean="0">
                <a:latin typeface="Cambria" panose="02040503050406030204" pitchFamily="18" charset="0"/>
              </a:rPr>
              <a:t>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Bidang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Sosial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smtClean="0">
                <a:latin typeface="Cambria" panose="02040503050406030204" pitchFamily="18" charset="0"/>
              </a:rPr>
              <a:t>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2.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3.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4.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Penanam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Modal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6253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Model </a:t>
            </a:r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terhadap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Pihak</a:t>
            </a:r>
            <a:r>
              <a:rPr lang="en-US" dirty="0" smtClean="0">
                <a:latin typeface="Cambria" panose="02040503050406030204" pitchFamily="18" charset="0"/>
              </a:rPr>
              <a:t> yang </a:t>
            </a:r>
            <a:r>
              <a:rPr lang="en-US" dirty="0" err="1" smtClean="0">
                <a:latin typeface="Cambria" panose="02040503050406030204" pitchFamily="18" charset="0"/>
              </a:rPr>
              <a:t>Berkepentingan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Investor</a:t>
            </a:r>
          </a:p>
          <a:p>
            <a:pPr marL="514350" indent="-514350" algn="just">
              <a:buAutoNum type="arabicPeriod" startAt="2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Pemasok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Komunitas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20477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Pandangan</a:t>
            </a:r>
            <a:r>
              <a:rPr lang="en-US" dirty="0" smtClean="0"/>
              <a:t> Milton </a:t>
            </a:r>
            <a:r>
              <a:rPr lang="en-US" dirty="0" smtClean="0"/>
              <a:t>Friedman</a:t>
            </a:r>
          </a:p>
          <a:p>
            <a:pPr>
              <a:buFontTx/>
              <a:buChar char="-"/>
            </a:pP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owners</a:t>
            </a:r>
          </a:p>
          <a:p>
            <a:pPr>
              <a:buFontTx/>
              <a:buChar char="-"/>
            </a:pP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undang2</a:t>
            </a:r>
          </a:p>
          <a:p>
            <a:pPr>
              <a:buFontTx/>
              <a:buChar char="-"/>
            </a:pP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(shareholders value)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 11225   </a:t>
            </a:r>
          </a:p>
          <a:p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Perspektif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Sosial</a:t>
            </a:r>
            <a:endParaRPr lang="en-US" dirty="0" smtClean="0">
              <a:latin typeface="Cambria" panose="020405030504060302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</a:rPr>
              <a:t>Perusahaan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Pandangan</a:t>
            </a:r>
            <a:r>
              <a:rPr lang="en-US" dirty="0" smtClean="0"/>
              <a:t>  The </a:t>
            </a:r>
            <a:r>
              <a:rPr lang="en-US" dirty="0" smtClean="0"/>
              <a:t>Business </a:t>
            </a:r>
            <a:r>
              <a:rPr lang="en-US" dirty="0" smtClean="0"/>
              <a:t>Roundtable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:</a:t>
            </a:r>
          </a:p>
          <a:p>
            <a:pPr>
              <a:buFontTx/>
              <a:buChar char="-"/>
            </a:pPr>
            <a:r>
              <a:rPr lang="en-US" dirty="0" err="1" smtClean="0"/>
              <a:t>Pelanggan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Karyawan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Pemasok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 11225   </a:t>
            </a:r>
          </a:p>
          <a:p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Perspektif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Sosial</a:t>
            </a:r>
            <a:endParaRPr lang="en-US" dirty="0" smtClean="0">
              <a:latin typeface="Cambria" panose="020405030504060302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</a:rPr>
              <a:t>Perusahaan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381181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Tahap</a:t>
            </a:r>
            <a:r>
              <a:rPr lang="en-US" dirty="0" smtClean="0"/>
              <a:t> –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charset="0"/>
              <a:buChar char="•"/>
            </a:pPr>
            <a:r>
              <a:rPr lang="en-US" sz="4000" dirty="0" err="1" smtClean="0"/>
              <a:t>Mengedepankan</a:t>
            </a:r>
            <a:r>
              <a:rPr lang="en-US" sz="4000" dirty="0" smtClean="0"/>
              <a:t> </a:t>
            </a:r>
            <a:r>
              <a:rPr lang="en-US" sz="4000" dirty="0" err="1" smtClean="0"/>
              <a:t>Kepentingan</a:t>
            </a:r>
            <a:r>
              <a:rPr lang="en-US" sz="4000" dirty="0" smtClean="0"/>
              <a:t> </a:t>
            </a:r>
            <a:r>
              <a:rPr lang="en-US" sz="4000" dirty="0" err="1" smtClean="0"/>
              <a:t>pemegang</a:t>
            </a:r>
            <a:r>
              <a:rPr lang="en-US" sz="4000" dirty="0" smtClean="0"/>
              <a:t> </a:t>
            </a:r>
            <a:r>
              <a:rPr lang="en-US" sz="4000" dirty="0" err="1" smtClean="0"/>
              <a:t>saham</a:t>
            </a:r>
            <a:r>
              <a:rPr lang="en-US" sz="4000" dirty="0" smtClean="0"/>
              <a:t> </a:t>
            </a:r>
            <a:r>
              <a:rPr lang="en-US" sz="4000" dirty="0" err="1" smtClean="0"/>
              <a:t>dgn</a:t>
            </a:r>
            <a:r>
              <a:rPr lang="en-US" sz="4000" dirty="0" smtClean="0"/>
              <a:t> </a:t>
            </a:r>
            <a:r>
              <a:rPr lang="en-US" sz="4000" dirty="0" err="1" smtClean="0"/>
              <a:t>memperoleh</a:t>
            </a:r>
            <a:r>
              <a:rPr lang="en-US" sz="4000" dirty="0" smtClean="0"/>
              <a:t> </a:t>
            </a:r>
            <a:r>
              <a:rPr lang="en-US" sz="4000" dirty="0" err="1" smtClean="0"/>
              <a:t>laba</a:t>
            </a:r>
            <a:r>
              <a:rPr lang="en-US" sz="4000" dirty="0" smtClean="0"/>
              <a:t> 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Mengembangkan</a:t>
            </a:r>
            <a:r>
              <a:rPr lang="en-US" sz="4000" dirty="0" smtClean="0"/>
              <a:t> </a:t>
            </a:r>
            <a:r>
              <a:rPr lang="en-US" sz="4000" dirty="0" err="1" smtClean="0"/>
              <a:t>Tanggung</a:t>
            </a:r>
            <a:r>
              <a:rPr lang="en-US" sz="4000" dirty="0" smtClean="0"/>
              <a:t> </a:t>
            </a:r>
            <a:r>
              <a:rPr lang="en-US" sz="4000" dirty="0" err="1" smtClean="0"/>
              <a:t>Jawab</a:t>
            </a:r>
            <a:r>
              <a:rPr lang="en-US" sz="4000" dirty="0" smtClean="0"/>
              <a:t> </a:t>
            </a:r>
            <a:r>
              <a:rPr lang="en-US" sz="4000" dirty="0" smtClean="0"/>
              <a:t>Perusahaan </a:t>
            </a:r>
            <a:r>
              <a:rPr lang="en-US" sz="4000" dirty="0" err="1" smtClean="0"/>
              <a:t>kepada</a:t>
            </a:r>
            <a:r>
              <a:rPr lang="en-US" sz="4000" dirty="0" smtClean="0"/>
              <a:t> SDM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Mengembangkan</a:t>
            </a:r>
            <a:r>
              <a:rPr lang="en-US" sz="4000" dirty="0" smtClean="0"/>
              <a:t> </a:t>
            </a:r>
            <a:r>
              <a:rPr lang="en-US" sz="4000" dirty="0" err="1" smtClean="0"/>
              <a:t>Tanggung</a:t>
            </a:r>
            <a:r>
              <a:rPr lang="en-US" sz="4000" dirty="0" smtClean="0"/>
              <a:t> </a:t>
            </a:r>
            <a:r>
              <a:rPr lang="en-US" sz="4000" dirty="0" err="1" smtClean="0"/>
              <a:t>Jawab</a:t>
            </a:r>
            <a:r>
              <a:rPr lang="en-US" sz="4000" dirty="0" smtClean="0"/>
              <a:t> </a:t>
            </a:r>
            <a:r>
              <a:rPr lang="en-US" sz="4000" dirty="0" err="1" smtClean="0"/>
              <a:t>Sosial</a:t>
            </a:r>
            <a:r>
              <a:rPr lang="en-US" sz="4000" dirty="0" smtClean="0"/>
              <a:t> </a:t>
            </a:r>
            <a:r>
              <a:rPr lang="en-US" sz="4000" dirty="0" err="1" smtClean="0"/>
              <a:t>Kepada</a:t>
            </a:r>
            <a:r>
              <a:rPr lang="en-US" sz="4000" dirty="0" smtClean="0"/>
              <a:t> </a:t>
            </a:r>
            <a:r>
              <a:rPr lang="en-US" sz="4000" dirty="0" smtClean="0"/>
              <a:t>Stakeholders, </a:t>
            </a:r>
            <a:r>
              <a:rPr lang="en-US" sz="4000" dirty="0" err="1" smtClean="0"/>
              <a:t>barang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jasa</a:t>
            </a:r>
            <a:r>
              <a:rPr lang="en-US" sz="4000" dirty="0" smtClean="0"/>
              <a:t> </a:t>
            </a:r>
            <a:r>
              <a:rPr lang="en-US" sz="4000" dirty="0" err="1" smtClean="0"/>
              <a:t>berkualitas</a:t>
            </a:r>
            <a:r>
              <a:rPr lang="en-US" sz="4000" dirty="0" smtClean="0"/>
              <a:t>, </a:t>
            </a:r>
            <a:r>
              <a:rPr lang="en-US" sz="4000" dirty="0" err="1" smtClean="0"/>
              <a:t>harga</a:t>
            </a:r>
            <a:r>
              <a:rPr lang="en-US" sz="4000" dirty="0" smtClean="0"/>
              <a:t> fair, </a:t>
            </a:r>
            <a:r>
              <a:rPr lang="en-US" sz="4000" dirty="0" err="1" smtClean="0"/>
              <a:t>produk</a:t>
            </a:r>
            <a:r>
              <a:rPr lang="en-US" sz="4000" dirty="0" smtClean="0"/>
              <a:t> </a:t>
            </a:r>
            <a:r>
              <a:rPr lang="en-US" sz="4000" dirty="0" err="1" smtClean="0"/>
              <a:t>yg</a:t>
            </a:r>
            <a:r>
              <a:rPr lang="en-US" sz="4000" dirty="0" smtClean="0"/>
              <a:t> </a:t>
            </a:r>
            <a:r>
              <a:rPr lang="en-US" sz="4000" dirty="0" err="1" smtClean="0"/>
              <a:t>aman</a:t>
            </a:r>
            <a:r>
              <a:rPr lang="en-US" sz="4000" dirty="0" smtClean="0"/>
              <a:t> </a:t>
            </a:r>
            <a:r>
              <a:rPr lang="en-US" sz="4000" dirty="0" err="1" smtClean="0"/>
              <a:t>bagi</a:t>
            </a:r>
            <a:r>
              <a:rPr lang="en-US" sz="4000" dirty="0" smtClean="0"/>
              <a:t> </a:t>
            </a:r>
            <a:r>
              <a:rPr lang="en-US" sz="4000" dirty="0" err="1" smtClean="0"/>
              <a:t>lingkungan</a:t>
            </a:r>
            <a:r>
              <a:rPr lang="en-US" sz="4000" dirty="0" smtClean="0"/>
              <a:t>, </a:t>
            </a:r>
            <a:r>
              <a:rPr lang="en-US" sz="4000" dirty="0" err="1" smtClean="0"/>
              <a:t>baik</a:t>
            </a:r>
            <a:r>
              <a:rPr lang="en-US" sz="4000" dirty="0" smtClean="0"/>
              <a:t>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</a:t>
            </a:r>
            <a:r>
              <a:rPr lang="en-US" sz="4000" dirty="0" err="1" smtClean="0"/>
              <a:t>pemasok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/>
              <a:t>Mengembangkan</a:t>
            </a:r>
            <a:r>
              <a:rPr lang="en-US" sz="4000" dirty="0"/>
              <a:t> </a:t>
            </a:r>
            <a:r>
              <a:rPr lang="en-US" sz="4000" dirty="0" err="1"/>
              <a:t>Tanggung</a:t>
            </a:r>
            <a:r>
              <a:rPr lang="en-US" sz="4000" dirty="0"/>
              <a:t> </a:t>
            </a:r>
            <a:r>
              <a:rPr lang="en-US" sz="4000" dirty="0" err="1"/>
              <a:t>Jawab</a:t>
            </a:r>
            <a:r>
              <a:rPr lang="en-US" sz="4000" dirty="0"/>
              <a:t> </a:t>
            </a:r>
            <a:r>
              <a:rPr lang="en-US" sz="4000" dirty="0" err="1"/>
              <a:t>Sosial</a:t>
            </a:r>
            <a:r>
              <a:rPr lang="en-US" sz="4000" dirty="0"/>
              <a:t> </a:t>
            </a:r>
            <a:r>
              <a:rPr lang="en-US" sz="4000" dirty="0" err="1"/>
              <a:t>Kepada</a:t>
            </a:r>
            <a:r>
              <a:rPr lang="en-US" sz="4000" dirty="0"/>
              <a:t> </a:t>
            </a:r>
            <a:r>
              <a:rPr lang="en-US" sz="4000" dirty="0" err="1" smtClean="0"/>
              <a:t>Masyarakat</a:t>
            </a:r>
            <a:r>
              <a:rPr lang="en-US" sz="4000" dirty="0" smtClean="0"/>
              <a:t> </a:t>
            </a:r>
            <a:r>
              <a:rPr lang="en-US" sz="4000" dirty="0" err="1" smtClean="0"/>
              <a:t>secara</a:t>
            </a:r>
            <a:r>
              <a:rPr lang="en-US" sz="4000" dirty="0" smtClean="0"/>
              <a:t> sungguh2.</a:t>
            </a:r>
            <a:endParaRPr lang="en-US" sz="4000" dirty="0"/>
          </a:p>
          <a:p>
            <a:pPr>
              <a:buFont typeface="Arial" charset="0"/>
              <a:buChar char="•"/>
            </a:pPr>
            <a:endParaRPr lang="en-US" sz="4000" dirty="0" smtClean="0"/>
          </a:p>
          <a:p>
            <a:pPr>
              <a:buFont typeface="Arial" charset="0"/>
              <a:buChar char="•"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Economic Responsibilities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Legal Responsibilities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Ethical Responsibilities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Discretionary Responsibilities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2862</TotalTime>
  <Words>240</Words>
  <Application>Microsoft Office PowerPoint</Application>
  <PresentationFormat>On-screen Show (4:3)</PresentationFormat>
  <Paragraphs>97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Pengertian Tanggung Jawab Sosial Perusahaan</vt:lpstr>
      <vt:lpstr>Jenis-jenis Tanggung Jawab Perusahaan</vt:lpstr>
      <vt:lpstr>Bidang Tanggung Jawab Sosial Perusahaan</vt:lpstr>
      <vt:lpstr>Model Tanggung Jawab terhadap Pihak yang Berkepentingan </vt:lpstr>
      <vt:lpstr>PowerPoint Presentation</vt:lpstr>
      <vt:lpstr>PowerPoint Presentation</vt:lpstr>
      <vt:lpstr>Tahap – Tahap Perkembangan Tanggung Jawab Sosial Perusahaan</vt:lpstr>
      <vt:lpstr>Dimensi Tanggung Jawab sosial Perusahaan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440</cp:revision>
  <cp:lastPrinted>2015-09-17T08:41:14Z</cp:lastPrinted>
  <dcterms:created xsi:type="dcterms:W3CDTF">2010-04-18T12:06:30Z</dcterms:created>
  <dcterms:modified xsi:type="dcterms:W3CDTF">2018-04-02T01:41:07Z</dcterms:modified>
  <cp:contentStatus/>
</cp:coreProperties>
</file>