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3" r:id="rId3"/>
    <p:sldId id="314" r:id="rId4"/>
    <p:sldId id="300" r:id="rId5"/>
    <p:sldId id="312" r:id="rId6"/>
    <p:sldId id="311" r:id="rId7"/>
    <p:sldId id="299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AE1E-5169-4E59-97BE-E4FBE2B913A6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C20AA-C0CA-412C-8765-ADB47D9E18B6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4EEE4-97E5-4C53-8EC8-F9BEED805272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C9C9E-0944-4E76-B35B-0F95A5671D81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5F5-0DCF-4552-BC45-CFA8EAEE3035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D059-EC38-4A66-BEE1-A6DF78F2A29B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E5949-28F6-4E3D-8085-ADB93B4B7453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F47A9-71C6-4E4D-B0B2-2A0C625BCCAB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FC665-2E34-4C8B-B8A4-1ECAB6042A91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19A49-B862-426B-A87D-79A5F1A62E4B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DACA7-123E-4132-9EAB-455491B9D6DA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35D25F-471C-4424-BD58-328FAF47F124}" type="datetime1">
              <a:rPr lang="en-US" smtClean="0"/>
              <a:pPr>
                <a:defRPr/>
              </a:pPr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Documents%20and%20Settings\Administrator\My%20Documents\BAHAN%20VIDEO-%20KARAKTER-2\Peduli%20Prita.wmv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14314" y="2214554"/>
            <a:ext cx="8572528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ke-4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itchFamily="2" charset="-79"/>
                <a:cs typeface="Aharoni" pitchFamily="2" charset="-79"/>
              </a:rPr>
              <a:t>MENGEMBANGKAN DIRI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485899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2000240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konsep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pengambangan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diri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memilikikemampuan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mengembangkan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dirinya</a:t>
            </a:r>
            <a:r>
              <a:rPr lang="en-US" sz="2800" dirty="0">
                <a:latin typeface="Cambria" pitchFamily="18" charset="0"/>
              </a:rPr>
              <a:t>, </a:t>
            </a:r>
            <a:r>
              <a:rPr lang="en-US" sz="2800" dirty="0" err="1">
                <a:latin typeface="Cambria" pitchFamily="18" charset="0"/>
              </a:rPr>
              <a:t>sehingga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menjadi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figur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terbaik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lingkungannya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11" name="Content Placeholder 5"/>
          <p:cNvGraphicFramePr>
            <a:graphicFrameLocks/>
          </p:cNvGraphicFramePr>
          <p:nvPr/>
        </p:nvGraphicFramePr>
        <p:xfrm>
          <a:off x="581025" y="1509713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unsur-unsur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mempengaruhinya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keinginan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mengambangkan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selalu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lebih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sebelumnya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menerapkan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teori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pengambang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sehinggga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selalu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berubah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arah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lebih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785926"/>
            <a:ext cx="75803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Mental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yang kuat dan sehat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Integritas diri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Pribadi terintegrasi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Kreatif dan inovatif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Mandiri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Slide Number Placeholder 1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939406-0D30-4B49-BC18-EBDBB02746D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00166" y="571480"/>
            <a:ext cx="7186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r>
              <a:rPr lang="id-ID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engembangkan Diri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714488"/>
            <a:ext cx="81439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Memahami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diri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mau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berusaha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mengolah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apa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dimiliki</a:t>
            </a: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7158" y="3000372"/>
            <a:ext cx="81439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ingin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bergantung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orang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lain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57752" y="357166"/>
            <a:ext cx="371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Key Word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643174" y="428604"/>
            <a:ext cx="50720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PENUGASAN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9" name="Peduli Prita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 bwMode="auto">
          <a:xfrm>
            <a:off x="428596" y="1214422"/>
            <a:ext cx="6243088" cy="35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8"/>
          <p:cNvSpPr txBox="1">
            <a:spLocks/>
          </p:cNvSpPr>
          <p:nvPr/>
        </p:nvSpPr>
        <p:spPr bwMode="auto">
          <a:xfrm>
            <a:off x="357158" y="4714885"/>
            <a:ext cx="82296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Cari tokoh meninspirasi !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Apa yang ingin Anda tiru?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Langkah apa yang akan Anda tempuh?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19082</TotalTime>
  <Words>150</Words>
  <Application>Microsoft Office PowerPoint</Application>
  <PresentationFormat>On-screen Show (4:3)</PresentationFormat>
  <Paragraphs>38</Paragraphs>
  <Slides>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Aharoni</vt:lpstr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</cp:lastModifiedBy>
  <cp:revision>221</cp:revision>
  <dcterms:created xsi:type="dcterms:W3CDTF">2010-04-18T12:06:30Z</dcterms:created>
  <dcterms:modified xsi:type="dcterms:W3CDTF">2020-11-05T16:50:42Z</dcterms:modified>
</cp:coreProperties>
</file>