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tags/tag5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313" r:id="rId3"/>
    <p:sldId id="314" r:id="rId4"/>
    <p:sldId id="300" r:id="rId5"/>
    <p:sldId id="312" r:id="rId6"/>
    <p:sldId id="311" r:id="rId7"/>
    <p:sldId id="299" r:id="rId8"/>
  </p:sldIdLst>
  <p:sldSz cx="9144000" cy="6858000" type="screen4x3"/>
  <p:notesSz cx="7102475" cy="9388475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4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04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A4DDBC1-EE26-4AF6-808A-49EACFB13B2B}" type="datetimeFigureOut">
              <a:rPr lang="en-US"/>
              <a:pPr>
                <a:defRPr/>
              </a:pPr>
              <a:t>11/5/2020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6988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2725" y="8916988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EC38632-99AE-4A03-A62E-C54936FFCB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456A53B-21B4-483D-95BC-F7A5F32D40BD}" type="datetimeFigureOut">
              <a:rPr lang="en-US"/>
              <a:pPr>
                <a:defRPr/>
              </a:pPr>
              <a:t>11/5/2020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459288"/>
            <a:ext cx="5683250" cy="4224337"/>
          </a:xfrm>
          <a:prstGeom prst="rect">
            <a:avLst/>
          </a:prstGeom>
        </p:spPr>
        <p:txBody>
          <a:bodyPr vert="horz" lIns="94229" tIns="47114" rIns="94229" bIns="47114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6988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5" y="8916988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B20EC90-5ABF-473E-B0DF-A1B8A8E769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E2AE1E-5169-4E59-97BE-E4FBE2B913A6}" type="datetime1">
              <a:rPr lang="en-US" smtClean="0"/>
              <a:pPr>
                <a:defRPr/>
              </a:pPr>
              <a:t>11/5/2020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Revsi 02 - Character Building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7D6BD1-EBEC-4FA3-808C-8E2C3E086B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8C20AA-C0CA-412C-8765-ADB47D9E18B6}" type="datetime1">
              <a:rPr lang="en-US" smtClean="0"/>
              <a:pPr>
                <a:defRPr/>
              </a:pPr>
              <a:t>11/5/2020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Revsi 02 - Character Building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953313-7783-48A3-AD2B-0B226C7A23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24EEE4-97E5-4C53-8EC8-F9BEED805272}" type="datetime1">
              <a:rPr lang="en-US" smtClean="0"/>
              <a:pPr>
                <a:defRPr/>
              </a:pPr>
              <a:t>11/5/2020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Revsi 02 - Character Building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9711B2-D7CA-45B7-BFF3-2A572A3A62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3C9C9E-0944-4E76-B35B-0F95A5671D81}" type="datetime1">
              <a:rPr lang="en-US" smtClean="0"/>
              <a:pPr>
                <a:defRPr/>
              </a:pPr>
              <a:t>11/5/2020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Revsi 02 - Character Building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BB9DD-AED3-4587-A805-96DD90910B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1D55F5-0DCF-4552-BC45-CFA8EAEE3035}" type="datetime1">
              <a:rPr lang="en-US" smtClean="0"/>
              <a:pPr>
                <a:defRPr/>
              </a:pPr>
              <a:t>11/5/2020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Revsi 02 - Character Building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60FF2A-1062-4722-A01E-2D7CF33BE8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43D059-EC38-4A66-BEE1-A6DF78F2A29B}" type="datetime1">
              <a:rPr lang="en-US" smtClean="0"/>
              <a:pPr>
                <a:defRPr/>
              </a:pPr>
              <a:t>11/5/2020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Revsi 02 - Character Building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101B46-6454-421E-85D0-2789473EBA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8E5949-28F6-4E3D-8085-ADB93B4B7453}" type="datetime1">
              <a:rPr lang="en-US" smtClean="0"/>
              <a:pPr>
                <a:defRPr/>
              </a:pPr>
              <a:t>11/5/2020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Revsi 02 - Character Building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0219AE-B80B-4C05-B117-7AC6DE9668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6F47A9-71C6-4E4D-B0B2-2A0C625BCCAB}" type="datetime1">
              <a:rPr lang="en-US" smtClean="0"/>
              <a:pPr>
                <a:defRPr/>
              </a:pPr>
              <a:t>11/5/2020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Revsi 02 - Character Building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76A990-FF54-4FCB-937A-4CE885BC4B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4FC665-2E34-4C8B-B8A4-1ECAB6042A91}" type="datetime1">
              <a:rPr lang="en-US" smtClean="0"/>
              <a:pPr>
                <a:defRPr/>
              </a:pPr>
              <a:t>11/5/2020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Revsi 02 - Character Building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ACF73-F7BD-4215-AC39-A1877699D7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619A49-B862-426B-A87D-79A5F1A62E4B}" type="datetime1">
              <a:rPr lang="en-US" smtClean="0"/>
              <a:pPr>
                <a:defRPr/>
              </a:pPr>
              <a:t>11/5/2020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Revsi 02 - Character Building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1DB26E-FF14-4C9B-AB5E-6FEF1F4F0B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DDACA7-123E-4132-9EAB-455491B9D6DA}" type="datetime1">
              <a:rPr lang="en-US" smtClean="0"/>
              <a:pPr>
                <a:defRPr/>
              </a:pPr>
              <a:t>11/5/2020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Revsi 02 - Character Building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B4CD8D-7276-4190-A938-C65A3577E2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E35D25F-471C-4424-BD58-328FAF47F124}" type="datetime1">
              <a:rPr lang="en-US" smtClean="0"/>
              <a:pPr>
                <a:defRPr/>
              </a:pPr>
              <a:t>11/5/2020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Revsi 02 - Character Building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C502967-D511-44EC-A434-D09A6CA068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dissolve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video" Target="file:///C:\Documents%20and%20Settings\Administrator\My%20Documents\BAHAN%20VIDEO-%20KARAKTER-2\Peduli%20Prita.wmv" TargetMode="External"/><Relationship Id="rId1" Type="http://schemas.openxmlformats.org/officeDocument/2006/relationships/tags" Target="../tags/tag4.xml"/><Relationship Id="rId6" Type="http://schemas.openxmlformats.org/officeDocument/2006/relationships/image" Target="../media/image5.jpeg"/><Relationship Id="rId5" Type="http://schemas.openxmlformats.org/officeDocument/2006/relationships/image" Target="../media/image3.png"/><Relationship Id="rId4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214314" y="2214554"/>
            <a:ext cx="8572528" cy="21544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Pertemuan ke-4</a:t>
            </a:r>
            <a:endParaRPr lang="en-US" sz="40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000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haroni" pitchFamily="2" charset="-79"/>
                <a:cs typeface="Aharoni" pitchFamily="2" charset="-79"/>
              </a:rPr>
              <a:t>MENGEMBANGKAN DIRI</a:t>
            </a:r>
            <a:endParaRPr 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466770-1F9C-4D8C-831E-3947D22D485B}" type="slidenum">
              <a:rPr lang="en-US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ransition spd="slow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FBB9DD-AED3-4587-A805-96DD90910B3E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13" name="Rectang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785786" y="485899"/>
            <a:ext cx="7929618" cy="1143000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mbria" pitchFamily="18" charset="0"/>
                <a:ea typeface="+mn-ea"/>
                <a:cs typeface="Arial" charset="0"/>
              </a:rPr>
              <a:t>Posisi dan Arti Penting Pembelajaran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Cambria" pitchFamily="18" charset="0"/>
              <a:ea typeface="+mn-ea"/>
              <a:cs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57224" y="2000240"/>
            <a:ext cx="7929589" cy="2246769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800" dirty="0" err="1">
                <a:latin typeface="Cambria" pitchFamily="18" charset="0"/>
              </a:rPr>
              <a:t>Pertemuan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ini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membimbing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mahasiswa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untuk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memahami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konsep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pengambangan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diri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dan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memilikikemampuan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untuk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mengembangkan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dirinya</a:t>
            </a:r>
            <a:r>
              <a:rPr lang="en-US" sz="2800" dirty="0">
                <a:latin typeface="Cambria" pitchFamily="18" charset="0"/>
              </a:rPr>
              <a:t>, </a:t>
            </a:r>
            <a:r>
              <a:rPr lang="en-US" sz="2800" dirty="0" err="1">
                <a:latin typeface="Cambria" pitchFamily="18" charset="0"/>
              </a:rPr>
              <a:t>sehingga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menjadi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figur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terbaik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di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lingkungannya</a:t>
            </a:r>
            <a:r>
              <a:rPr lang="en-US" sz="2800" dirty="0">
                <a:latin typeface="Cambria" pitchFamily="18" charset="0"/>
              </a:rPr>
              <a:t>.</a:t>
            </a:r>
          </a:p>
        </p:txBody>
      </p:sp>
      <p:pic>
        <p:nvPicPr>
          <p:cNvPr id="15" name="Picture 8" descr="D:\LAMPUNG\GALLERY FOTO\AKTIVITAS\GOTONG-ROYONG\hastopdiperjuangan.wp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30813" y="19345399"/>
            <a:ext cx="24003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FBB9DD-AED3-4587-A805-96DD90910B3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CACF73-F7BD-4215-AC39-A1877699D71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446213" y="438150"/>
            <a:ext cx="7600950" cy="7080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Outcomes </a:t>
            </a:r>
            <a:r>
              <a:rPr lang="en-US" sz="40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Prores</a:t>
            </a:r>
            <a:r>
              <a:rPr lang="en-US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 </a:t>
            </a:r>
            <a:r>
              <a:rPr lang="en-US" sz="40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Pembelajaran</a:t>
            </a:r>
            <a:endParaRPr lang="en-US" sz="4000" b="1" dirty="0"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  <a:cs typeface="Arial" charset="0"/>
            </a:endParaRPr>
          </a:p>
        </p:txBody>
      </p:sp>
      <p:graphicFrame>
        <p:nvGraphicFramePr>
          <p:cNvPr id="11" name="Content Placeholder 5"/>
          <p:cNvGraphicFramePr>
            <a:graphicFrameLocks/>
          </p:cNvGraphicFramePr>
          <p:nvPr/>
        </p:nvGraphicFramePr>
        <p:xfrm>
          <a:off x="581025" y="1509713"/>
          <a:ext cx="8229600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0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293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Taxonomi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Bloom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Outcomes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Memorizing 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Mahasiswa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memiliki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pemahaman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komprehensip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tentang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konsep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pengembangan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diri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dan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unsur-unsur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yang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mempengaruhinya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Comprehension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Mahasiswa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memiliki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keinginan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untuk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mengambangkan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diri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menjadi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orang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yang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selalu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lebih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baik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dari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sebelumnya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.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Application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Mahasiswa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mampu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menerapkan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teori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pengambang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diri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,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sehinggga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menjadi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orang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yang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selalu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berubah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ke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arah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yang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lebih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baik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.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4" name="Slide Number Placeholder 8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313928-DC1B-4B64-9A26-0B6F45BBD8B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7158" y="1785926"/>
            <a:ext cx="758033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Mental</a:t>
            </a:r>
            <a:r>
              <a:rPr lang="id-ID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 yang kuat dan sehat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id-ID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 Integritas diri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id-ID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 Pribadi terintegrasi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id-ID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 Kreatif dan inovatif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id-ID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 Mandiri</a:t>
            </a:r>
            <a:endParaRPr lang="en-US" sz="40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Slide Number Placeholder 1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4E939406-0D30-4B49-BC18-EBDBB02746DC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4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FBB9DD-AED3-4587-A805-96DD90910B3E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500166" y="571480"/>
            <a:ext cx="71865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d-ID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M</a:t>
            </a:r>
            <a:r>
              <a:rPr lang="id-ID" sz="54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engembangkan Diri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slow"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FBB9DD-AED3-4587-A805-96DD90910B3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57158" y="1714488"/>
            <a:ext cx="8143932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32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Memahami</a:t>
            </a:r>
            <a:r>
              <a:rPr lang="en-US" sz="32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2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diri</a:t>
            </a:r>
            <a:r>
              <a:rPr lang="en-US" sz="32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2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dan</a:t>
            </a:r>
            <a:r>
              <a:rPr lang="en-US" sz="32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2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mau</a:t>
            </a:r>
            <a:r>
              <a:rPr lang="en-US" sz="32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2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berusaha</a:t>
            </a:r>
            <a:r>
              <a:rPr lang="en-US" sz="32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2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mengolah</a:t>
            </a:r>
            <a:r>
              <a:rPr lang="en-US" sz="32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2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apa</a:t>
            </a:r>
            <a:r>
              <a:rPr lang="en-US" sz="32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yang </a:t>
            </a:r>
            <a:r>
              <a:rPr lang="en-US" sz="32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dimiliki</a:t>
            </a:r>
            <a:r>
              <a:rPr lang="en-US" sz="32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</a:p>
        </p:txBody>
      </p:sp>
      <p:sp>
        <p:nvSpPr>
          <p:cNvPr id="9" name="Rectangle 8"/>
          <p:cNvSpPr/>
          <p:nvPr/>
        </p:nvSpPr>
        <p:spPr>
          <a:xfrm>
            <a:off x="357158" y="3000372"/>
            <a:ext cx="8143932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3200" b="1" dirty="0" err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Tidak</a:t>
            </a:r>
            <a:r>
              <a:rPr lang="en-US" sz="32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200" b="1" dirty="0" err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ingin</a:t>
            </a:r>
            <a:r>
              <a:rPr lang="en-US" sz="32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200" b="1" dirty="0" err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bergantung</a:t>
            </a:r>
            <a:r>
              <a:rPr lang="en-US" sz="32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200" b="1" dirty="0" err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orang</a:t>
            </a:r>
            <a:r>
              <a:rPr lang="en-US" sz="32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lain</a:t>
            </a:r>
            <a:endParaRPr lang="en-US" sz="3200" b="1" cap="none" spc="0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857752" y="357166"/>
            <a:ext cx="37115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d-ID" sz="54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ysClr val="windowText" lastClr="00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Key Word</a:t>
            </a:r>
            <a:endParaRPr 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ysClr val="windowText" lastClr="00000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ransition spd="slow"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2643174" y="428604"/>
            <a:ext cx="507206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PENUGASAN</a:t>
            </a:r>
            <a:endParaRPr lang="en-US" sz="40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466770-1F9C-4D8C-831E-3947D22D485B}" type="slidenum">
              <a:rPr lang="en-US"/>
              <a:pPr>
                <a:defRPr/>
              </a:pPr>
              <a:t>6</a:t>
            </a:fld>
            <a:endParaRPr lang="en-US"/>
          </a:p>
        </p:txBody>
      </p:sp>
      <p:pic>
        <p:nvPicPr>
          <p:cNvPr id="9" name="Peduli Prita.wmv">
            <a:hlinkClick r:id="" action="ppaction://media"/>
          </p:cNvPr>
          <p:cNvPicPr>
            <a:picLocks noRot="1" noChangeAspect="1"/>
          </p:cNvPicPr>
          <p:nvPr>
            <a:videoFile r:link="rId2"/>
          </p:nvPr>
        </p:nvPicPr>
        <p:blipFill>
          <a:blip r:embed="rId6"/>
          <a:stretch>
            <a:fillRect/>
          </a:stretch>
        </p:blipFill>
        <p:spPr bwMode="auto">
          <a:xfrm>
            <a:off x="428596" y="1214422"/>
            <a:ext cx="6243088" cy="351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Content Placeholder 8"/>
          <p:cNvSpPr txBox="1">
            <a:spLocks/>
          </p:cNvSpPr>
          <p:nvPr/>
        </p:nvSpPr>
        <p:spPr bwMode="auto">
          <a:xfrm>
            <a:off x="357158" y="4714885"/>
            <a:ext cx="8229600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id-ID" sz="32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Cari tokoh meninspirasi !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id-ID" sz="32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Apa yang ingin Anda tiru?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id-ID" sz="32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Langkah apa yang akan Anda tempuh?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vide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2571736" y="2500306"/>
            <a:ext cx="3929090" cy="1633972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6600" b="0" cap="none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Selesai</a:t>
            </a:r>
            <a:r>
              <a:rPr lang="en-US" sz="72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8F6659-7BF0-4EBD-B167-F6157D8B498E}" type="slidenum">
              <a:rPr lang="en-US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ransition spd="slow">
    <p:dissolv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1224C45B-E93B-4238-A4B2-61BAF79E2DCA}&quot;/&gt;&lt;filename val=&quot;D:\template ppt\template darmajaya\flash template\data\asimages\{1224C45B-E93B-4238-A4B2-61BAF79E2DCA}.png&quot;/&gt;&lt;hasEffects val=&quot;1&quot;/&gt;&lt;left val=&quot;38.16&quot;/&gt;&lt;top val=&quot;337.44&quot;/&gt;&lt;width val=&quot;632.88&quot;/&gt;&lt;height val=&quot;119.04&quot;/&gt;&lt;/ThreeDShapeInfo&gt;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19082</TotalTime>
  <Words>150</Words>
  <Application>Microsoft Office PowerPoint</Application>
  <PresentationFormat>On-screen Show (4:3)</PresentationFormat>
  <Paragraphs>38</Paragraphs>
  <Slides>7</Slides>
  <Notes>3</Notes>
  <HiddenSlides>0</HiddenSlides>
  <MMClips>1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Aharoni</vt:lpstr>
      <vt:lpstr>Arial</vt:lpstr>
      <vt:lpstr>Arial Black</vt:lpstr>
      <vt:lpstr>Calibri</vt:lpstr>
      <vt:lpstr>Cambria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Selesai 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ASUS</cp:lastModifiedBy>
  <cp:revision>221</cp:revision>
  <dcterms:created xsi:type="dcterms:W3CDTF">2010-04-18T12:06:30Z</dcterms:created>
  <dcterms:modified xsi:type="dcterms:W3CDTF">2020-11-05T16:50:42Z</dcterms:modified>
</cp:coreProperties>
</file>