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99" r:id="rId3"/>
    <p:sldId id="303" r:id="rId4"/>
    <p:sldId id="302" r:id="rId5"/>
    <p:sldId id="306" r:id="rId6"/>
    <p:sldId id="305" r:id="rId7"/>
    <p:sldId id="309" r:id="rId8"/>
    <p:sldId id="310" r:id="rId9"/>
    <p:sldId id="308" r:id="rId10"/>
    <p:sldId id="307" r:id="rId11"/>
    <p:sldId id="300" r:id="rId12"/>
  </p:sldIdLst>
  <p:sldSz cx="9144000" cy="6858000" type="screen4x3"/>
  <p:notesSz cx="7045325" cy="9345613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43" userDrawn="1">
          <p15:clr>
            <a:srgbClr val="A4A3A4"/>
          </p15:clr>
        </p15:guide>
        <p15:guide id="2" pos="221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y" initials="R" lastIdx="4" clrIdx="0">
    <p:extLst>
      <p:ext uri="{19B8F6BF-5375-455C-9EA6-DF929625EA0E}">
        <p15:presenceInfo xmlns:p15="http://schemas.microsoft.com/office/powerpoint/2012/main" userId="Ray" providerId="None"/>
      </p:ext>
    </p:extLst>
  </p:cmAuthor>
  <p:cmAuthor id="2" name="user" initials="u" lastIdx="1" clrIdx="1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72" autoAdjust="0"/>
    <p:restoredTop sz="94580" autoAdjust="0"/>
  </p:normalViewPr>
  <p:slideViewPr>
    <p:cSldViewPr>
      <p:cViewPr varScale="1">
        <p:scale>
          <a:sx n="73" d="100"/>
          <a:sy n="73" d="100"/>
        </p:scale>
        <p:origin x="127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2946" y="-96"/>
      </p:cViewPr>
      <p:guideLst>
        <p:guide orient="horz" pos="2943"/>
        <p:guide pos="221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1-04-30T14:37:44.232" idx="1">
    <p:pos x="10" y="1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367134-81ED-4CAF-9A60-85C67F8E7C47}" type="doc">
      <dgm:prSet loTypeId="urn:microsoft.com/office/officeart/2011/layout/InterconnectedBlockProcess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ID"/>
        </a:p>
      </dgm:t>
    </dgm:pt>
    <dgm:pt modelId="{5E4F94A1-891D-4354-8E5A-21AE3BABAA24}">
      <dgm:prSet phldrT="[Text]"/>
      <dgm:spPr/>
      <dgm:t>
        <a:bodyPr/>
        <a:lstStyle/>
        <a:p>
          <a:r>
            <a:rPr lang="en-ID" dirty="0" err="1"/>
            <a:t>hukum</a:t>
          </a:r>
          <a:r>
            <a:rPr lang="en-ID" dirty="0"/>
            <a:t> </a:t>
          </a:r>
          <a:r>
            <a:rPr lang="en-ID" dirty="0" err="1"/>
            <a:t>abadi</a:t>
          </a:r>
          <a:r>
            <a:rPr lang="en-ID" dirty="0"/>
            <a:t> (lex </a:t>
          </a:r>
          <a:r>
            <a:rPr lang="en-ID" dirty="0" err="1"/>
            <a:t>aeterna</a:t>
          </a:r>
          <a:r>
            <a:rPr lang="en-ID" dirty="0"/>
            <a:t>)</a:t>
          </a:r>
        </a:p>
      </dgm:t>
    </dgm:pt>
    <dgm:pt modelId="{94A29680-EC30-473D-BC31-030175593E18}" type="parTrans" cxnId="{0463928D-EA08-4DBA-85B3-068A6F4668CF}">
      <dgm:prSet/>
      <dgm:spPr/>
      <dgm:t>
        <a:bodyPr/>
        <a:lstStyle/>
        <a:p>
          <a:endParaRPr lang="en-ID"/>
        </a:p>
      </dgm:t>
    </dgm:pt>
    <dgm:pt modelId="{7815AF56-7A1E-4FE4-A90B-C8B2F93A9DCB}" type="sibTrans" cxnId="{0463928D-EA08-4DBA-85B3-068A6F4668CF}">
      <dgm:prSet/>
      <dgm:spPr/>
      <dgm:t>
        <a:bodyPr/>
        <a:lstStyle/>
        <a:p>
          <a:endParaRPr lang="en-ID"/>
        </a:p>
      </dgm:t>
    </dgm:pt>
    <dgm:pt modelId="{D5D7F4AD-0384-4CA3-911B-BA21F946F582}">
      <dgm:prSet phldrT="[Text]" custT="1"/>
      <dgm:spPr/>
      <dgm:t>
        <a:bodyPr/>
        <a:lstStyle/>
        <a:p>
          <a:pPr algn="l"/>
          <a:r>
            <a:rPr lang="en-ID" sz="1400" dirty="0" err="1"/>
            <a:t>hukum</a:t>
          </a:r>
          <a:r>
            <a:rPr lang="en-ID" sz="1400" dirty="0"/>
            <a:t> yang </a:t>
          </a:r>
          <a:r>
            <a:rPr lang="en-ID" sz="1400" dirty="0" err="1"/>
            <a:t>berisi</a:t>
          </a:r>
          <a:r>
            <a:rPr lang="en-ID" sz="1400" dirty="0"/>
            <a:t> </a:t>
          </a:r>
          <a:r>
            <a:rPr lang="en-ID" sz="1400" dirty="0" err="1"/>
            <a:t>kehendak</a:t>
          </a:r>
          <a:r>
            <a:rPr lang="en-ID" sz="1400" dirty="0"/>
            <a:t> </a:t>
          </a:r>
          <a:r>
            <a:rPr lang="en-ID" sz="1400" dirty="0" err="1"/>
            <a:t>Tuhan</a:t>
          </a:r>
          <a:r>
            <a:rPr lang="en-ID" sz="1400" dirty="0"/>
            <a:t> </a:t>
          </a:r>
          <a:r>
            <a:rPr lang="en-ID" sz="1400" dirty="0" err="1"/>
            <a:t>dalam</a:t>
          </a:r>
          <a:r>
            <a:rPr lang="en-ID" sz="1400" dirty="0"/>
            <a:t> arti </a:t>
          </a:r>
          <a:r>
            <a:rPr lang="en-ID" sz="1400" dirty="0" err="1"/>
            <a:t>segala</a:t>
          </a:r>
          <a:r>
            <a:rPr lang="en-ID" sz="1400" dirty="0"/>
            <a:t> </a:t>
          </a:r>
          <a:r>
            <a:rPr lang="en-ID" sz="1400" dirty="0" err="1"/>
            <a:t>sesuatu</a:t>
          </a:r>
          <a:r>
            <a:rPr lang="en-ID" sz="1400" dirty="0"/>
            <a:t> </a:t>
          </a:r>
          <a:r>
            <a:rPr lang="en-ID" sz="1400" dirty="0" err="1"/>
            <a:t>tentang</a:t>
          </a:r>
          <a:r>
            <a:rPr lang="en-ID" sz="1400" dirty="0"/>
            <a:t> </a:t>
          </a:r>
          <a:r>
            <a:rPr lang="en-ID" sz="1400" dirty="0" err="1"/>
            <a:t>komunitas</a:t>
          </a:r>
          <a:r>
            <a:rPr lang="en-ID" sz="1400" dirty="0"/>
            <a:t> </a:t>
          </a:r>
          <a:r>
            <a:rPr lang="en-ID" sz="1400" dirty="0" err="1"/>
            <a:t>alam</a:t>
          </a:r>
          <a:r>
            <a:rPr lang="en-ID" sz="1400" dirty="0"/>
            <a:t> </a:t>
          </a:r>
          <a:r>
            <a:rPr lang="en-ID" sz="1400" dirty="0" err="1"/>
            <a:t>semesta</a:t>
          </a:r>
          <a:r>
            <a:rPr lang="en-ID" sz="1400" dirty="0"/>
            <a:t> </a:t>
          </a:r>
          <a:r>
            <a:rPr lang="en-ID" sz="1400" dirty="0" err="1"/>
            <a:t>diatur</a:t>
          </a:r>
          <a:r>
            <a:rPr lang="en-ID" sz="1400" dirty="0"/>
            <a:t> oleh </a:t>
          </a:r>
          <a:r>
            <a:rPr lang="en-ID" sz="1400" dirty="0" err="1"/>
            <a:t>rasio</a:t>
          </a:r>
          <a:r>
            <a:rPr lang="en-ID" sz="1400" dirty="0"/>
            <a:t> </a:t>
          </a:r>
          <a:r>
            <a:rPr lang="en-ID" sz="1400" dirty="0" err="1"/>
            <a:t>Tuhan</a:t>
          </a:r>
          <a:r>
            <a:rPr lang="en-ID" sz="1400" dirty="0"/>
            <a:t> yang </a:t>
          </a:r>
          <a:r>
            <a:rPr lang="en-ID" sz="1400" dirty="0" err="1"/>
            <a:t>sulit</a:t>
          </a:r>
          <a:r>
            <a:rPr lang="en-ID" sz="1400" dirty="0"/>
            <a:t> </a:t>
          </a:r>
          <a:r>
            <a:rPr lang="en-ID" sz="1400" dirty="0" err="1"/>
            <a:t>unuk</a:t>
          </a:r>
          <a:r>
            <a:rPr lang="en-ID" sz="1400" dirty="0"/>
            <a:t> </a:t>
          </a:r>
          <a:r>
            <a:rPr lang="en-ID" sz="1400" dirty="0" err="1"/>
            <a:t>dapat</a:t>
          </a:r>
          <a:r>
            <a:rPr lang="en-ID" sz="1400" dirty="0"/>
            <a:t> </a:t>
          </a:r>
          <a:r>
            <a:rPr lang="en-ID" sz="1400" dirty="0" err="1"/>
            <a:t>ditangkap</a:t>
          </a:r>
          <a:r>
            <a:rPr lang="en-ID" sz="1400" dirty="0"/>
            <a:t> </a:t>
          </a:r>
          <a:r>
            <a:rPr lang="en-ID" sz="1400" dirty="0" err="1"/>
            <a:t>pikiran</a:t>
          </a:r>
          <a:r>
            <a:rPr lang="en-ID" sz="1400" dirty="0"/>
            <a:t> </a:t>
          </a:r>
          <a:r>
            <a:rPr lang="en-ID" sz="1400" dirty="0" err="1"/>
            <a:t>manusia</a:t>
          </a:r>
          <a:r>
            <a:rPr lang="en-ID" sz="1400" dirty="0"/>
            <a:t>.</a:t>
          </a:r>
        </a:p>
      </dgm:t>
    </dgm:pt>
    <dgm:pt modelId="{B16D0E51-CE8D-4236-BC69-FC39F65DAB1B}" type="parTrans" cxnId="{3F913DE8-E9CA-4497-A66C-61AF1860518B}">
      <dgm:prSet/>
      <dgm:spPr/>
      <dgm:t>
        <a:bodyPr/>
        <a:lstStyle/>
        <a:p>
          <a:endParaRPr lang="en-ID"/>
        </a:p>
      </dgm:t>
    </dgm:pt>
    <dgm:pt modelId="{55689085-A6E1-439F-A196-F542109F82F2}" type="sibTrans" cxnId="{3F913DE8-E9CA-4497-A66C-61AF1860518B}">
      <dgm:prSet/>
      <dgm:spPr/>
      <dgm:t>
        <a:bodyPr/>
        <a:lstStyle/>
        <a:p>
          <a:endParaRPr lang="en-ID"/>
        </a:p>
      </dgm:t>
    </dgm:pt>
    <dgm:pt modelId="{47810FDA-B981-43B7-8898-6BFD2AACBB79}">
      <dgm:prSet phldrT="[Text]"/>
      <dgm:spPr/>
      <dgm:t>
        <a:bodyPr/>
        <a:lstStyle/>
        <a:p>
          <a:r>
            <a:rPr lang="en-ID" dirty="0" err="1"/>
            <a:t>hukum</a:t>
          </a:r>
          <a:r>
            <a:rPr lang="en-ID" dirty="0"/>
            <a:t> </a:t>
          </a:r>
          <a:r>
            <a:rPr lang="en-ID" dirty="0" err="1"/>
            <a:t>ke-Tuhanan</a:t>
          </a:r>
          <a:r>
            <a:rPr lang="en-ID" dirty="0"/>
            <a:t> (lex </a:t>
          </a:r>
          <a:r>
            <a:rPr lang="en-ID" dirty="0" err="1"/>
            <a:t>devina</a:t>
          </a:r>
          <a:r>
            <a:rPr lang="en-ID" dirty="0"/>
            <a:t>)</a:t>
          </a:r>
        </a:p>
      </dgm:t>
    </dgm:pt>
    <dgm:pt modelId="{61667347-FE7D-4BDF-8C84-F9866EF356D6}" type="parTrans" cxnId="{69A66183-63B1-479E-BE94-836E8B6F0388}">
      <dgm:prSet/>
      <dgm:spPr/>
      <dgm:t>
        <a:bodyPr/>
        <a:lstStyle/>
        <a:p>
          <a:endParaRPr lang="en-ID"/>
        </a:p>
      </dgm:t>
    </dgm:pt>
    <dgm:pt modelId="{C818AC73-347B-4D01-9ED3-00449CEB79A1}" type="sibTrans" cxnId="{69A66183-63B1-479E-BE94-836E8B6F0388}">
      <dgm:prSet/>
      <dgm:spPr/>
      <dgm:t>
        <a:bodyPr/>
        <a:lstStyle/>
        <a:p>
          <a:endParaRPr lang="en-ID"/>
        </a:p>
      </dgm:t>
    </dgm:pt>
    <dgm:pt modelId="{532A2A9C-259F-4A7E-9A56-43E782C9BE1F}">
      <dgm:prSet phldrT="[Text]" custT="1"/>
      <dgm:spPr/>
      <dgm:t>
        <a:bodyPr/>
        <a:lstStyle/>
        <a:p>
          <a:pPr algn="l"/>
          <a:r>
            <a:rPr lang="en-ID" sz="1400" dirty="0" err="1"/>
            <a:t>hukum</a:t>
          </a:r>
          <a:r>
            <a:rPr lang="en-ID" sz="1400" dirty="0"/>
            <a:t> yang </a:t>
          </a:r>
          <a:r>
            <a:rPr lang="en-ID" sz="1400" dirty="0" err="1"/>
            <a:t>dinyatakan</a:t>
          </a:r>
          <a:r>
            <a:rPr lang="en-ID" sz="1400" dirty="0"/>
            <a:t> oleh </a:t>
          </a:r>
          <a:r>
            <a:rPr lang="en-ID" sz="1400" dirty="0" err="1"/>
            <a:t>Tuhan</a:t>
          </a:r>
          <a:r>
            <a:rPr lang="en-ID" sz="1400" dirty="0"/>
            <a:t> </a:t>
          </a:r>
          <a:r>
            <a:rPr lang="en-ID" sz="1400" dirty="0" err="1"/>
            <a:t>melalui</a:t>
          </a:r>
          <a:r>
            <a:rPr lang="en-ID" sz="1400" dirty="0"/>
            <a:t> </a:t>
          </a:r>
          <a:r>
            <a:rPr lang="en-ID" sz="1400" dirty="0" err="1"/>
            <a:t>wahyu</a:t>
          </a:r>
          <a:r>
            <a:rPr lang="en-ID" sz="1400" dirty="0"/>
            <a:t> yang </a:t>
          </a:r>
          <a:r>
            <a:rPr lang="en-ID" sz="1400" dirty="0" err="1"/>
            <a:t>dapat</a:t>
          </a:r>
          <a:r>
            <a:rPr lang="en-ID" sz="1400" dirty="0"/>
            <a:t> </a:t>
          </a:r>
          <a:r>
            <a:rPr lang="en-ID" sz="1400" dirty="0" err="1"/>
            <a:t>dipahami</a:t>
          </a:r>
          <a:r>
            <a:rPr lang="en-ID" sz="1400" dirty="0"/>
            <a:t> </a:t>
          </a:r>
          <a:r>
            <a:rPr lang="en-ID" sz="1400" dirty="0" err="1"/>
            <a:t>rasio</a:t>
          </a:r>
          <a:r>
            <a:rPr lang="en-ID" sz="1400" dirty="0"/>
            <a:t> (</a:t>
          </a:r>
          <a:r>
            <a:rPr lang="en-ID" sz="1400" dirty="0" err="1"/>
            <a:t>akal</a:t>
          </a:r>
          <a:r>
            <a:rPr lang="en-ID" sz="1400" dirty="0"/>
            <a:t> </a:t>
          </a:r>
          <a:r>
            <a:rPr lang="en-ID" sz="1400" dirty="0" err="1"/>
            <a:t>budi</a:t>
          </a:r>
          <a:r>
            <a:rPr lang="en-ID" sz="1400" dirty="0"/>
            <a:t>) </a:t>
          </a:r>
          <a:r>
            <a:rPr lang="en-ID" sz="1400" dirty="0" err="1"/>
            <a:t>manusia</a:t>
          </a:r>
          <a:endParaRPr lang="en-ID" sz="1400" dirty="0"/>
        </a:p>
      </dgm:t>
    </dgm:pt>
    <dgm:pt modelId="{415EADD3-1C29-4A18-ADCC-6AE1A3545F1E}" type="parTrans" cxnId="{69F0B2CF-7FFA-4DD1-911F-D53D416A27FE}">
      <dgm:prSet/>
      <dgm:spPr/>
      <dgm:t>
        <a:bodyPr/>
        <a:lstStyle/>
        <a:p>
          <a:endParaRPr lang="en-ID"/>
        </a:p>
      </dgm:t>
    </dgm:pt>
    <dgm:pt modelId="{C3C130C4-F701-4EEE-BC36-AF710BC2F607}" type="sibTrans" cxnId="{69F0B2CF-7FFA-4DD1-911F-D53D416A27FE}">
      <dgm:prSet/>
      <dgm:spPr/>
      <dgm:t>
        <a:bodyPr/>
        <a:lstStyle/>
        <a:p>
          <a:endParaRPr lang="en-ID"/>
        </a:p>
      </dgm:t>
    </dgm:pt>
    <dgm:pt modelId="{37BCE84F-D59D-4E72-96A3-8AF5D14E5BF1}">
      <dgm:prSet phldrT="[Text]"/>
      <dgm:spPr/>
      <dgm:t>
        <a:bodyPr/>
        <a:lstStyle/>
        <a:p>
          <a:r>
            <a:rPr lang="en-ID" dirty="0" err="1"/>
            <a:t>hukum</a:t>
          </a:r>
          <a:r>
            <a:rPr lang="en-ID" dirty="0"/>
            <a:t> </a:t>
          </a:r>
          <a:r>
            <a:rPr lang="en-ID" dirty="0" err="1"/>
            <a:t>alam</a:t>
          </a:r>
          <a:r>
            <a:rPr lang="en-ID" dirty="0"/>
            <a:t> (lex </a:t>
          </a:r>
          <a:r>
            <a:rPr lang="en-ID" dirty="0" err="1"/>
            <a:t>naturalis</a:t>
          </a:r>
          <a:r>
            <a:rPr lang="en-ID" dirty="0"/>
            <a:t>)</a:t>
          </a:r>
        </a:p>
      </dgm:t>
    </dgm:pt>
    <dgm:pt modelId="{D44AE594-4D97-4640-B60D-1E36C066F9A5}" type="parTrans" cxnId="{A30A616A-887C-46F7-9438-1DA63E8CAEED}">
      <dgm:prSet/>
      <dgm:spPr/>
      <dgm:t>
        <a:bodyPr/>
        <a:lstStyle/>
        <a:p>
          <a:endParaRPr lang="en-ID"/>
        </a:p>
      </dgm:t>
    </dgm:pt>
    <dgm:pt modelId="{BF9C0D60-971C-4F61-A35A-D1AC7CCDD77B}" type="sibTrans" cxnId="{A30A616A-887C-46F7-9438-1DA63E8CAEED}">
      <dgm:prSet/>
      <dgm:spPr/>
      <dgm:t>
        <a:bodyPr/>
        <a:lstStyle/>
        <a:p>
          <a:endParaRPr lang="en-ID"/>
        </a:p>
      </dgm:t>
    </dgm:pt>
    <dgm:pt modelId="{3C9A2E2C-015F-4C4D-B01D-6F12589E26C7}">
      <dgm:prSet phldrT="[Text]" custT="1"/>
      <dgm:spPr/>
      <dgm:t>
        <a:bodyPr/>
        <a:lstStyle/>
        <a:p>
          <a:pPr algn="l"/>
          <a:r>
            <a:rPr lang="en-ID" sz="1400" dirty="0" err="1"/>
            <a:t>sebagian</a:t>
          </a:r>
          <a:r>
            <a:rPr lang="en-ID" sz="1400" dirty="0"/>
            <a:t> </a:t>
          </a:r>
          <a:r>
            <a:rPr lang="en-ID" sz="1400" dirty="0" err="1"/>
            <a:t>kecil</a:t>
          </a:r>
          <a:r>
            <a:rPr lang="en-ID" sz="1400" dirty="0"/>
            <a:t> </a:t>
          </a:r>
          <a:r>
            <a:rPr lang="en-ID" sz="1400" dirty="0" err="1"/>
            <a:t>berasal</a:t>
          </a:r>
          <a:r>
            <a:rPr lang="en-ID" sz="1400" dirty="0"/>
            <a:t> </a:t>
          </a:r>
          <a:r>
            <a:rPr lang="en-ID" sz="1400" dirty="0" err="1"/>
            <a:t>dari</a:t>
          </a:r>
          <a:r>
            <a:rPr lang="en-ID" sz="1400" dirty="0"/>
            <a:t> </a:t>
          </a:r>
          <a:r>
            <a:rPr lang="en-ID" sz="1400" dirty="0" err="1"/>
            <a:t>hukum</a:t>
          </a:r>
          <a:r>
            <a:rPr lang="en-ID" sz="1400" dirty="0"/>
            <a:t> </a:t>
          </a:r>
          <a:r>
            <a:rPr lang="en-ID" sz="1400" dirty="0" err="1"/>
            <a:t>ke-Tuhanan</a:t>
          </a:r>
          <a:r>
            <a:rPr lang="en-ID" sz="1400" dirty="0"/>
            <a:t> yang </a:t>
          </a:r>
          <a:r>
            <a:rPr lang="en-ID" sz="1400" dirty="0" err="1"/>
            <a:t>ditangkap</a:t>
          </a:r>
          <a:r>
            <a:rPr lang="en-ID" sz="1400" dirty="0"/>
            <a:t> </a:t>
          </a:r>
          <a:r>
            <a:rPr lang="en-ID" sz="1400" dirty="0" err="1"/>
            <a:t>manusia</a:t>
          </a:r>
          <a:r>
            <a:rPr lang="en-ID" sz="1400" dirty="0"/>
            <a:t> </a:t>
          </a:r>
          <a:r>
            <a:rPr lang="en-ID" sz="1400" dirty="0" err="1"/>
            <a:t>melalui</a:t>
          </a:r>
          <a:r>
            <a:rPr lang="en-ID" sz="1400" dirty="0"/>
            <a:t> </a:t>
          </a:r>
          <a:r>
            <a:rPr lang="en-ID" sz="1400" dirty="0" err="1"/>
            <a:t>wahyu</a:t>
          </a:r>
          <a:endParaRPr lang="en-ID" sz="1400" dirty="0"/>
        </a:p>
      </dgm:t>
    </dgm:pt>
    <dgm:pt modelId="{2DEA4467-D092-421E-BFE2-A5B38CB7B1CD}" type="parTrans" cxnId="{60DACF71-5996-4956-BE7B-D3B07EB0F431}">
      <dgm:prSet/>
      <dgm:spPr/>
      <dgm:t>
        <a:bodyPr/>
        <a:lstStyle/>
        <a:p>
          <a:endParaRPr lang="en-ID"/>
        </a:p>
      </dgm:t>
    </dgm:pt>
    <dgm:pt modelId="{C9623527-DC0A-4A29-9DB6-88624EADE64A}" type="sibTrans" cxnId="{60DACF71-5996-4956-BE7B-D3B07EB0F431}">
      <dgm:prSet/>
      <dgm:spPr/>
      <dgm:t>
        <a:bodyPr/>
        <a:lstStyle/>
        <a:p>
          <a:endParaRPr lang="en-ID"/>
        </a:p>
      </dgm:t>
    </dgm:pt>
    <dgm:pt modelId="{06BC21D2-2C72-48A6-AF77-E9F8DB389A97}">
      <dgm:prSet phldrT="[Text]"/>
      <dgm:spPr/>
      <dgm:t>
        <a:bodyPr/>
        <a:lstStyle/>
        <a:p>
          <a:r>
            <a:rPr lang="en-ID" dirty="0" err="1"/>
            <a:t>hukum</a:t>
          </a:r>
          <a:r>
            <a:rPr lang="en-ID" dirty="0"/>
            <a:t> </a:t>
          </a:r>
          <a:r>
            <a:rPr lang="en-ID" dirty="0" err="1"/>
            <a:t>manusia</a:t>
          </a:r>
          <a:r>
            <a:rPr lang="en-ID" dirty="0"/>
            <a:t> (lex </a:t>
          </a:r>
          <a:r>
            <a:rPr lang="en-ID" dirty="0" err="1"/>
            <a:t>humana</a:t>
          </a:r>
          <a:r>
            <a:rPr lang="en-ID" dirty="0"/>
            <a:t>)</a:t>
          </a:r>
        </a:p>
      </dgm:t>
    </dgm:pt>
    <dgm:pt modelId="{B998B19A-110F-40AB-B01D-0C35DB93816C}" type="parTrans" cxnId="{5BA4B73F-EFA6-4872-AA65-1035BC608C57}">
      <dgm:prSet/>
      <dgm:spPr/>
      <dgm:t>
        <a:bodyPr/>
        <a:lstStyle/>
        <a:p>
          <a:endParaRPr lang="en-ID"/>
        </a:p>
      </dgm:t>
    </dgm:pt>
    <dgm:pt modelId="{7E7A0472-6E83-46D2-B442-162D8417B6A6}" type="sibTrans" cxnId="{5BA4B73F-EFA6-4872-AA65-1035BC608C57}">
      <dgm:prSet/>
      <dgm:spPr/>
      <dgm:t>
        <a:bodyPr/>
        <a:lstStyle/>
        <a:p>
          <a:endParaRPr lang="en-ID"/>
        </a:p>
      </dgm:t>
    </dgm:pt>
    <dgm:pt modelId="{C2E240E6-B3D6-439D-8B99-9567DC918BB3}">
      <dgm:prSet custT="1"/>
      <dgm:spPr/>
      <dgm:t>
        <a:bodyPr/>
        <a:lstStyle/>
        <a:p>
          <a:pPr algn="l">
            <a:buFont typeface="+mj-lt"/>
            <a:buAutoNum type="arabicPeriod"/>
          </a:pPr>
          <a:r>
            <a:rPr lang="en-ID" sz="1400" dirty="0" err="1"/>
            <a:t>Terdiri</a:t>
          </a:r>
          <a:r>
            <a:rPr lang="en-ID" sz="1400" dirty="0"/>
            <a:t> </a:t>
          </a:r>
          <a:r>
            <a:rPr lang="en-ID" sz="1400" dirty="0" err="1"/>
            <a:t>dari</a:t>
          </a:r>
          <a:r>
            <a:rPr lang="en-ID" sz="1400" dirty="0"/>
            <a:t> </a:t>
          </a:r>
          <a:r>
            <a:rPr lang="en-ID" sz="1400" dirty="0" err="1"/>
            <a:t>hukum</a:t>
          </a:r>
          <a:r>
            <a:rPr lang="en-ID" sz="1400" dirty="0"/>
            <a:t> </a:t>
          </a:r>
          <a:r>
            <a:rPr lang="en-ID" sz="1400" dirty="0" err="1"/>
            <a:t>positif</a:t>
          </a:r>
          <a:r>
            <a:rPr lang="en-ID" sz="1400" dirty="0"/>
            <a:t> </a:t>
          </a:r>
          <a:r>
            <a:rPr lang="en-ID" sz="1400" dirty="0" err="1"/>
            <a:t>yg</a:t>
          </a:r>
          <a:r>
            <a:rPr lang="en-ID" sz="1400" dirty="0"/>
            <a:t> </a:t>
          </a:r>
          <a:r>
            <a:rPr lang="en-ID" sz="1400" dirty="0" err="1"/>
            <a:t>diwahyukan</a:t>
          </a:r>
          <a:r>
            <a:rPr lang="en-ID" sz="1400" dirty="0"/>
            <a:t> </a:t>
          </a:r>
          <a:r>
            <a:rPr lang="en-ID" sz="1400" dirty="0" err="1"/>
            <a:t>Tuhan</a:t>
          </a:r>
          <a:r>
            <a:rPr lang="en-ID" sz="1400" dirty="0"/>
            <a:t> dan </a:t>
          </a:r>
          <a:r>
            <a:rPr lang="en-ID" sz="1400" dirty="0" err="1"/>
            <a:t>hukum</a:t>
          </a:r>
          <a:r>
            <a:rPr lang="en-ID" sz="1400" dirty="0"/>
            <a:t> </a:t>
          </a:r>
          <a:r>
            <a:rPr lang="en-ID" sz="1400" dirty="0" err="1"/>
            <a:t>positif</a:t>
          </a:r>
          <a:r>
            <a:rPr lang="en-ID" sz="1400" dirty="0"/>
            <a:t> </a:t>
          </a:r>
          <a:r>
            <a:rPr lang="en-ID" sz="1400" dirty="0" err="1"/>
            <a:t>yg</a:t>
          </a:r>
          <a:r>
            <a:rPr lang="en-ID" sz="1400" dirty="0"/>
            <a:t> </a:t>
          </a:r>
          <a:r>
            <a:rPr lang="en-ID" sz="1400" dirty="0" err="1"/>
            <a:t>dibuat</a:t>
          </a:r>
          <a:r>
            <a:rPr lang="en-ID" sz="1400" dirty="0"/>
            <a:t> </a:t>
          </a:r>
          <a:r>
            <a:rPr lang="en-ID" sz="1400" dirty="0" err="1"/>
            <a:t>manusia</a:t>
          </a:r>
          <a:endParaRPr lang="en-ID" sz="1400" dirty="0"/>
        </a:p>
      </dgm:t>
    </dgm:pt>
    <dgm:pt modelId="{A00097F4-AAB3-4970-83B7-210AC7ED2C93}" type="parTrans" cxnId="{050048DA-6F37-4447-BD15-2088D7E7B0ED}">
      <dgm:prSet/>
      <dgm:spPr/>
      <dgm:t>
        <a:bodyPr/>
        <a:lstStyle/>
        <a:p>
          <a:endParaRPr lang="en-ID"/>
        </a:p>
      </dgm:t>
    </dgm:pt>
    <dgm:pt modelId="{F898BE22-8121-489C-87AA-C816E46212DD}" type="sibTrans" cxnId="{050048DA-6F37-4447-BD15-2088D7E7B0ED}">
      <dgm:prSet/>
      <dgm:spPr/>
      <dgm:t>
        <a:bodyPr/>
        <a:lstStyle/>
        <a:p>
          <a:endParaRPr lang="en-ID"/>
        </a:p>
      </dgm:t>
    </dgm:pt>
    <dgm:pt modelId="{C26BA2F5-3C60-4BFE-BF99-0E664A10DCAF}" type="pres">
      <dgm:prSet presAssocID="{5C367134-81ED-4CAF-9A60-85C67F8E7C47}" presName="Name0" presStyleCnt="0">
        <dgm:presLayoutVars>
          <dgm:chMax val="7"/>
          <dgm:chPref val="5"/>
          <dgm:dir/>
          <dgm:animOne val="branch"/>
          <dgm:animLvl val="lvl"/>
        </dgm:presLayoutVars>
      </dgm:prSet>
      <dgm:spPr/>
    </dgm:pt>
    <dgm:pt modelId="{053601A3-9D85-44D4-B06F-235AF8764643}" type="pres">
      <dgm:prSet presAssocID="{06BC21D2-2C72-48A6-AF77-E9F8DB389A97}" presName="ChildAccent4" presStyleCnt="0"/>
      <dgm:spPr/>
    </dgm:pt>
    <dgm:pt modelId="{2D8EFD06-8A61-48FF-BB33-1BE04D5FF495}" type="pres">
      <dgm:prSet presAssocID="{06BC21D2-2C72-48A6-AF77-E9F8DB389A97}" presName="ChildAccent" presStyleLbl="alignImgPlace1" presStyleIdx="0" presStyleCnt="4"/>
      <dgm:spPr/>
    </dgm:pt>
    <dgm:pt modelId="{25BC58B7-33E7-423C-8F42-C6D855FE747E}" type="pres">
      <dgm:prSet presAssocID="{06BC21D2-2C72-48A6-AF77-E9F8DB389A97}" presName="Child4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6F96799E-681A-4E79-8416-2D878CA706DC}" type="pres">
      <dgm:prSet presAssocID="{06BC21D2-2C72-48A6-AF77-E9F8DB389A97}" presName="Parent4" presStyleLbl="node1" presStyleIdx="0" presStyleCnt="4">
        <dgm:presLayoutVars>
          <dgm:chMax val="2"/>
          <dgm:chPref val="1"/>
          <dgm:bulletEnabled val="1"/>
        </dgm:presLayoutVars>
      </dgm:prSet>
      <dgm:spPr/>
    </dgm:pt>
    <dgm:pt modelId="{AAE488B1-2707-4D06-82AB-52D8F94A20B3}" type="pres">
      <dgm:prSet presAssocID="{37BCE84F-D59D-4E72-96A3-8AF5D14E5BF1}" presName="ChildAccent3" presStyleCnt="0"/>
      <dgm:spPr/>
    </dgm:pt>
    <dgm:pt modelId="{F5FCA66F-C0A5-40CF-A4A6-388FDE5B1EBF}" type="pres">
      <dgm:prSet presAssocID="{37BCE84F-D59D-4E72-96A3-8AF5D14E5BF1}" presName="ChildAccent" presStyleLbl="alignImgPlace1" presStyleIdx="1" presStyleCnt="4"/>
      <dgm:spPr/>
    </dgm:pt>
    <dgm:pt modelId="{73DC7F63-2D6B-44B8-A8AB-9AFAE0A2A4C5}" type="pres">
      <dgm:prSet presAssocID="{37BCE84F-D59D-4E72-96A3-8AF5D14E5BF1}" presName="Child3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9474782B-2067-4BAF-BFB6-63201E7471C7}" type="pres">
      <dgm:prSet presAssocID="{37BCE84F-D59D-4E72-96A3-8AF5D14E5BF1}" presName="Parent3" presStyleLbl="node1" presStyleIdx="1" presStyleCnt="4">
        <dgm:presLayoutVars>
          <dgm:chMax val="2"/>
          <dgm:chPref val="1"/>
          <dgm:bulletEnabled val="1"/>
        </dgm:presLayoutVars>
      </dgm:prSet>
      <dgm:spPr/>
    </dgm:pt>
    <dgm:pt modelId="{09811DF1-B313-4B2E-9037-33AEFF0EE05F}" type="pres">
      <dgm:prSet presAssocID="{47810FDA-B981-43B7-8898-6BFD2AACBB79}" presName="ChildAccent2" presStyleCnt="0"/>
      <dgm:spPr/>
    </dgm:pt>
    <dgm:pt modelId="{3E4D9996-343B-44D6-9C0F-DB988555BE4B}" type="pres">
      <dgm:prSet presAssocID="{47810FDA-B981-43B7-8898-6BFD2AACBB79}" presName="ChildAccent" presStyleLbl="alignImgPlace1" presStyleIdx="2" presStyleCnt="4"/>
      <dgm:spPr/>
    </dgm:pt>
    <dgm:pt modelId="{056E7246-29B1-47EB-9D17-2990BB0D181A}" type="pres">
      <dgm:prSet presAssocID="{47810FDA-B981-43B7-8898-6BFD2AACBB79}" presName="Child2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BBE08B93-8EA3-4F70-84CF-B9E05329BB22}" type="pres">
      <dgm:prSet presAssocID="{47810FDA-B981-43B7-8898-6BFD2AACBB79}" presName="Parent2" presStyleLbl="node1" presStyleIdx="2" presStyleCnt="4">
        <dgm:presLayoutVars>
          <dgm:chMax val="2"/>
          <dgm:chPref val="1"/>
          <dgm:bulletEnabled val="1"/>
        </dgm:presLayoutVars>
      </dgm:prSet>
      <dgm:spPr/>
    </dgm:pt>
    <dgm:pt modelId="{383D7981-17B5-452B-A48F-710DF6AE9041}" type="pres">
      <dgm:prSet presAssocID="{5E4F94A1-891D-4354-8E5A-21AE3BABAA24}" presName="ChildAccent1" presStyleCnt="0"/>
      <dgm:spPr/>
    </dgm:pt>
    <dgm:pt modelId="{28D8AE58-663D-4257-989D-EFE153F27CA4}" type="pres">
      <dgm:prSet presAssocID="{5E4F94A1-891D-4354-8E5A-21AE3BABAA24}" presName="ChildAccent" presStyleLbl="alignImgPlace1" presStyleIdx="3" presStyleCnt="4"/>
      <dgm:spPr/>
    </dgm:pt>
    <dgm:pt modelId="{EC9CF12B-B7F1-478B-9EDB-70CEE3FE15CA}" type="pres">
      <dgm:prSet presAssocID="{5E4F94A1-891D-4354-8E5A-21AE3BABAA24}" presName="Child1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A0DAC0D9-BB38-4D23-A528-65F358E7C4F7}" type="pres">
      <dgm:prSet presAssocID="{5E4F94A1-891D-4354-8E5A-21AE3BABAA24}" presName="Parent1" presStyleLbl="node1" presStyleIdx="3" presStyleCnt="4">
        <dgm:presLayoutVars>
          <dgm:chMax val="2"/>
          <dgm:chPref val="1"/>
          <dgm:bulletEnabled val="1"/>
        </dgm:presLayoutVars>
      </dgm:prSet>
      <dgm:spPr/>
    </dgm:pt>
  </dgm:ptLst>
  <dgm:cxnLst>
    <dgm:cxn modelId="{5BA4B73F-EFA6-4872-AA65-1035BC608C57}" srcId="{5C367134-81ED-4CAF-9A60-85C67F8E7C47}" destId="{06BC21D2-2C72-48A6-AF77-E9F8DB389A97}" srcOrd="3" destOrd="0" parTransId="{B998B19A-110F-40AB-B01D-0C35DB93816C}" sibTransId="{7E7A0472-6E83-46D2-B442-162D8417B6A6}"/>
    <dgm:cxn modelId="{D4E5364A-40B4-42A4-BE12-6B4A25E5D37D}" type="presOf" srcId="{C2E240E6-B3D6-439D-8B99-9567DC918BB3}" destId="{25BC58B7-33E7-423C-8F42-C6D855FE747E}" srcOrd="1" destOrd="0" presId="urn:microsoft.com/office/officeart/2011/layout/InterconnectedBlockProcess"/>
    <dgm:cxn modelId="{A30A616A-887C-46F7-9438-1DA63E8CAEED}" srcId="{5C367134-81ED-4CAF-9A60-85C67F8E7C47}" destId="{37BCE84F-D59D-4E72-96A3-8AF5D14E5BF1}" srcOrd="2" destOrd="0" parTransId="{D44AE594-4D97-4640-B60D-1E36C066F9A5}" sibTransId="{BF9C0D60-971C-4F61-A35A-D1AC7CCDD77B}"/>
    <dgm:cxn modelId="{EFABEC6F-0DAE-42B4-89C6-5363115BD1C0}" type="presOf" srcId="{47810FDA-B981-43B7-8898-6BFD2AACBB79}" destId="{BBE08B93-8EA3-4F70-84CF-B9E05329BB22}" srcOrd="0" destOrd="0" presId="urn:microsoft.com/office/officeart/2011/layout/InterconnectedBlockProcess"/>
    <dgm:cxn modelId="{19452C51-5E9F-4718-B406-965BD31C898E}" type="presOf" srcId="{532A2A9C-259F-4A7E-9A56-43E782C9BE1F}" destId="{3E4D9996-343B-44D6-9C0F-DB988555BE4B}" srcOrd="0" destOrd="0" presId="urn:microsoft.com/office/officeart/2011/layout/InterconnectedBlockProcess"/>
    <dgm:cxn modelId="{60DACF71-5996-4956-BE7B-D3B07EB0F431}" srcId="{37BCE84F-D59D-4E72-96A3-8AF5D14E5BF1}" destId="{3C9A2E2C-015F-4C4D-B01D-6F12589E26C7}" srcOrd="0" destOrd="0" parTransId="{2DEA4467-D092-421E-BFE2-A5B38CB7B1CD}" sibTransId="{C9623527-DC0A-4A29-9DB6-88624EADE64A}"/>
    <dgm:cxn modelId="{9BC80356-32AE-40C7-9C6E-AB1F5550F08D}" type="presOf" srcId="{5C367134-81ED-4CAF-9A60-85C67F8E7C47}" destId="{C26BA2F5-3C60-4BFE-BF99-0E664A10DCAF}" srcOrd="0" destOrd="0" presId="urn:microsoft.com/office/officeart/2011/layout/InterconnectedBlockProcess"/>
    <dgm:cxn modelId="{1ED7DD56-DC3A-417B-B531-A501C9A0EDDE}" type="presOf" srcId="{06BC21D2-2C72-48A6-AF77-E9F8DB389A97}" destId="{6F96799E-681A-4E79-8416-2D878CA706DC}" srcOrd="0" destOrd="0" presId="urn:microsoft.com/office/officeart/2011/layout/InterconnectedBlockProcess"/>
    <dgm:cxn modelId="{69A66183-63B1-479E-BE94-836E8B6F0388}" srcId="{5C367134-81ED-4CAF-9A60-85C67F8E7C47}" destId="{47810FDA-B981-43B7-8898-6BFD2AACBB79}" srcOrd="1" destOrd="0" parTransId="{61667347-FE7D-4BDF-8C84-F9866EF356D6}" sibTransId="{C818AC73-347B-4D01-9ED3-00449CEB79A1}"/>
    <dgm:cxn modelId="{BE600A84-599F-4E81-9432-4E4592F22A51}" type="presOf" srcId="{37BCE84F-D59D-4E72-96A3-8AF5D14E5BF1}" destId="{9474782B-2067-4BAF-BFB6-63201E7471C7}" srcOrd="0" destOrd="0" presId="urn:microsoft.com/office/officeart/2011/layout/InterconnectedBlockProcess"/>
    <dgm:cxn modelId="{0463928D-EA08-4DBA-85B3-068A6F4668CF}" srcId="{5C367134-81ED-4CAF-9A60-85C67F8E7C47}" destId="{5E4F94A1-891D-4354-8E5A-21AE3BABAA24}" srcOrd="0" destOrd="0" parTransId="{94A29680-EC30-473D-BC31-030175593E18}" sibTransId="{7815AF56-7A1E-4FE4-A90B-C8B2F93A9DCB}"/>
    <dgm:cxn modelId="{66CE969A-EC10-46DA-8CD2-64B5230EE65C}" type="presOf" srcId="{D5D7F4AD-0384-4CA3-911B-BA21F946F582}" destId="{28D8AE58-663D-4257-989D-EFE153F27CA4}" srcOrd="0" destOrd="0" presId="urn:microsoft.com/office/officeart/2011/layout/InterconnectedBlockProcess"/>
    <dgm:cxn modelId="{9715C7AE-DACB-4EF7-AF7C-62AAE6708430}" type="presOf" srcId="{532A2A9C-259F-4A7E-9A56-43E782C9BE1F}" destId="{056E7246-29B1-47EB-9D17-2990BB0D181A}" srcOrd="1" destOrd="0" presId="urn:microsoft.com/office/officeart/2011/layout/InterconnectedBlockProcess"/>
    <dgm:cxn modelId="{D5E021BA-3E95-40EC-A415-3F05DBFDC756}" type="presOf" srcId="{5E4F94A1-891D-4354-8E5A-21AE3BABAA24}" destId="{A0DAC0D9-BB38-4D23-A528-65F358E7C4F7}" srcOrd="0" destOrd="0" presId="urn:microsoft.com/office/officeart/2011/layout/InterconnectedBlockProcess"/>
    <dgm:cxn modelId="{734D3CCE-B0CB-44C2-BD57-2B8BF24A3552}" type="presOf" srcId="{3C9A2E2C-015F-4C4D-B01D-6F12589E26C7}" destId="{73DC7F63-2D6B-44B8-A8AB-9AFAE0A2A4C5}" srcOrd="1" destOrd="0" presId="urn:microsoft.com/office/officeart/2011/layout/InterconnectedBlockProcess"/>
    <dgm:cxn modelId="{69F0B2CF-7FFA-4DD1-911F-D53D416A27FE}" srcId="{47810FDA-B981-43B7-8898-6BFD2AACBB79}" destId="{532A2A9C-259F-4A7E-9A56-43E782C9BE1F}" srcOrd="0" destOrd="0" parTransId="{415EADD3-1C29-4A18-ADCC-6AE1A3545F1E}" sibTransId="{C3C130C4-F701-4EEE-BC36-AF710BC2F607}"/>
    <dgm:cxn modelId="{435050D6-BAFF-488D-AC0E-CEEF17005B2B}" type="presOf" srcId="{D5D7F4AD-0384-4CA3-911B-BA21F946F582}" destId="{EC9CF12B-B7F1-478B-9EDB-70CEE3FE15CA}" srcOrd="1" destOrd="0" presId="urn:microsoft.com/office/officeart/2011/layout/InterconnectedBlockProcess"/>
    <dgm:cxn modelId="{5A4B59D7-2B7B-4745-8E05-3CC463285038}" type="presOf" srcId="{C2E240E6-B3D6-439D-8B99-9567DC918BB3}" destId="{2D8EFD06-8A61-48FF-BB33-1BE04D5FF495}" srcOrd="0" destOrd="0" presId="urn:microsoft.com/office/officeart/2011/layout/InterconnectedBlockProcess"/>
    <dgm:cxn modelId="{050048DA-6F37-4447-BD15-2088D7E7B0ED}" srcId="{06BC21D2-2C72-48A6-AF77-E9F8DB389A97}" destId="{C2E240E6-B3D6-439D-8B99-9567DC918BB3}" srcOrd="0" destOrd="0" parTransId="{A00097F4-AAB3-4970-83B7-210AC7ED2C93}" sibTransId="{F898BE22-8121-489C-87AA-C816E46212DD}"/>
    <dgm:cxn modelId="{3F913DE8-E9CA-4497-A66C-61AF1860518B}" srcId="{5E4F94A1-891D-4354-8E5A-21AE3BABAA24}" destId="{D5D7F4AD-0384-4CA3-911B-BA21F946F582}" srcOrd="0" destOrd="0" parTransId="{B16D0E51-CE8D-4236-BC69-FC39F65DAB1B}" sibTransId="{55689085-A6E1-439F-A196-F542109F82F2}"/>
    <dgm:cxn modelId="{441012FD-8418-40A0-ACD6-8975FE24037F}" type="presOf" srcId="{3C9A2E2C-015F-4C4D-B01D-6F12589E26C7}" destId="{F5FCA66F-C0A5-40CF-A4A6-388FDE5B1EBF}" srcOrd="0" destOrd="0" presId="urn:microsoft.com/office/officeart/2011/layout/InterconnectedBlockProcess"/>
    <dgm:cxn modelId="{FFCD35CB-00BC-450B-B050-15D378CA645C}" type="presParOf" srcId="{C26BA2F5-3C60-4BFE-BF99-0E664A10DCAF}" destId="{053601A3-9D85-44D4-B06F-235AF8764643}" srcOrd="0" destOrd="0" presId="urn:microsoft.com/office/officeart/2011/layout/InterconnectedBlockProcess"/>
    <dgm:cxn modelId="{E5314C04-6ACA-4933-9C96-17E9236C1FBF}" type="presParOf" srcId="{053601A3-9D85-44D4-B06F-235AF8764643}" destId="{2D8EFD06-8A61-48FF-BB33-1BE04D5FF495}" srcOrd="0" destOrd="0" presId="urn:microsoft.com/office/officeart/2011/layout/InterconnectedBlockProcess"/>
    <dgm:cxn modelId="{2AAE62FB-A5F2-4169-82DE-784E1AB0F48D}" type="presParOf" srcId="{C26BA2F5-3C60-4BFE-BF99-0E664A10DCAF}" destId="{25BC58B7-33E7-423C-8F42-C6D855FE747E}" srcOrd="1" destOrd="0" presId="urn:microsoft.com/office/officeart/2011/layout/InterconnectedBlockProcess"/>
    <dgm:cxn modelId="{24403FEC-717D-4FC5-A376-70B7456A0785}" type="presParOf" srcId="{C26BA2F5-3C60-4BFE-BF99-0E664A10DCAF}" destId="{6F96799E-681A-4E79-8416-2D878CA706DC}" srcOrd="2" destOrd="0" presId="urn:microsoft.com/office/officeart/2011/layout/InterconnectedBlockProcess"/>
    <dgm:cxn modelId="{7DCF6B66-0CD4-4A55-8F6E-6DC2F3F2CAD5}" type="presParOf" srcId="{C26BA2F5-3C60-4BFE-BF99-0E664A10DCAF}" destId="{AAE488B1-2707-4D06-82AB-52D8F94A20B3}" srcOrd="3" destOrd="0" presId="urn:microsoft.com/office/officeart/2011/layout/InterconnectedBlockProcess"/>
    <dgm:cxn modelId="{63D320A5-FF90-4DE6-8FEF-16B7BD28F6A9}" type="presParOf" srcId="{AAE488B1-2707-4D06-82AB-52D8F94A20B3}" destId="{F5FCA66F-C0A5-40CF-A4A6-388FDE5B1EBF}" srcOrd="0" destOrd="0" presId="urn:microsoft.com/office/officeart/2011/layout/InterconnectedBlockProcess"/>
    <dgm:cxn modelId="{2EDBDBCD-B062-4E46-971D-816ADCE7A39D}" type="presParOf" srcId="{C26BA2F5-3C60-4BFE-BF99-0E664A10DCAF}" destId="{73DC7F63-2D6B-44B8-A8AB-9AFAE0A2A4C5}" srcOrd="4" destOrd="0" presId="urn:microsoft.com/office/officeart/2011/layout/InterconnectedBlockProcess"/>
    <dgm:cxn modelId="{24497520-61A5-4983-8509-51A0014A4338}" type="presParOf" srcId="{C26BA2F5-3C60-4BFE-BF99-0E664A10DCAF}" destId="{9474782B-2067-4BAF-BFB6-63201E7471C7}" srcOrd="5" destOrd="0" presId="urn:microsoft.com/office/officeart/2011/layout/InterconnectedBlockProcess"/>
    <dgm:cxn modelId="{A40F2A1F-75E9-41AE-A8BA-A1000BDEA97A}" type="presParOf" srcId="{C26BA2F5-3C60-4BFE-BF99-0E664A10DCAF}" destId="{09811DF1-B313-4B2E-9037-33AEFF0EE05F}" srcOrd="6" destOrd="0" presId="urn:microsoft.com/office/officeart/2011/layout/InterconnectedBlockProcess"/>
    <dgm:cxn modelId="{10D649C5-B192-4A74-B7E0-B24519B36030}" type="presParOf" srcId="{09811DF1-B313-4B2E-9037-33AEFF0EE05F}" destId="{3E4D9996-343B-44D6-9C0F-DB988555BE4B}" srcOrd="0" destOrd="0" presId="urn:microsoft.com/office/officeart/2011/layout/InterconnectedBlockProcess"/>
    <dgm:cxn modelId="{C6B4CE24-2DB2-4921-961B-74D9A85B1812}" type="presParOf" srcId="{C26BA2F5-3C60-4BFE-BF99-0E664A10DCAF}" destId="{056E7246-29B1-47EB-9D17-2990BB0D181A}" srcOrd="7" destOrd="0" presId="urn:microsoft.com/office/officeart/2011/layout/InterconnectedBlockProcess"/>
    <dgm:cxn modelId="{13899585-4B69-4540-81C8-F4F09D37F29F}" type="presParOf" srcId="{C26BA2F5-3C60-4BFE-BF99-0E664A10DCAF}" destId="{BBE08B93-8EA3-4F70-84CF-B9E05329BB22}" srcOrd="8" destOrd="0" presId="urn:microsoft.com/office/officeart/2011/layout/InterconnectedBlockProcess"/>
    <dgm:cxn modelId="{5791882D-2DBC-430D-AAFC-B2E5F53D8BB8}" type="presParOf" srcId="{C26BA2F5-3C60-4BFE-BF99-0E664A10DCAF}" destId="{383D7981-17B5-452B-A48F-710DF6AE9041}" srcOrd="9" destOrd="0" presId="urn:microsoft.com/office/officeart/2011/layout/InterconnectedBlockProcess"/>
    <dgm:cxn modelId="{B0992A21-53AC-40BB-91D1-FD2154ABD3AD}" type="presParOf" srcId="{383D7981-17B5-452B-A48F-710DF6AE9041}" destId="{28D8AE58-663D-4257-989D-EFE153F27CA4}" srcOrd="0" destOrd="0" presId="urn:microsoft.com/office/officeart/2011/layout/InterconnectedBlockProcess"/>
    <dgm:cxn modelId="{A72DE645-A65C-4008-856C-2C47E932B609}" type="presParOf" srcId="{C26BA2F5-3C60-4BFE-BF99-0E664A10DCAF}" destId="{EC9CF12B-B7F1-478B-9EDB-70CEE3FE15CA}" srcOrd="10" destOrd="0" presId="urn:microsoft.com/office/officeart/2011/layout/InterconnectedBlockProcess"/>
    <dgm:cxn modelId="{EBA2AE88-E963-4AD2-9DEA-B77CC07525CE}" type="presParOf" srcId="{C26BA2F5-3C60-4BFE-BF99-0E664A10DCAF}" destId="{A0DAC0D9-BB38-4D23-A528-65F358E7C4F7}" srcOrd="11" destOrd="0" presId="urn:microsoft.com/office/officeart/2011/layout/InterconnectedBlock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6B43F25-53E2-4A23-915F-AA150572A734}" type="doc">
      <dgm:prSet loTypeId="urn:microsoft.com/office/officeart/2005/8/layout/lProcess1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ID"/>
        </a:p>
      </dgm:t>
    </dgm:pt>
    <dgm:pt modelId="{3FEABECF-EEED-476D-A49D-9B14FAC8FC72}">
      <dgm:prSet phldrT="[Text]"/>
      <dgm:spPr/>
      <dgm:t>
        <a:bodyPr/>
        <a:lstStyle/>
        <a:p>
          <a:r>
            <a:rPr lang="en-US" dirty="0"/>
            <a:t>Hukum </a:t>
          </a:r>
          <a:r>
            <a:rPr lang="en-US" dirty="0" err="1"/>
            <a:t>Alam</a:t>
          </a:r>
          <a:endParaRPr lang="en-ID" dirty="0"/>
        </a:p>
      </dgm:t>
    </dgm:pt>
    <dgm:pt modelId="{94C04013-AA5B-465C-BE2F-441801FA2F70}" type="parTrans" cxnId="{2DD1FF60-E2E6-4563-A95E-38FAE8046BA9}">
      <dgm:prSet/>
      <dgm:spPr/>
      <dgm:t>
        <a:bodyPr/>
        <a:lstStyle/>
        <a:p>
          <a:endParaRPr lang="en-ID"/>
        </a:p>
      </dgm:t>
    </dgm:pt>
    <dgm:pt modelId="{12723665-A0A6-4894-97C9-B2F57EC00669}" type="sibTrans" cxnId="{2DD1FF60-E2E6-4563-A95E-38FAE8046BA9}">
      <dgm:prSet/>
      <dgm:spPr/>
      <dgm:t>
        <a:bodyPr/>
        <a:lstStyle/>
        <a:p>
          <a:endParaRPr lang="en-ID"/>
        </a:p>
      </dgm:t>
    </dgm:pt>
    <dgm:pt modelId="{7B255370-ECE2-4938-A835-8A2213EE12E5}">
      <dgm:prSet phldrT="[Text]"/>
      <dgm:spPr/>
      <dgm:t>
        <a:bodyPr/>
        <a:lstStyle/>
        <a:p>
          <a:r>
            <a:rPr lang="en-ID" dirty="0" err="1"/>
            <a:t>Didasarkan</a:t>
          </a:r>
          <a:r>
            <a:rPr lang="en-ID" dirty="0"/>
            <a:t> pada </a:t>
          </a:r>
          <a:r>
            <a:rPr lang="en-ID" dirty="0" err="1"/>
            <a:t>gagasan</a:t>
          </a:r>
          <a:r>
            <a:rPr lang="en-ID" dirty="0"/>
            <a:t> </a:t>
          </a:r>
          <a:r>
            <a:rPr lang="en-ID" dirty="0" err="1"/>
            <a:t>bahwa</a:t>
          </a:r>
          <a:r>
            <a:rPr lang="en-ID" dirty="0"/>
            <a:t> </a:t>
          </a:r>
          <a:r>
            <a:rPr lang="en-ID" dirty="0" err="1"/>
            <a:t>ada</a:t>
          </a:r>
          <a:r>
            <a:rPr lang="en-ID" dirty="0"/>
            <a:t> </a:t>
          </a:r>
          <a:r>
            <a:rPr lang="en-ID" dirty="0" err="1"/>
            <a:t>seperangkat</a:t>
          </a:r>
          <a:r>
            <a:rPr lang="en-ID" dirty="0"/>
            <a:t> </a:t>
          </a:r>
          <a:r>
            <a:rPr lang="en-ID" dirty="0" err="1"/>
            <a:t>prinsip</a:t>
          </a:r>
          <a:r>
            <a:rPr lang="en-ID" dirty="0"/>
            <a:t> moral dan </a:t>
          </a:r>
          <a:r>
            <a:rPr lang="en-ID" dirty="0" err="1"/>
            <a:t>etika</a:t>
          </a:r>
          <a:r>
            <a:rPr lang="en-ID" dirty="0"/>
            <a:t> </a:t>
          </a:r>
          <a:r>
            <a:rPr lang="en-ID" dirty="0" err="1"/>
            <a:t>yangmelekat</a:t>
          </a:r>
          <a:r>
            <a:rPr lang="en-ID" dirty="0"/>
            <a:t> </a:t>
          </a:r>
          <a:r>
            <a:rPr lang="en-ID" dirty="0" err="1"/>
            <a:t>dalam</a:t>
          </a:r>
          <a:r>
            <a:rPr lang="en-ID" dirty="0"/>
            <a:t> </a:t>
          </a:r>
          <a:r>
            <a:rPr lang="en-ID" dirty="0" err="1"/>
            <a:t>sifat</a:t>
          </a:r>
          <a:r>
            <a:rPr lang="en-ID" dirty="0"/>
            <a:t> </a:t>
          </a:r>
          <a:r>
            <a:rPr lang="en-ID" dirty="0" err="1"/>
            <a:t>manusia</a:t>
          </a:r>
          <a:endParaRPr lang="en-ID" dirty="0"/>
        </a:p>
      </dgm:t>
    </dgm:pt>
    <dgm:pt modelId="{BFADB7A4-DBF0-4929-B277-882E7A77B3C8}" type="parTrans" cxnId="{FC4C2186-5DC8-4467-A45B-1E0233D43E50}">
      <dgm:prSet/>
      <dgm:spPr/>
      <dgm:t>
        <a:bodyPr/>
        <a:lstStyle/>
        <a:p>
          <a:endParaRPr lang="en-ID"/>
        </a:p>
      </dgm:t>
    </dgm:pt>
    <dgm:pt modelId="{5849D753-3A9E-42F5-B914-00D7681BC88F}" type="sibTrans" cxnId="{FC4C2186-5DC8-4467-A45B-1E0233D43E50}">
      <dgm:prSet/>
      <dgm:spPr/>
      <dgm:t>
        <a:bodyPr/>
        <a:lstStyle/>
        <a:p>
          <a:endParaRPr lang="en-ID"/>
        </a:p>
      </dgm:t>
    </dgm:pt>
    <dgm:pt modelId="{054A58A6-C37A-4694-8E40-FC7FB10D4D17}">
      <dgm:prSet phldrT="[Text]"/>
      <dgm:spPr/>
      <dgm:t>
        <a:bodyPr/>
        <a:lstStyle/>
        <a:p>
          <a:r>
            <a:rPr lang="en-ID" dirty="0"/>
            <a:t>Hukum  </a:t>
          </a:r>
          <a:r>
            <a:rPr lang="en-ID" dirty="0" err="1"/>
            <a:t>alam</a:t>
          </a:r>
          <a:r>
            <a:rPr lang="en-ID" dirty="0"/>
            <a:t>   </a:t>
          </a:r>
          <a:r>
            <a:rPr lang="en-ID" dirty="0" err="1"/>
            <a:t>biasanya</a:t>
          </a:r>
          <a:r>
            <a:rPr lang="en-ID" dirty="0"/>
            <a:t>  </a:t>
          </a:r>
          <a:r>
            <a:rPr lang="en-ID" dirty="0" err="1"/>
            <a:t>dipandang</a:t>
          </a:r>
          <a:r>
            <a:rPr lang="en-ID" dirty="0"/>
            <a:t>   </a:t>
          </a:r>
          <a:r>
            <a:rPr lang="en-ID" dirty="0" err="1"/>
            <a:t>memiliki</a:t>
          </a:r>
          <a:r>
            <a:rPr lang="en-ID" dirty="0"/>
            <a:t>   </a:t>
          </a:r>
          <a:r>
            <a:rPr lang="en-ID" dirty="0" err="1"/>
            <a:t>kualitas</a:t>
          </a:r>
          <a:r>
            <a:rPr lang="en-ID" dirty="0"/>
            <a:t>   universal   dan   </a:t>
          </a:r>
          <a:r>
            <a:rPr lang="en-ID" dirty="0" err="1"/>
            <a:t>kekal</a:t>
          </a:r>
          <a:r>
            <a:rPr lang="en-ID" dirty="0"/>
            <a:t>, </a:t>
          </a:r>
          <a:r>
            <a:rPr lang="en-ID" dirty="0" err="1"/>
            <a:t>karena</a:t>
          </a:r>
          <a:r>
            <a:rPr lang="en-ID" dirty="0"/>
            <a:t> </a:t>
          </a:r>
          <a:r>
            <a:rPr lang="en-ID" dirty="0" err="1"/>
            <a:t>diyakini</a:t>
          </a:r>
          <a:r>
            <a:rPr lang="en-ID" dirty="0"/>
            <a:t> </a:t>
          </a:r>
          <a:r>
            <a:rPr lang="en-ID" dirty="0" err="1"/>
            <a:t>berlaku</a:t>
          </a:r>
          <a:r>
            <a:rPr lang="en-ID" dirty="0"/>
            <a:t>  </a:t>
          </a:r>
          <a:r>
            <a:rPr lang="en-ID" dirty="0" err="1"/>
            <a:t>untuk</a:t>
          </a:r>
          <a:r>
            <a:rPr lang="en-ID" dirty="0"/>
            <a:t>  </a:t>
          </a:r>
          <a:r>
            <a:rPr lang="en-ID" dirty="0" err="1"/>
            <a:t>semua</a:t>
          </a:r>
          <a:r>
            <a:rPr lang="en-ID" dirty="0"/>
            <a:t> orang dan  </a:t>
          </a:r>
          <a:r>
            <a:rPr lang="en-ID" dirty="0" err="1"/>
            <a:t>untuk</a:t>
          </a:r>
          <a:r>
            <a:rPr lang="en-ID" dirty="0"/>
            <a:t> </a:t>
          </a:r>
          <a:r>
            <a:rPr lang="en-ID" dirty="0" err="1"/>
            <a:t>semua</a:t>
          </a:r>
          <a:r>
            <a:rPr lang="en-ID" dirty="0"/>
            <a:t> </a:t>
          </a:r>
          <a:r>
            <a:rPr lang="en-ID" dirty="0" err="1"/>
            <a:t>waktu</a:t>
          </a:r>
          <a:endParaRPr lang="en-ID" dirty="0"/>
        </a:p>
      </dgm:t>
    </dgm:pt>
    <dgm:pt modelId="{963D4BE0-6375-4A18-BF3A-7E7CF46E16F5}" type="parTrans" cxnId="{94C76404-D084-4F46-927C-68B4CDAAB06C}">
      <dgm:prSet/>
      <dgm:spPr/>
      <dgm:t>
        <a:bodyPr/>
        <a:lstStyle/>
        <a:p>
          <a:endParaRPr lang="en-ID"/>
        </a:p>
      </dgm:t>
    </dgm:pt>
    <dgm:pt modelId="{281D203C-3C0E-4125-94B4-DF92936A9B97}" type="sibTrans" cxnId="{94C76404-D084-4F46-927C-68B4CDAAB06C}">
      <dgm:prSet/>
      <dgm:spPr/>
      <dgm:t>
        <a:bodyPr/>
        <a:lstStyle/>
        <a:p>
          <a:endParaRPr lang="en-ID"/>
        </a:p>
      </dgm:t>
    </dgm:pt>
    <dgm:pt modelId="{8B01E16C-C6F4-429C-858B-A515790DD35B}">
      <dgm:prSet phldrT="[Text]"/>
      <dgm:spPr/>
      <dgm:t>
        <a:bodyPr/>
        <a:lstStyle/>
        <a:p>
          <a:r>
            <a:rPr lang="en-US" dirty="0"/>
            <a:t>Hukum </a:t>
          </a:r>
          <a:r>
            <a:rPr lang="en-US" dirty="0" err="1"/>
            <a:t>Positif</a:t>
          </a:r>
          <a:endParaRPr lang="en-ID" dirty="0"/>
        </a:p>
      </dgm:t>
    </dgm:pt>
    <dgm:pt modelId="{15616D9C-37D7-4549-8E51-993712498DE9}" type="parTrans" cxnId="{CA8831F4-7451-4456-83BE-7A86A0097D97}">
      <dgm:prSet/>
      <dgm:spPr/>
      <dgm:t>
        <a:bodyPr/>
        <a:lstStyle/>
        <a:p>
          <a:endParaRPr lang="en-ID"/>
        </a:p>
      </dgm:t>
    </dgm:pt>
    <dgm:pt modelId="{FA9E5757-DF7C-4BBE-9C83-772A57901B74}" type="sibTrans" cxnId="{CA8831F4-7451-4456-83BE-7A86A0097D97}">
      <dgm:prSet/>
      <dgm:spPr/>
      <dgm:t>
        <a:bodyPr/>
        <a:lstStyle/>
        <a:p>
          <a:endParaRPr lang="en-ID"/>
        </a:p>
      </dgm:t>
    </dgm:pt>
    <dgm:pt modelId="{103CBB9F-9359-4CDD-91E8-5459053AC434}">
      <dgm:prSet phldrT="[Text]"/>
      <dgm:spPr/>
      <dgm:t>
        <a:bodyPr/>
        <a:lstStyle/>
        <a:p>
          <a:r>
            <a:rPr lang="en-ID" dirty="0" err="1"/>
            <a:t>Sistem</a:t>
          </a:r>
          <a:r>
            <a:rPr lang="en-ID" dirty="0"/>
            <a:t> </a:t>
          </a:r>
          <a:r>
            <a:rPr lang="en-ID" dirty="0" err="1"/>
            <a:t>hukum</a:t>
          </a:r>
          <a:r>
            <a:rPr lang="en-ID" dirty="0"/>
            <a:t> yang </a:t>
          </a:r>
          <a:r>
            <a:rPr lang="en-ID" dirty="0" err="1"/>
            <a:t>diciptakan</a:t>
          </a:r>
          <a:r>
            <a:rPr lang="en-ID" dirty="0"/>
            <a:t> dan </a:t>
          </a:r>
          <a:r>
            <a:rPr lang="en-ID" dirty="0" err="1"/>
            <a:t>ditegakkan</a:t>
          </a:r>
          <a:r>
            <a:rPr lang="en-ID" dirty="0"/>
            <a:t> </a:t>
          </a:r>
          <a:r>
            <a:rPr lang="en-ID" dirty="0" err="1"/>
            <a:t>olehnegara</a:t>
          </a:r>
          <a:r>
            <a:rPr lang="en-ID" dirty="0"/>
            <a:t>, dan yang </a:t>
          </a:r>
          <a:r>
            <a:rPr lang="en-ID" dirty="0" err="1"/>
            <a:t>dirancang</a:t>
          </a:r>
          <a:r>
            <a:rPr lang="en-ID" dirty="0"/>
            <a:t> </a:t>
          </a:r>
          <a:r>
            <a:rPr lang="en-ID" dirty="0" err="1"/>
            <a:t>untuk</a:t>
          </a:r>
          <a:r>
            <a:rPr lang="en-ID" dirty="0"/>
            <a:t> </a:t>
          </a:r>
          <a:r>
            <a:rPr lang="en-ID" dirty="0" err="1"/>
            <a:t>mengatur</a:t>
          </a:r>
          <a:r>
            <a:rPr lang="en-ID" dirty="0"/>
            <a:t> </a:t>
          </a:r>
          <a:r>
            <a:rPr lang="en-ID" dirty="0" err="1"/>
            <a:t>perilaku</a:t>
          </a:r>
          <a:r>
            <a:rPr lang="en-ID" dirty="0"/>
            <a:t> </a:t>
          </a:r>
          <a:r>
            <a:rPr lang="en-ID" dirty="0" err="1"/>
            <a:t>manusia</a:t>
          </a:r>
          <a:endParaRPr lang="en-ID" dirty="0"/>
        </a:p>
      </dgm:t>
    </dgm:pt>
    <dgm:pt modelId="{8E3A278E-ADBF-45F3-8BDF-E4AAAD11F919}" type="parTrans" cxnId="{C4D23CFF-684A-4602-BBF7-0B4C3072525A}">
      <dgm:prSet/>
      <dgm:spPr/>
      <dgm:t>
        <a:bodyPr/>
        <a:lstStyle/>
        <a:p>
          <a:endParaRPr lang="en-ID"/>
        </a:p>
      </dgm:t>
    </dgm:pt>
    <dgm:pt modelId="{56EF3094-E042-4021-9D3A-2F4CFCA64A5C}" type="sibTrans" cxnId="{C4D23CFF-684A-4602-BBF7-0B4C3072525A}">
      <dgm:prSet/>
      <dgm:spPr/>
      <dgm:t>
        <a:bodyPr/>
        <a:lstStyle/>
        <a:p>
          <a:endParaRPr lang="en-ID"/>
        </a:p>
      </dgm:t>
    </dgm:pt>
    <dgm:pt modelId="{D136541B-FAE2-4B2F-A91F-6016FFF1D31F}">
      <dgm:prSet phldrT="[Text]"/>
      <dgm:spPr/>
      <dgm:t>
        <a:bodyPr/>
        <a:lstStyle/>
        <a:p>
          <a:r>
            <a:rPr lang="en-ID" dirty="0"/>
            <a:t>Hukum </a:t>
          </a:r>
          <a:r>
            <a:rPr lang="en-ID" dirty="0" err="1"/>
            <a:t>positif</a:t>
          </a:r>
          <a:r>
            <a:rPr lang="en-ID" dirty="0"/>
            <a:t>  </a:t>
          </a:r>
          <a:r>
            <a:rPr lang="en-ID" dirty="0" err="1"/>
            <a:t>sering</a:t>
          </a:r>
          <a:r>
            <a:rPr lang="en-ID" dirty="0"/>
            <a:t>   </a:t>
          </a:r>
          <a:r>
            <a:rPr lang="en-ID" dirty="0" err="1"/>
            <a:t>dipandang</a:t>
          </a:r>
          <a:r>
            <a:rPr lang="en-ID" dirty="0"/>
            <a:t>   </a:t>
          </a:r>
          <a:r>
            <a:rPr lang="en-ID" dirty="0" err="1"/>
            <a:t>terbatas</a:t>
          </a:r>
          <a:r>
            <a:rPr lang="en-ID" dirty="0"/>
            <a:t>   </a:t>
          </a:r>
          <a:r>
            <a:rPr lang="en-ID" dirty="0" err="1"/>
            <a:t>ruang</a:t>
          </a:r>
          <a:r>
            <a:rPr lang="en-ID" dirty="0"/>
            <a:t>   </a:t>
          </a:r>
          <a:r>
            <a:rPr lang="en-ID" dirty="0" err="1"/>
            <a:t>lingkupnya</a:t>
          </a:r>
          <a:r>
            <a:rPr lang="en-ID" dirty="0"/>
            <a:t>,   </a:t>
          </a:r>
          <a:r>
            <a:rPr lang="en-ID" dirty="0" err="1"/>
            <a:t>karena</a:t>
          </a:r>
          <a:r>
            <a:rPr lang="en-ID" dirty="0"/>
            <a:t>   </a:t>
          </a:r>
          <a:r>
            <a:rPr lang="en-ID" dirty="0" err="1"/>
            <a:t>dibuat</a:t>
          </a:r>
          <a:r>
            <a:rPr lang="en-ID" dirty="0"/>
            <a:t>   dan   </a:t>
          </a:r>
          <a:r>
            <a:rPr lang="en-ID" dirty="0" err="1"/>
            <a:t>ditegakkan</a:t>
          </a:r>
          <a:r>
            <a:rPr lang="en-ID" dirty="0"/>
            <a:t>   oleh negara, dan </a:t>
          </a:r>
          <a:r>
            <a:rPr lang="en-ID" dirty="0" err="1"/>
            <a:t>tunduk</a:t>
          </a:r>
          <a:r>
            <a:rPr lang="en-ID" dirty="0"/>
            <a:t> pada </a:t>
          </a:r>
          <a:r>
            <a:rPr lang="en-ID" dirty="0" err="1"/>
            <a:t>batasan</a:t>
          </a:r>
          <a:r>
            <a:rPr lang="en-ID" dirty="0"/>
            <a:t> dan </a:t>
          </a:r>
          <a:r>
            <a:rPr lang="en-ID" dirty="0" err="1"/>
            <a:t>kendala</a:t>
          </a:r>
          <a:r>
            <a:rPr lang="en-ID" dirty="0"/>
            <a:t> negara.</a:t>
          </a:r>
        </a:p>
      </dgm:t>
    </dgm:pt>
    <dgm:pt modelId="{63741604-3278-4ED5-96DB-E46CA32E069B}" type="parTrans" cxnId="{7D170440-D2D6-4E1C-82D6-BC213C5CDAF3}">
      <dgm:prSet/>
      <dgm:spPr/>
      <dgm:t>
        <a:bodyPr/>
        <a:lstStyle/>
        <a:p>
          <a:endParaRPr lang="en-ID"/>
        </a:p>
      </dgm:t>
    </dgm:pt>
    <dgm:pt modelId="{69F8D06B-975F-43A0-9004-8D35481D62C0}" type="sibTrans" cxnId="{7D170440-D2D6-4E1C-82D6-BC213C5CDAF3}">
      <dgm:prSet/>
      <dgm:spPr/>
      <dgm:t>
        <a:bodyPr/>
        <a:lstStyle/>
        <a:p>
          <a:endParaRPr lang="en-ID"/>
        </a:p>
      </dgm:t>
    </dgm:pt>
    <dgm:pt modelId="{7D6B5DDB-AF7E-49A2-BD51-DD5EA50A53D7}" type="pres">
      <dgm:prSet presAssocID="{B6B43F25-53E2-4A23-915F-AA150572A734}" presName="Name0" presStyleCnt="0">
        <dgm:presLayoutVars>
          <dgm:dir/>
          <dgm:animLvl val="lvl"/>
          <dgm:resizeHandles val="exact"/>
        </dgm:presLayoutVars>
      </dgm:prSet>
      <dgm:spPr/>
    </dgm:pt>
    <dgm:pt modelId="{BE97B00C-4F4E-4125-81CB-1B97F7A5A38C}" type="pres">
      <dgm:prSet presAssocID="{3FEABECF-EEED-476D-A49D-9B14FAC8FC72}" presName="vertFlow" presStyleCnt="0"/>
      <dgm:spPr/>
    </dgm:pt>
    <dgm:pt modelId="{F9547547-87E8-440A-A351-1FC72454D75B}" type="pres">
      <dgm:prSet presAssocID="{3FEABECF-EEED-476D-A49D-9B14FAC8FC72}" presName="header" presStyleLbl="node1" presStyleIdx="0" presStyleCnt="2"/>
      <dgm:spPr/>
    </dgm:pt>
    <dgm:pt modelId="{626F550B-6646-4D97-BE34-24A64DCC1168}" type="pres">
      <dgm:prSet presAssocID="{BFADB7A4-DBF0-4929-B277-882E7A77B3C8}" presName="parTrans" presStyleLbl="sibTrans2D1" presStyleIdx="0" presStyleCnt="4"/>
      <dgm:spPr/>
    </dgm:pt>
    <dgm:pt modelId="{5CFA72FE-DDF2-4961-BB8B-117DCF1C83C8}" type="pres">
      <dgm:prSet presAssocID="{7B255370-ECE2-4938-A835-8A2213EE12E5}" presName="child" presStyleLbl="alignAccFollowNode1" presStyleIdx="0" presStyleCnt="4">
        <dgm:presLayoutVars>
          <dgm:chMax val="0"/>
          <dgm:bulletEnabled val="1"/>
        </dgm:presLayoutVars>
      </dgm:prSet>
      <dgm:spPr/>
    </dgm:pt>
    <dgm:pt modelId="{E0F43884-1135-478E-BB74-156C5AEE2748}" type="pres">
      <dgm:prSet presAssocID="{5849D753-3A9E-42F5-B914-00D7681BC88F}" presName="sibTrans" presStyleLbl="sibTrans2D1" presStyleIdx="1" presStyleCnt="4"/>
      <dgm:spPr/>
    </dgm:pt>
    <dgm:pt modelId="{4169D8AC-024B-42FD-BDA2-7E5EB87DB833}" type="pres">
      <dgm:prSet presAssocID="{054A58A6-C37A-4694-8E40-FC7FB10D4D17}" presName="child" presStyleLbl="alignAccFollowNode1" presStyleIdx="1" presStyleCnt="4">
        <dgm:presLayoutVars>
          <dgm:chMax val="0"/>
          <dgm:bulletEnabled val="1"/>
        </dgm:presLayoutVars>
      </dgm:prSet>
      <dgm:spPr/>
    </dgm:pt>
    <dgm:pt modelId="{1A20577D-EF39-4089-BFB9-1A3FBA3F4849}" type="pres">
      <dgm:prSet presAssocID="{3FEABECF-EEED-476D-A49D-9B14FAC8FC72}" presName="hSp" presStyleCnt="0"/>
      <dgm:spPr/>
    </dgm:pt>
    <dgm:pt modelId="{7D43CA71-3E3A-444F-B244-BFD35656AB3F}" type="pres">
      <dgm:prSet presAssocID="{8B01E16C-C6F4-429C-858B-A515790DD35B}" presName="vertFlow" presStyleCnt="0"/>
      <dgm:spPr/>
    </dgm:pt>
    <dgm:pt modelId="{85F4228B-3F1B-4D58-A56C-4D90B3FB6CCC}" type="pres">
      <dgm:prSet presAssocID="{8B01E16C-C6F4-429C-858B-A515790DD35B}" presName="header" presStyleLbl="node1" presStyleIdx="1" presStyleCnt="2"/>
      <dgm:spPr/>
    </dgm:pt>
    <dgm:pt modelId="{04054710-BA1D-4FB0-BA69-D3648057BB71}" type="pres">
      <dgm:prSet presAssocID="{8E3A278E-ADBF-45F3-8BDF-E4AAAD11F919}" presName="parTrans" presStyleLbl="sibTrans2D1" presStyleIdx="2" presStyleCnt="4"/>
      <dgm:spPr/>
    </dgm:pt>
    <dgm:pt modelId="{7AC5AF5D-7926-419D-8C13-01E9493ACE4F}" type="pres">
      <dgm:prSet presAssocID="{103CBB9F-9359-4CDD-91E8-5459053AC434}" presName="child" presStyleLbl="alignAccFollowNode1" presStyleIdx="2" presStyleCnt="4">
        <dgm:presLayoutVars>
          <dgm:chMax val="0"/>
          <dgm:bulletEnabled val="1"/>
        </dgm:presLayoutVars>
      </dgm:prSet>
      <dgm:spPr/>
    </dgm:pt>
    <dgm:pt modelId="{FD8916A4-02BC-4F53-AF94-B73057B50AFA}" type="pres">
      <dgm:prSet presAssocID="{56EF3094-E042-4021-9D3A-2F4CFCA64A5C}" presName="sibTrans" presStyleLbl="sibTrans2D1" presStyleIdx="3" presStyleCnt="4"/>
      <dgm:spPr/>
    </dgm:pt>
    <dgm:pt modelId="{F3E8B6A5-FA6A-4E94-86B0-B4000EBFDBF0}" type="pres">
      <dgm:prSet presAssocID="{D136541B-FAE2-4B2F-A91F-6016FFF1D31F}" presName="child" presStyleLbl="alignAccFollowNode1" presStyleIdx="3" presStyleCnt="4">
        <dgm:presLayoutVars>
          <dgm:chMax val="0"/>
          <dgm:bulletEnabled val="1"/>
        </dgm:presLayoutVars>
      </dgm:prSet>
      <dgm:spPr/>
    </dgm:pt>
  </dgm:ptLst>
  <dgm:cxnLst>
    <dgm:cxn modelId="{94C76404-D084-4F46-927C-68B4CDAAB06C}" srcId="{3FEABECF-EEED-476D-A49D-9B14FAC8FC72}" destId="{054A58A6-C37A-4694-8E40-FC7FB10D4D17}" srcOrd="1" destOrd="0" parTransId="{963D4BE0-6375-4A18-BF3A-7E7CF46E16F5}" sibTransId="{281D203C-3C0E-4125-94B4-DF92936A9B97}"/>
    <dgm:cxn modelId="{8DD3DC04-39C0-4D4E-BBCD-2D427A98FE63}" type="presOf" srcId="{7B255370-ECE2-4938-A835-8A2213EE12E5}" destId="{5CFA72FE-DDF2-4961-BB8B-117DCF1C83C8}" srcOrd="0" destOrd="0" presId="urn:microsoft.com/office/officeart/2005/8/layout/lProcess1"/>
    <dgm:cxn modelId="{04303607-B534-40E9-B750-1B67D986C31B}" type="presOf" srcId="{BFADB7A4-DBF0-4929-B277-882E7A77B3C8}" destId="{626F550B-6646-4D97-BE34-24A64DCC1168}" srcOrd="0" destOrd="0" presId="urn:microsoft.com/office/officeart/2005/8/layout/lProcess1"/>
    <dgm:cxn modelId="{154E5B2B-CED6-440E-B7A4-CED12E10D9DB}" type="presOf" srcId="{5849D753-3A9E-42F5-B914-00D7681BC88F}" destId="{E0F43884-1135-478E-BB74-156C5AEE2748}" srcOrd="0" destOrd="0" presId="urn:microsoft.com/office/officeart/2005/8/layout/lProcess1"/>
    <dgm:cxn modelId="{7F0DA42D-85BA-4A63-927C-ACCBF8BF9FC1}" type="presOf" srcId="{103CBB9F-9359-4CDD-91E8-5459053AC434}" destId="{7AC5AF5D-7926-419D-8C13-01E9493ACE4F}" srcOrd="0" destOrd="0" presId="urn:microsoft.com/office/officeart/2005/8/layout/lProcess1"/>
    <dgm:cxn modelId="{BEA3E831-BECE-424D-9032-B4ECC2EDAAD5}" type="presOf" srcId="{8E3A278E-ADBF-45F3-8BDF-E4AAAD11F919}" destId="{04054710-BA1D-4FB0-BA69-D3648057BB71}" srcOrd="0" destOrd="0" presId="urn:microsoft.com/office/officeart/2005/8/layout/lProcess1"/>
    <dgm:cxn modelId="{7D170440-D2D6-4E1C-82D6-BC213C5CDAF3}" srcId="{8B01E16C-C6F4-429C-858B-A515790DD35B}" destId="{D136541B-FAE2-4B2F-A91F-6016FFF1D31F}" srcOrd="1" destOrd="0" parTransId="{63741604-3278-4ED5-96DB-E46CA32E069B}" sibTransId="{69F8D06B-975F-43A0-9004-8D35481D62C0}"/>
    <dgm:cxn modelId="{2DD1FF60-E2E6-4563-A95E-38FAE8046BA9}" srcId="{B6B43F25-53E2-4A23-915F-AA150572A734}" destId="{3FEABECF-EEED-476D-A49D-9B14FAC8FC72}" srcOrd="0" destOrd="0" parTransId="{94C04013-AA5B-465C-BE2F-441801FA2F70}" sibTransId="{12723665-A0A6-4894-97C9-B2F57EC00669}"/>
    <dgm:cxn modelId="{7E78D35A-D3E3-4BB0-BA9B-8D79F86ECA55}" type="presOf" srcId="{D136541B-FAE2-4B2F-A91F-6016FFF1D31F}" destId="{F3E8B6A5-FA6A-4E94-86B0-B4000EBFDBF0}" srcOrd="0" destOrd="0" presId="urn:microsoft.com/office/officeart/2005/8/layout/lProcess1"/>
    <dgm:cxn modelId="{FC4C2186-5DC8-4467-A45B-1E0233D43E50}" srcId="{3FEABECF-EEED-476D-A49D-9B14FAC8FC72}" destId="{7B255370-ECE2-4938-A835-8A2213EE12E5}" srcOrd="0" destOrd="0" parTransId="{BFADB7A4-DBF0-4929-B277-882E7A77B3C8}" sibTransId="{5849D753-3A9E-42F5-B914-00D7681BC88F}"/>
    <dgm:cxn modelId="{E9231491-5D1D-4141-A5A1-1892CC7AA3FD}" type="presOf" srcId="{8B01E16C-C6F4-429C-858B-A515790DD35B}" destId="{85F4228B-3F1B-4D58-A56C-4D90B3FB6CCC}" srcOrd="0" destOrd="0" presId="urn:microsoft.com/office/officeart/2005/8/layout/lProcess1"/>
    <dgm:cxn modelId="{AF9ABDA1-601D-47D3-8A26-883914372C6B}" type="presOf" srcId="{56EF3094-E042-4021-9D3A-2F4CFCA64A5C}" destId="{FD8916A4-02BC-4F53-AF94-B73057B50AFA}" srcOrd="0" destOrd="0" presId="urn:microsoft.com/office/officeart/2005/8/layout/lProcess1"/>
    <dgm:cxn modelId="{2C2044CE-5B4D-42B0-8BD3-2CC0C6A7E692}" type="presOf" srcId="{B6B43F25-53E2-4A23-915F-AA150572A734}" destId="{7D6B5DDB-AF7E-49A2-BD51-DD5EA50A53D7}" srcOrd="0" destOrd="0" presId="urn:microsoft.com/office/officeart/2005/8/layout/lProcess1"/>
    <dgm:cxn modelId="{9452B5D8-BBB1-402E-AE8E-9706CEBB4945}" type="presOf" srcId="{054A58A6-C37A-4694-8E40-FC7FB10D4D17}" destId="{4169D8AC-024B-42FD-BDA2-7E5EB87DB833}" srcOrd="0" destOrd="0" presId="urn:microsoft.com/office/officeart/2005/8/layout/lProcess1"/>
    <dgm:cxn modelId="{7F7C4BD9-1A99-4FD3-ABB8-688D81A51D2F}" type="presOf" srcId="{3FEABECF-EEED-476D-A49D-9B14FAC8FC72}" destId="{F9547547-87E8-440A-A351-1FC72454D75B}" srcOrd="0" destOrd="0" presId="urn:microsoft.com/office/officeart/2005/8/layout/lProcess1"/>
    <dgm:cxn modelId="{CA8831F4-7451-4456-83BE-7A86A0097D97}" srcId="{B6B43F25-53E2-4A23-915F-AA150572A734}" destId="{8B01E16C-C6F4-429C-858B-A515790DD35B}" srcOrd="1" destOrd="0" parTransId="{15616D9C-37D7-4549-8E51-993712498DE9}" sibTransId="{FA9E5757-DF7C-4BBE-9C83-772A57901B74}"/>
    <dgm:cxn modelId="{C4D23CFF-684A-4602-BBF7-0B4C3072525A}" srcId="{8B01E16C-C6F4-429C-858B-A515790DD35B}" destId="{103CBB9F-9359-4CDD-91E8-5459053AC434}" srcOrd="0" destOrd="0" parTransId="{8E3A278E-ADBF-45F3-8BDF-E4AAAD11F919}" sibTransId="{56EF3094-E042-4021-9D3A-2F4CFCA64A5C}"/>
    <dgm:cxn modelId="{E54AF966-EAAE-4618-AAB0-AD5019BBB98B}" type="presParOf" srcId="{7D6B5DDB-AF7E-49A2-BD51-DD5EA50A53D7}" destId="{BE97B00C-4F4E-4125-81CB-1B97F7A5A38C}" srcOrd="0" destOrd="0" presId="urn:microsoft.com/office/officeart/2005/8/layout/lProcess1"/>
    <dgm:cxn modelId="{D1628BA6-0691-4CD9-9861-F2BD738A18EB}" type="presParOf" srcId="{BE97B00C-4F4E-4125-81CB-1B97F7A5A38C}" destId="{F9547547-87E8-440A-A351-1FC72454D75B}" srcOrd="0" destOrd="0" presId="urn:microsoft.com/office/officeart/2005/8/layout/lProcess1"/>
    <dgm:cxn modelId="{0F550C73-AD1E-4470-9E49-AFE176B76906}" type="presParOf" srcId="{BE97B00C-4F4E-4125-81CB-1B97F7A5A38C}" destId="{626F550B-6646-4D97-BE34-24A64DCC1168}" srcOrd="1" destOrd="0" presId="urn:microsoft.com/office/officeart/2005/8/layout/lProcess1"/>
    <dgm:cxn modelId="{2D2C051F-7E7D-4857-801E-550BA92BBF9D}" type="presParOf" srcId="{BE97B00C-4F4E-4125-81CB-1B97F7A5A38C}" destId="{5CFA72FE-DDF2-4961-BB8B-117DCF1C83C8}" srcOrd="2" destOrd="0" presId="urn:microsoft.com/office/officeart/2005/8/layout/lProcess1"/>
    <dgm:cxn modelId="{AABD3CC0-83AD-429C-9B32-95AFED232299}" type="presParOf" srcId="{BE97B00C-4F4E-4125-81CB-1B97F7A5A38C}" destId="{E0F43884-1135-478E-BB74-156C5AEE2748}" srcOrd="3" destOrd="0" presId="urn:microsoft.com/office/officeart/2005/8/layout/lProcess1"/>
    <dgm:cxn modelId="{DCC581A2-C93D-469D-A9E8-D30D8F735222}" type="presParOf" srcId="{BE97B00C-4F4E-4125-81CB-1B97F7A5A38C}" destId="{4169D8AC-024B-42FD-BDA2-7E5EB87DB833}" srcOrd="4" destOrd="0" presId="urn:microsoft.com/office/officeart/2005/8/layout/lProcess1"/>
    <dgm:cxn modelId="{0C8309BC-980A-4705-BEB4-BA4D4B905B82}" type="presParOf" srcId="{7D6B5DDB-AF7E-49A2-BD51-DD5EA50A53D7}" destId="{1A20577D-EF39-4089-BFB9-1A3FBA3F4849}" srcOrd="1" destOrd="0" presId="urn:microsoft.com/office/officeart/2005/8/layout/lProcess1"/>
    <dgm:cxn modelId="{1EA41764-DB4E-4D22-A5CF-AF2873339A82}" type="presParOf" srcId="{7D6B5DDB-AF7E-49A2-BD51-DD5EA50A53D7}" destId="{7D43CA71-3E3A-444F-B244-BFD35656AB3F}" srcOrd="2" destOrd="0" presId="urn:microsoft.com/office/officeart/2005/8/layout/lProcess1"/>
    <dgm:cxn modelId="{B45D1A12-9488-488F-B9FA-224D0695FB38}" type="presParOf" srcId="{7D43CA71-3E3A-444F-B244-BFD35656AB3F}" destId="{85F4228B-3F1B-4D58-A56C-4D90B3FB6CCC}" srcOrd="0" destOrd="0" presId="urn:microsoft.com/office/officeart/2005/8/layout/lProcess1"/>
    <dgm:cxn modelId="{C6ADEC30-9BCB-4562-BA50-8C9009DEA82B}" type="presParOf" srcId="{7D43CA71-3E3A-444F-B244-BFD35656AB3F}" destId="{04054710-BA1D-4FB0-BA69-D3648057BB71}" srcOrd="1" destOrd="0" presId="urn:microsoft.com/office/officeart/2005/8/layout/lProcess1"/>
    <dgm:cxn modelId="{82AB7B33-7325-48F5-8551-A2503A28E2C0}" type="presParOf" srcId="{7D43CA71-3E3A-444F-B244-BFD35656AB3F}" destId="{7AC5AF5D-7926-419D-8C13-01E9493ACE4F}" srcOrd="2" destOrd="0" presId="urn:microsoft.com/office/officeart/2005/8/layout/lProcess1"/>
    <dgm:cxn modelId="{E840A92E-3E4D-421D-9F74-CCE740CB306E}" type="presParOf" srcId="{7D43CA71-3E3A-444F-B244-BFD35656AB3F}" destId="{FD8916A4-02BC-4F53-AF94-B73057B50AFA}" srcOrd="3" destOrd="0" presId="urn:microsoft.com/office/officeart/2005/8/layout/lProcess1"/>
    <dgm:cxn modelId="{23B28A35-A655-410E-8387-6394993FCD50}" type="presParOf" srcId="{7D43CA71-3E3A-444F-B244-BFD35656AB3F}" destId="{F3E8B6A5-FA6A-4E94-86B0-B4000EBFDBF0}" srcOrd="4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8EFD06-8A61-48FF-BB33-1BE04D5FF495}">
      <dsp:nvSpPr>
        <dsp:cNvPr id="0" name=""/>
        <dsp:cNvSpPr/>
      </dsp:nvSpPr>
      <dsp:spPr>
        <a:xfrm>
          <a:off x="6028678" y="1049041"/>
          <a:ext cx="1888218" cy="4495574"/>
        </a:xfrm>
        <a:prstGeom prst="wedgeRectCallout">
          <a:avLst>
            <a:gd name="adj1" fmla="val 0"/>
            <a:gd name="adj2" fmla="val 0"/>
          </a:avLst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ID" sz="1400" kern="1200" dirty="0" err="1"/>
            <a:t>Terdiri</a:t>
          </a:r>
          <a:r>
            <a:rPr lang="en-ID" sz="1400" kern="1200" dirty="0"/>
            <a:t> </a:t>
          </a:r>
          <a:r>
            <a:rPr lang="en-ID" sz="1400" kern="1200" dirty="0" err="1"/>
            <a:t>dari</a:t>
          </a:r>
          <a:r>
            <a:rPr lang="en-ID" sz="1400" kern="1200" dirty="0"/>
            <a:t> </a:t>
          </a:r>
          <a:r>
            <a:rPr lang="en-ID" sz="1400" kern="1200" dirty="0" err="1"/>
            <a:t>hukum</a:t>
          </a:r>
          <a:r>
            <a:rPr lang="en-ID" sz="1400" kern="1200" dirty="0"/>
            <a:t> </a:t>
          </a:r>
          <a:r>
            <a:rPr lang="en-ID" sz="1400" kern="1200" dirty="0" err="1"/>
            <a:t>positif</a:t>
          </a:r>
          <a:r>
            <a:rPr lang="en-ID" sz="1400" kern="1200" dirty="0"/>
            <a:t> </a:t>
          </a:r>
          <a:r>
            <a:rPr lang="en-ID" sz="1400" kern="1200" dirty="0" err="1"/>
            <a:t>yg</a:t>
          </a:r>
          <a:r>
            <a:rPr lang="en-ID" sz="1400" kern="1200" dirty="0"/>
            <a:t> </a:t>
          </a:r>
          <a:r>
            <a:rPr lang="en-ID" sz="1400" kern="1200" dirty="0" err="1"/>
            <a:t>diwahyukan</a:t>
          </a:r>
          <a:r>
            <a:rPr lang="en-ID" sz="1400" kern="1200" dirty="0"/>
            <a:t> </a:t>
          </a:r>
          <a:r>
            <a:rPr lang="en-ID" sz="1400" kern="1200" dirty="0" err="1"/>
            <a:t>Tuhan</a:t>
          </a:r>
          <a:r>
            <a:rPr lang="en-ID" sz="1400" kern="1200" dirty="0"/>
            <a:t> dan </a:t>
          </a:r>
          <a:r>
            <a:rPr lang="en-ID" sz="1400" kern="1200" dirty="0" err="1"/>
            <a:t>hukum</a:t>
          </a:r>
          <a:r>
            <a:rPr lang="en-ID" sz="1400" kern="1200" dirty="0"/>
            <a:t> </a:t>
          </a:r>
          <a:r>
            <a:rPr lang="en-ID" sz="1400" kern="1200" dirty="0" err="1"/>
            <a:t>positif</a:t>
          </a:r>
          <a:r>
            <a:rPr lang="en-ID" sz="1400" kern="1200" dirty="0"/>
            <a:t> </a:t>
          </a:r>
          <a:r>
            <a:rPr lang="en-ID" sz="1400" kern="1200" dirty="0" err="1"/>
            <a:t>yg</a:t>
          </a:r>
          <a:r>
            <a:rPr lang="en-ID" sz="1400" kern="1200" dirty="0"/>
            <a:t> </a:t>
          </a:r>
          <a:r>
            <a:rPr lang="en-ID" sz="1400" kern="1200" dirty="0" err="1"/>
            <a:t>dibuat</a:t>
          </a:r>
          <a:r>
            <a:rPr lang="en-ID" sz="1400" kern="1200" dirty="0"/>
            <a:t> </a:t>
          </a:r>
          <a:r>
            <a:rPr lang="en-ID" sz="1400" kern="1200" dirty="0" err="1"/>
            <a:t>manusia</a:t>
          </a:r>
          <a:endParaRPr lang="en-ID" sz="1400" kern="1200" dirty="0"/>
        </a:p>
      </dsp:txBody>
      <dsp:txXfrm>
        <a:off x="6268105" y="1049041"/>
        <a:ext cx="1648792" cy="4495574"/>
      </dsp:txXfrm>
    </dsp:sp>
    <dsp:sp modelId="{6F96799E-681A-4E79-8416-2D878CA706DC}">
      <dsp:nvSpPr>
        <dsp:cNvPr id="0" name=""/>
        <dsp:cNvSpPr/>
      </dsp:nvSpPr>
      <dsp:spPr>
        <a:xfrm>
          <a:off x="6028678" y="0"/>
          <a:ext cx="1888218" cy="104904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975" tIns="53975" rIns="53975" bIns="5397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700" kern="1200" dirty="0" err="1"/>
            <a:t>hukum</a:t>
          </a:r>
          <a:r>
            <a:rPr lang="en-ID" sz="1700" kern="1200" dirty="0"/>
            <a:t> </a:t>
          </a:r>
          <a:r>
            <a:rPr lang="en-ID" sz="1700" kern="1200" dirty="0" err="1"/>
            <a:t>manusia</a:t>
          </a:r>
          <a:r>
            <a:rPr lang="en-ID" sz="1700" kern="1200" dirty="0"/>
            <a:t> (lex </a:t>
          </a:r>
          <a:r>
            <a:rPr lang="en-ID" sz="1700" kern="1200" dirty="0" err="1"/>
            <a:t>humana</a:t>
          </a:r>
          <a:r>
            <a:rPr lang="en-ID" sz="1700" kern="1200" dirty="0"/>
            <a:t>)</a:t>
          </a:r>
        </a:p>
      </dsp:txBody>
      <dsp:txXfrm>
        <a:off x="6028678" y="0"/>
        <a:ext cx="1888218" cy="1049041"/>
      </dsp:txXfrm>
    </dsp:sp>
    <dsp:sp modelId="{F5FCA66F-C0A5-40CF-A4A6-388FDE5B1EBF}">
      <dsp:nvSpPr>
        <dsp:cNvPr id="0" name=""/>
        <dsp:cNvSpPr/>
      </dsp:nvSpPr>
      <dsp:spPr>
        <a:xfrm>
          <a:off x="4140460" y="1049041"/>
          <a:ext cx="1888218" cy="4196165"/>
        </a:xfrm>
        <a:prstGeom prst="wedgeRectCallout">
          <a:avLst>
            <a:gd name="adj1" fmla="val 62500"/>
            <a:gd name="adj2" fmla="val 20830"/>
          </a:avLst>
        </a:prstGeom>
        <a:solidFill>
          <a:schemeClr val="accent2">
            <a:tint val="50000"/>
            <a:hueOff val="1685679"/>
            <a:satOff val="-2314"/>
            <a:lumOff val="372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400" kern="1200" dirty="0" err="1"/>
            <a:t>sebagian</a:t>
          </a:r>
          <a:r>
            <a:rPr lang="en-ID" sz="1400" kern="1200" dirty="0"/>
            <a:t> </a:t>
          </a:r>
          <a:r>
            <a:rPr lang="en-ID" sz="1400" kern="1200" dirty="0" err="1"/>
            <a:t>kecil</a:t>
          </a:r>
          <a:r>
            <a:rPr lang="en-ID" sz="1400" kern="1200" dirty="0"/>
            <a:t> </a:t>
          </a:r>
          <a:r>
            <a:rPr lang="en-ID" sz="1400" kern="1200" dirty="0" err="1"/>
            <a:t>berasal</a:t>
          </a:r>
          <a:r>
            <a:rPr lang="en-ID" sz="1400" kern="1200" dirty="0"/>
            <a:t> </a:t>
          </a:r>
          <a:r>
            <a:rPr lang="en-ID" sz="1400" kern="1200" dirty="0" err="1"/>
            <a:t>dari</a:t>
          </a:r>
          <a:r>
            <a:rPr lang="en-ID" sz="1400" kern="1200" dirty="0"/>
            <a:t> </a:t>
          </a:r>
          <a:r>
            <a:rPr lang="en-ID" sz="1400" kern="1200" dirty="0" err="1"/>
            <a:t>hukum</a:t>
          </a:r>
          <a:r>
            <a:rPr lang="en-ID" sz="1400" kern="1200" dirty="0"/>
            <a:t> </a:t>
          </a:r>
          <a:r>
            <a:rPr lang="en-ID" sz="1400" kern="1200" dirty="0" err="1"/>
            <a:t>ke-Tuhanan</a:t>
          </a:r>
          <a:r>
            <a:rPr lang="en-ID" sz="1400" kern="1200" dirty="0"/>
            <a:t> yang </a:t>
          </a:r>
          <a:r>
            <a:rPr lang="en-ID" sz="1400" kern="1200" dirty="0" err="1"/>
            <a:t>ditangkap</a:t>
          </a:r>
          <a:r>
            <a:rPr lang="en-ID" sz="1400" kern="1200" dirty="0"/>
            <a:t> </a:t>
          </a:r>
          <a:r>
            <a:rPr lang="en-ID" sz="1400" kern="1200" dirty="0" err="1"/>
            <a:t>manusia</a:t>
          </a:r>
          <a:r>
            <a:rPr lang="en-ID" sz="1400" kern="1200" dirty="0"/>
            <a:t> </a:t>
          </a:r>
          <a:r>
            <a:rPr lang="en-ID" sz="1400" kern="1200" dirty="0" err="1"/>
            <a:t>melalui</a:t>
          </a:r>
          <a:r>
            <a:rPr lang="en-ID" sz="1400" kern="1200" dirty="0"/>
            <a:t> </a:t>
          </a:r>
          <a:r>
            <a:rPr lang="en-ID" sz="1400" kern="1200" dirty="0" err="1"/>
            <a:t>wahyu</a:t>
          </a:r>
          <a:endParaRPr lang="en-ID" sz="1400" kern="1200" dirty="0"/>
        </a:p>
      </dsp:txBody>
      <dsp:txXfrm>
        <a:off x="4379886" y="1049041"/>
        <a:ext cx="1648792" cy="4196165"/>
      </dsp:txXfrm>
    </dsp:sp>
    <dsp:sp modelId="{9474782B-2067-4BAF-BFB6-63201E7471C7}">
      <dsp:nvSpPr>
        <dsp:cNvPr id="0" name=""/>
        <dsp:cNvSpPr/>
      </dsp:nvSpPr>
      <dsp:spPr>
        <a:xfrm>
          <a:off x="4140460" y="152476"/>
          <a:ext cx="1888218" cy="899336"/>
        </a:xfrm>
        <a:prstGeom prst="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975" tIns="53975" rIns="53975" bIns="5397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700" kern="1200" dirty="0" err="1"/>
            <a:t>hukum</a:t>
          </a:r>
          <a:r>
            <a:rPr lang="en-ID" sz="1700" kern="1200" dirty="0"/>
            <a:t> </a:t>
          </a:r>
          <a:r>
            <a:rPr lang="en-ID" sz="1700" kern="1200" dirty="0" err="1"/>
            <a:t>alam</a:t>
          </a:r>
          <a:r>
            <a:rPr lang="en-ID" sz="1700" kern="1200" dirty="0"/>
            <a:t> (lex </a:t>
          </a:r>
          <a:r>
            <a:rPr lang="en-ID" sz="1700" kern="1200" dirty="0" err="1"/>
            <a:t>naturalis</a:t>
          </a:r>
          <a:r>
            <a:rPr lang="en-ID" sz="1700" kern="1200" dirty="0"/>
            <a:t>)</a:t>
          </a:r>
        </a:p>
      </dsp:txBody>
      <dsp:txXfrm>
        <a:off x="4140460" y="152476"/>
        <a:ext cx="1888218" cy="899336"/>
      </dsp:txXfrm>
    </dsp:sp>
    <dsp:sp modelId="{3E4D9996-343B-44D6-9C0F-DB988555BE4B}">
      <dsp:nvSpPr>
        <dsp:cNvPr id="0" name=""/>
        <dsp:cNvSpPr/>
      </dsp:nvSpPr>
      <dsp:spPr>
        <a:xfrm>
          <a:off x="2252241" y="1049041"/>
          <a:ext cx="1888218" cy="3896201"/>
        </a:xfrm>
        <a:prstGeom prst="wedgeRectCallout">
          <a:avLst>
            <a:gd name="adj1" fmla="val 62500"/>
            <a:gd name="adj2" fmla="val 20830"/>
          </a:avLst>
        </a:prstGeom>
        <a:solidFill>
          <a:schemeClr val="accent2">
            <a:tint val="50000"/>
            <a:hueOff val="3371357"/>
            <a:satOff val="-4627"/>
            <a:lumOff val="745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400" kern="1200" dirty="0" err="1"/>
            <a:t>hukum</a:t>
          </a:r>
          <a:r>
            <a:rPr lang="en-ID" sz="1400" kern="1200" dirty="0"/>
            <a:t> yang </a:t>
          </a:r>
          <a:r>
            <a:rPr lang="en-ID" sz="1400" kern="1200" dirty="0" err="1"/>
            <a:t>dinyatakan</a:t>
          </a:r>
          <a:r>
            <a:rPr lang="en-ID" sz="1400" kern="1200" dirty="0"/>
            <a:t> oleh </a:t>
          </a:r>
          <a:r>
            <a:rPr lang="en-ID" sz="1400" kern="1200" dirty="0" err="1"/>
            <a:t>Tuhan</a:t>
          </a:r>
          <a:r>
            <a:rPr lang="en-ID" sz="1400" kern="1200" dirty="0"/>
            <a:t> </a:t>
          </a:r>
          <a:r>
            <a:rPr lang="en-ID" sz="1400" kern="1200" dirty="0" err="1"/>
            <a:t>melalui</a:t>
          </a:r>
          <a:r>
            <a:rPr lang="en-ID" sz="1400" kern="1200" dirty="0"/>
            <a:t> </a:t>
          </a:r>
          <a:r>
            <a:rPr lang="en-ID" sz="1400" kern="1200" dirty="0" err="1"/>
            <a:t>wahyu</a:t>
          </a:r>
          <a:r>
            <a:rPr lang="en-ID" sz="1400" kern="1200" dirty="0"/>
            <a:t> yang </a:t>
          </a:r>
          <a:r>
            <a:rPr lang="en-ID" sz="1400" kern="1200" dirty="0" err="1"/>
            <a:t>dapat</a:t>
          </a:r>
          <a:r>
            <a:rPr lang="en-ID" sz="1400" kern="1200" dirty="0"/>
            <a:t> </a:t>
          </a:r>
          <a:r>
            <a:rPr lang="en-ID" sz="1400" kern="1200" dirty="0" err="1"/>
            <a:t>dipahami</a:t>
          </a:r>
          <a:r>
            <a:rPr lang="en-ID" sz="1400" kern="1200" dirty="0"/>
            <a:t> </a:t>
          </a:r>
          <a:r>
            <a:rPr lang="en-ID" sz="1400" kern="1200" dirty="0" err="1"/>
            <a:t>rasio</a:t>
          </a:r>
          <a:r>
            <a:rPr lang="en-ID" sz="1400" kern="1200" dirty="0"/>
            <a:t> (</a:t>
          </a:r>
          <a:r>
            <a:rPr lang="en-ID" sz="1400" kern="1200" dirty="0" err="1"/>
            <a:t>akal</a:t>
          </a:r>
          <a:r>
            <a:rPr lang="en-ID" sz="1400" kern="1200" dirty="0"/>
            <a:t> </a:t>
          </a:r>
          <a:r>
            <a:rPr lang="en-ID" sz="1400" kern="1200" dirty="0" err="1"/>
            <a:t>budi</a:t>
          </a:r>
          <a:r>
            <a:rPr lang="en-ID" sz="1400" kern="1200" dirty="0"/>
            <a:t>) </a:t>
          </a:r>
          <a:r>
            <a:rPr lang="en-ID" sz="1400" kern="1200" dirty="0" err="1"/>
            <a:t>manusia</a:t>
          </a:r>
          <a:endParaRPr lang="en-ID" sz="1400" kern="1200" dirty="0"/>
        </a:p>
      </dsp:txBody>
      <dsp:txXfrm>
        <a:off x="2491667" y="1049041"/>
        <a:ext cx="1648792" cy="3896201"/>
      </dsp:txXfrm>
    </dsp:sp>
    <dsp:sp modelId="{BBE08B93-8EA3-4F70-84CF-B9E05329BB22}">
      <dsp:nvSpPr>
        <dsp:cNvPr id="0" name=""/>
        <dsp:cNvSpPr/>
      </dsp:nvSpPr>
      <dsp:spPr>
        <a:xfrm>
          <a:off x="2252241" y="299963"/>
          <a:ext cx="1888218" cy="749077"/>
        </a:xfrm>
        <a:prstGeom prst="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975" tIns="53975" rIns="53975" bIns="5397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700" kern="1200" dirty="0" err="1"/>
            <a:t>hukum</a:t>
          </a:r>
          <a:r>
            <a:rPr lang="en-ID" sz="1700" kern="1200" dirty="0"/>
            <a:t> </a:t>
          </a:r>
          <a:r>
            <a:rPr lang="en-ID" sz="1700" kern="1200" dirty="0" err="1"/>
            <a:t>ke-Tuhanan</a:t>
          </a:r>
          <a:r>
            <a:rPr lang="en-ID" sz="1700" kern="1200" dirty="0"/>
            <a:t> (lex </a:t>
          </a:r>
          <a:r>
            <a:rPr lang="en-ID" sz="1700" kern="1200" dirty="0" err="1"/>
            <a:t>devina</a:t>
          </a:r>
          <a:r>
            <a:rPr lang="en-ID" sz="1700" kern="1200" dirty="0"/>
            <a:t>)</a:t>
          </a:r>
        </a:p>
      </dsp:txBody>
      <dsp:txXfrm>
        <a:off x="2252241" y="299963"/>
        <a:ext cx="1888218" cy="749077"/>
      </dsp:txXfrm>
    </dsp:sp>
    <dsp:sp modelId="{28D8AE58-663D-4257-989D-EFE153F27CA4}">
      <dsp:nvSpPr>
        <dsp:cNvPr id="0" name=""/>
        <dsp:cNvSpPr/>
      </dsp:nvSpPr>
      <dsp:spPr>
        <a:xfrm>
          <a:off x="364022" y="1049041"/>
          <a:ext cx="1888218" cy="3596237"/>
        </a:xfrm>
        <a:prstGeom prst="wedgeRectCallout">
          <a:avLst>
            <a:gd name="adj1" fmla="val 62500"/>
            <a:gd name="adj2" fmla="val 20830"/>
          </a:avLst>
        </a:prstGeom>
        <a:solidFill>
          <a:schemeClr val="accent2">
            <a:tint val="50000"/>
            <a:hueOff val="5057036"/>
            <a:satOff val="-6941"/>
            <a:lumOff val="111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400" kern="1200" dirty="0" err="1"/>
            <a:t>hukum</a:t>
          </a:r>
          <a:r>
            <a:rPr lang="en-ID" sz="1400" kern="1200" dirty="0"/>
            <a:t> yang </a:t>
          </a:r>
          <a:r>
            <a:rPr lang="en-ID" sz="1400" kern="1200" dirty="0" err="1"/>
            <a:t>berisi</a:t>
          </a:r>
          <a:r>
            <a:rPr lang="en-ID" sz="1400" kern="1200" dirty="0"/>
            <a:t> </a:t>
          </a:r>
          <a:r>
            <a:rPr lang="en-ID" sz="1400" kern="1200" dirty="0" err="1"/>
            <a:t>kehendak</a:t>
          </a:r>
          <a:r>
            <a:rPr lang="en-ID" sz="1400" kern="1200" dirty="0"/>
            <a:t> </a:t>
          </a:r>
          <a:r>
            <a:rPr lang="en-ID" sz="1400" kern="1200" dirty="0" err="1"/>
            <a:t>Tuhan</a:t>
          </a:r>
          <a:r>
            <a:rPr lang="en-ID" sz="1400" kern="1200" dirty="0"/>
            <a:t> </a:t>
          </a:r>
          <a:r>
            <a:rPr lang="en-ID" sz="1400" kern="1200" dirty="0" err="1"/>
            <a:t>dalam</a:t>
          </a:r>
          <a:r>
            <a:rPr lang="en-ID" sz="1400" kern="1200" dirty="0"/>
            <a:t> arti </a:t>
          </a:r>
          <a:r>
            <a:rPr lang="en-ID" sz="1400" kern="1200" dirty="0" err="1"/>
            <a:t>segala</a:t>
          </a:r>
          <a:r>
            <a:rPr lang="en-ID" sz="1400" kern="1200" dirty="0"/>
            <a:t> </a:t>
          </a:r>
          <a:r>
            <a:rPr lang="en-ID" sz="1400" kern="1200" dirty="0" err="1"/>
            <a:t>sesuatu</a:t>
          </a:r>
          <a:r>
            <a:rPr lang="en-ID" sz="1400" kern="1200" dirty="0"/>
            <a:t> </a:t>
          </a:r>
          <a:r>
            <a:rPr lang="en-ID" sz="1400" kern="1200" dirty="0" err="1"/>
            <a:t>tentang</a:t>
          </a:r>
          <a:r>
            <a:rPr lang="en-ID" sz="1400" kern="1200" dirty="0"/>
            <a:t> </a:t>
          </a:r>
          <a:r>
            <a:rPr lang="en-ID" sz="1400" kern="1200" dirty="0" err="1"/>
            <a:t>komunitas</a:t>
          </a:r>
          <a:r>
            <a:rPr lang="en-ID" sz="1400" kern="1200" dirty="0"/>
            <a:t> </a:t>
          </a:r>
          <a:r>
            <a:rPr lang="en-ID" sz="1400" kern="1200" dirty="0" err="1"/>
            <a:t>alam</a:t>
          </a:r>
          <a:r>
            <a:rPr lang="en-ID" sz="1400" kern="1200" dirty="0"/>
            <a:t> </a:t>
          </a:r>
          <a:r>
            <a:rPr lang="en-ID" sz="1400" kern="1200" dirty="0" err="1"/>
            <a:t>semesta</a:t>
          </a:r>
          <a:r>
            <a:rPr lang="en-ID" sz="1400" kern="1200" dirty="0"/>
            <a:t> </a:t>
          </a:r>
          <a:r>
            <a:rPr lang="en-ID" sz="1400" kern="1200" dirty="0" err="1"/>
            <a:t>diatur</a:t>
          </a:r>
          <a:r>
            <a:rPr lang="en-ID" sz="1400" kern="1200" dirty="0"/>
            <a:t> oleh </a:t>
          </a:r>
          <a:r>
            <a:rPr lang="en-ID" sz="1400" kern="1200" dirty="0" err="1"/>
            <a:t>rasio</a:t>
          </a:r>
          <a:r>
            <a:rPr lang="en-ID" sz="1400" kern="1200" dirty="0"/>
            <a:t> </a:t>
          </a:r>
          <a:r>
            <a:rPr lang="en-ID" sz="1400" kern="1200" dirty="0" err="1"/>
            <a:t>Tuhan</a:t>
          </a:r>
          <a:r>
            <a:rPr lang="en-ID" sz="1400" kern="1200" dirty="0"/>
            <a:t> yang </a:t>
          </a:r>
          <a:r>
            <a:rPr lang="en-ID" sz="1400" kern="1200" dirty="0" err="1"/>
            <a:t>sulit</a:t>
          </a:r>
          <a:r>
            <a:rPr lang="en-ID" sz="1400" kern="1200" dirty="0"/>
            <a:t> </a:t>
          </a:r>
          <a:r>
            <a:rPr lang="en-ID" sz="1400" kern="1200" dirty="0" err="1"/>
            <a:t>unuk</a:t>
          </a:r>
          <a:r>
            <a:rPr lang="en-ID" sz="1400" kern="1200" dirty="0"/>
            <a:t> </a:t>
          </a:r>
          <a:r>
            <a:rPr lang="en-ID" sz="1400" kern="1200" dirty="0" err="1"/>
            <a:t>dapat</a:t>
          </a:r>
          <a:r>
            <a:rPr lang="en-ID" sz="1400" kern="1200" dirty="0"/>
            <a:t> </a:t>
          </a:r>
          <a:r>
            <a:rPr lang="en-ID" sz="1400" kern="1200" dirty="0" err="1"/>
            <a:t>ditangkap</a:t>
          </a:r>
          <a:r>
            <a:rPr lang="en-ID" sz="1400" kern="1200" dirty="0"/>
            <a:t> </a:t>
          </a:r>
          <a:r>
            <a:rPr lang="en-ID" sz="1400" kern="1200" dirty="0" err="1"/>
            <a:t>pikiran</a:t>
          </a:r>
          <a:r>
            <a:rPr lang="en-ID" sz="1400" kern="1200" dirty="0"/>
            <a:t> </a:t>
          </a:r>
          <a:r>
            <a:rPr lang="en-ID" sz="1400" kern="1200" dirty="0" err="1"/>
            <a:t>manusia</a:t>
          </a:r>
          <a:r>
            <a:rPr lang="en-ID" sz="1400" kern="1200" dirty="0"/>
            <a:t>.</a:t>
          </a:r>
        </a:p>
      </dsp:txBody>
      <dsp:txXfrm>
        <a:off x="603448" y="1049041"/>
        <a:ext cx="1648792" cy="3596237"/>
      </dsp:txXfrm>
    </dsp:sp>
    <dsp:sp modelId="{A0DAC0D9-BB38-4D23-A528-65F358E7C4F7}">
      <dsp:nvSpPr>
        <dsp:cNvPr id="0" name=""/>
        <dsp:cNvSpPr/>
      </dsp:nvSpPr>
      <dsp:spPr>
        <a:xfrm>
          <a:off x="364022" y="449668"/>
          <a:ext cx="1888218" cy="599372"/>
        </a:xfrm>
        <a:prstGeom prst="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975" tIns="53975" rIns="53975" bIns="5397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700" kern="1200" dirty="0" err="1"/>
            <a:t>hukum</a:t>
          </a:r>
          <a:r>
            <a:rPr lang="en-ID" sz="1700" kern="1200" dirty="0"/>
            <a:t> </a:t>
          </a:r>
          <a:r>
            <a:rPr lang="en-ID" sz="1700" kern="1200" dirty="0" err="1"/>
            <a:t>abadi</a:t>
          </a:r>
          <a:r>
            <a:rPr lang="en-ID" sz="1700" kern="1200" dirty="0"/>
            <a:t> (lex </a:t>
          </a:r>
          <a:r>
            <a:rPr lang="en-ID" sz="1700" kern="1200" dirty="0" err="1"/>
            <a:t>aeterna</a:t>
          </a:r>
          <a:r>
            <a:rPr lang="en-ID" sz="1700" kern="1200" dirty="0"/>
            <a:t>)</a:t>
          </a:r>
        </a:p>
      </dsp:txBody>
      <dsp:txXfrm>
        <a:off x="364022" y="449668"/>
        <a:ext cx="1888218" cy="5993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547547-87E8-440A-A351-1FC72454D75B}">
      <dsp:nvSpPr>
        <dsp:cNvPr id="0" name=""/>
        <dsp:cNvSpPr/>
      </dsp:nvSpPr>
      <dsp:spPr>
        <a:xfrm>
          <a:off x="648" y="540945"/>
          <a:ext cx="3907465" cy="97686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100" kern="1200" dirty="0"/>
            <a:t>Hukum </a:t>
          </a:r>
          <a:r>
            <a:rPr lang="en-US" sz="5100" kern="1200" dirty="0" err="1"/>
            <a:t>Alam</a:t>
          </a:r>
          <a:endParaRPr lang="en-ID" sz="5100" kern="1200" dirty="0"/>
        </a:p>
      </dsp:txBody>
      <dsp:txXfrm>
        <a:off x="29259" y="569556"/>
        <a:ext cx="3850243" cy="919644"/>
      </dsp:txXfrm>
    </dsp:sp>
    <dsp:sp modelId="{626F550B-6646-4D97-BE34-24A64DCC1168}">
      <dsp:nvSpPr>
        <dsp:cNvPr id="0" name=""/>
        <dsp:cNvSpPr/>
      </dsp:nvSpPr>
      <dsp:spPr>
        <a:xfrm rot="5400000">
          <a:off x="1868905" y="1603287"/>
          <a:ext cx="170951" cy="170951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FA72FE-DDF2-4961-BB8B-117DCF1C83C8}">
      <dsp:nvSpPr>
        <dsp:cNvPr id="0" name=""/>
        <dsp:cNvSpPr/>
      </dsp:nvSpPr>
      <dsp:spPr>
        <a:xfrm>
          <a:off x="648" y="1859714"/>
          <a:ext cx="3907465" cy="976866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500" kern="1200" dirty="0" err="1"/>
            <a:t>Didasarkan</a:t>
          </a:r>
          <a:r>
            <a:rPr lang="en-ID" sz="1500" kern="1200" dirty="0"/>
            <a:t> pada </a:t>
          </a:r>
          <a:r>
            <a:rPr lang="en-ID" sz="1500" kern="1200" dirty="0" err="1"/>
            <a:t>gagasan</a:t>
          </a:r>
          <a:r>
            <a:rPr lang="en-ID" sz="1500" kern="1200" dirty="0"/>
            <a:t> </a:t>
          </a:r>
          <a:r>
            <a:rPr lang="en-ID" sz="1500" kern="1200" dirty="0" err="1"/>
            <a:t>bahwa</a:t>
          </a:r>
          <a:r>
            <a:rPr lang="en-ID" sz="1500" kern="1200" dirty="0"/>
            <a:t> </a:t>
          </a:r>
          <a:r>
            <a:rPr lang="en-ID" sz="1500" kern="1200" dirty="0" err="1"/>
            <a:t>ada</a:t>
          </a:r>
          <a:r>
            <a:rPr lang="en-ID" sz="1500" kern="1200" dirty="0"/>
            <a:t> </a:t>
          </a:r>
          <a:r>
            <a:rPr lang="en-ID" sz="1500" kern="1200" dirty="0" err="1"/>
            <a:t>seperangkat</a:t>
          </a:r>
          <a:r>
            <a:rPr lang="en-ID" sz="1500" kern="1200" dirty="0"/>
            <a:t> </a:t>
          </a:r>
          <a:r>
            <a:rPr lang="en-ID" sz="1500" kern="1200" dirty="0" err="1"/>
            <a:t>prinsip</a:t>
          </a:r>
          <a:r>
            <a:rPr lang="en-ID" sz="1500" kern="1200" dirty="0"/>
            <a:t> moral dan </a:t>
          </a:r>
          <a:r>
            <a:rPr lang="en-ID" sz="1500" kern="1200" dirty="0" err="1"/>
            <a:t>etika</a:t>
          </a:r>
          <a:r>
            <a:rPr lang="en-ID" sz="1500" kern="1200" dirty="0"/>
            <a:t> </a:t>
          </a:r>
          <a:r>
            <a:rPr lang="en-ID" sz="1500" kern="1200" dirty="0" err="1"/>
            <a:t>yangmelekat</a:t>
          </a:r>
          <a:r>
            <a:rPr lang="en-ID" sz="1500" kern="1200" dirty="0"/>
            <a:t> </a:t>
          </a:r>
          <a:r>
            <a:rPr lang="en-ID" sz="1500" kern="1200" dirty="0" err="1"/>
            <a:t>dalam</a:t>
          </a:r>
          <a:r>
            <a:rPr lang="en-ID" sz="1500" kern="1200" dirty="0"/>
            <a:t> </a:t>
          </a:r>
          <a:r>
            <a:rPr lang="en-ID" sz="1500" kern="1200" dirty="0" err="1"/>
            <a:t>sifat</a:t>
          </a:r>
          <a:r>
            <a:rPr lang="en-ID" sz="1500" kern="1200" dirty="0"/>
            <a:t> </a:t>
          </a:r>
          <a:r>
            <a:rPr lang="en-ID" sz="1500" kern="1200" dirty="0" err="1"/>
            <a:t>manusia</a:t>
          </a:r>
          <a:endParaRPr lang="en-ID" sz="1500" kern="1200" dirty="0"/>
        </a:p>
      </dsp:txBody>
      <dsp:txXfrm>
        <a:off x="29259" y="1888325"/>
        <a:ext cx="3850243" cy="919644"/>
      </dsp:txXfrm>
    </dsp:sp>
    <dsp:sp modelId="{E0F43884-1135-478E-BB74-156C5AEE2748}">
      <dsp:nvSpPr>
        <dsp:cNvPr id="0" name=""/>
        <dsp:cNvSpPr/>
      </dsp:nvSpPr>
      <dsp:spPr>
        <a:xfrm rot="5400000">
          <a:off x="1868905" y="2922056"/>
          <a:ext cx="170951" cy="170951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69D8AC-024B-42FD-BDA2-7E5EB87DB833}">
      <dsp:nvSpPr>
        <dsp:cNvPr id="0" name=""/>
        <dsp:cNvSpPr/>
      </dsp:nvSpPr>
      <dsp:spPr>
        <a:xfrm>
          <a:off x="648" y="3178484"/>
          <a:ext cx="3907465" cy="976866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-3580161"/>
            <a:satOff val="16084"/>
            <a:lumOff val="1106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3580161"/>
              <a:satOff val="16084"/>
              <a:lumOff val="110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500" kern="1200" dirty="0"/>
            <a:t>Hukum  </a:t>
          </a:r>
          <a:r>
            <a:rPr lang="en-ID" sz="1500" kern="1200" dirty="0" err="1"/>
            <a:t>alam</a:t>
          </a:r>
          <a:r>
            <a:rPr lang="en-ID" sz="1500" kern="1200" dirty="0"/>
            <a:t>   </a:t>
          </a:r>
          <a:r>
            <a:rPr lang="en-ID" sz="1500" kern="1200" dirty="0" err="1"/>
            <a:t>biasanya</a:t>
          </a:r>
          <a:r>
            <a:rPr lang="en-ID" sz="1500" kern="1200" dirty="0"/>
            <a:t>  </a:t>
          </a:r>
          <a:r>
            <a:rPr lang="en-ID" sz="1500" kern="1200" dirty="0" err="1"/>
            <a:t>dipandang</a:t>
          </a:r>
          <a:r>
            <a:rPr lang="en-ID" sz="1500" kern="1200" dirty="0"/>
            <a:t>   </a:t>
          </a:r>
          <a:r>
            <a:rPr lang="en-ID" sz="1500" kern="1200" dirty="0" err="1"/>
            <a:t>memiliki</a:t>
          </a:r>
          <a:r>
            <a:rPr lang="en-ID" sz="1500" kern="1200" dirty="0"/>
            <a:t>   </a:t>
          </a:r>
          <a:r>
            <a:rPr lang="en-ID" sz="1500" kern="1200" dirty="0" err="1"/>
            <a:t>kualitas</a:t>
          </a:r>
          <a:r>
            <a:rPr lang="en-ID" sz="1500" kern="1200" dirty="0"/>
            <a:t>   universal   dan   </a:t>
          </a:r>
          <a:r>
            <a:rPr lang="en-ID" sz="1500" kern="1200" dirty="0" err="1"/>
            <a:t>kekal</a:t>
          </a:r>
          <a:r>
            <a:rPr lang="en-ID" sz="1500" kern="1200" dirty="0"/>
            <a:t>, </a:t>
          </a:r>
          <a:r>
            <a:rPr lang="en-ID" sz="1500" kern="1200" dirty="0" err="1"/>
            <a:t>karena</a:t>
          </a:r>
          <a:r>
            <a:rPr lang="en-ID" sz="1500" kern="1200" dirty="0"/>
            <a:t> </a:t>
          </a:r>
          <a:r>
            <a:rPr lang="en-ID" sz="1500" kern="1200" dirty="0" err="1"/>
            <a:t>diyakini</a:t>
          </a:r>
          <a:r>
            <a:rPr lang="en-ID" sz="1500" kern="1200" dirty="0"/>
            <a:t> </a:t>
          </a:r>
          <a:r>
            <a:rPr lang="en-ID" sz="1500" kern="1200" dirty="0" err="1"/>
            <a:t>berlaku</a:t>
          </a:r>
          <a:r>
            <a:rPr lang="en-ID" sz="1500" kern="1200" dirty="0"/>
            <a:t>  </a:t>
          </a:r>
          <a:r>
            <a:rPr lang="en-ID" sz="1500" kern="1200" dirty="0" err="1"/>
            <a:t>untuk</a:t>
          </a:r>
          <a:r>
            <a:rPr lang="en-ID" sz="1500" kern="1200" dirty="0"/>
            <a:t>  </a:t>
          </a:r>
          <a:r>
            <a:rPr lang="en-ID" sz="1500" kern="1200" dirty="0" err="1"/>
            <a:t>semua</a:t>
          </a:r>
          <a:r>
            <a:rPr lang="en-ID" sz="1500" kern="1200" dirty="0"/>
            <a:t> orang dan  </a:t>
          </a:r>
          <a:r>
            <a:rPr lang="en-ID" sz="1500" kern="1200" dirty="0" err="1"/>
            <a:t>untuk</a:t>
          </a:r>
          <a:r>
            <a:rPr lang="en-ID" sz="1500" kern="1200" dirty="0"/>
            <a:t> </a:t>
          </a:r>
          <a:r>
            <a:rPr lang="en-ID" sz="1500" kern="1200" dirty="0" err="1"/>
            <a:t>semua</a:t>
          </a:r>
          <a:r>
            <a:rPr lang="en-ID" sz="1500" kern="1200" dirty="0"/>
            <a:t> </a:t>
          </a:r>
          <a:r>
            <a:rPr lang="en-ID" sz="1500" kern="1200" dirty="0" err="1"/>
            <a:t>waktu</a:t>
          </a:r>
          <a:endParaRPr lang="en-ID" sz="1500" kern="1200" dirty="0"/>
        </a:p>
      </dsp:txBody>
      <dsp:txXfrm>
        <a:off x="29259" y="3207095"/>
        <a:ext cx="3850243" cy="919644"/>
      </dsp:txXfrm>
    </dsp:sp>
    <dsp:sp modelId="{85F4228B-3F1B-4D58-A56C-4D90B3FB6CCC}">
      <dsp:nvSpPr>
        <dsp:cNvPr id="0" name=""/>
        <dsp:cNvSpPr/>
      </dsp:nvSpPr>
      <dsp:spPr>
        <a:xfrm>
          <a:off x="4455158" y="540945"/>
          <a:ext cx="3907465" cy="976866"/>
        </a:xfrm>
        <a:prstGeom prst="roundRect">
          <a:avLst>
            <a:gd name="adj" fmla="val 1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100" kern="1200" dirty="0"/>
            <a:t>Hukum </a:t>
          </a:r>
          <a:r>
            <a:rPr lang="en-US" sz="5100" kern="1200" dirty="0" err="1"/>
            <a:t>Positif</a:t>
          </a:r>
          <a:endParaRPr lang="en-ID" sz="5100" kern="1200" dirty="0"/>
        </a:p>
      </dsp:txBody>
      <dsp:txXfrm>
        <a:off x="4483769" y="569556"/>
        <a:ext cx="3850243" cy="919644"/>
      </dsp:txXfrm>
    </dsp:sp>
    <dsp:sp modelId="{04054710-BA1D-4FB0-BA69-D3648057BB71}">
      <dsp:nvSpPr>
        <dsp:cNvPr id="0" name=""/>
        <dsp:cNvSpPr/>
      </dsp:nvSpPr>
      <dsp:spPr>
        <a:xfrm rot="5400000">
          <a:off x="6323415" y="1603287"/>
          <a:ext cx="170951" cy="170951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C5AF5D-7926-419D-8C13-01E9493ACE4F}">
      <dsp:nvSpPr>
        <dsp:cNvPr id="0" name=""/>
        <dsp:cNvSpPr/>
      </dsp:nvSpPr>
      <dsp:spPr>
        <a:xfrm>
          <a:off x="4455158" y="1859714"/>
          <a:ext cx="3907465" cy="976866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-7160321"/>
            <a:satOff val="32169"/>
            <a:lumOff val="2211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7160321"/>
              <a:satOff val="32169"/>
              <a:lumOff val="221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500" kern="1200" dirty="0" err="1"/>
            <a:t>Sistem</a:t>
          </a:r>
          <a:r>
            <a:rPr lang="en-ID" sz="1500" kern="1200" dirty="0"/>
            <a:t> </a:t>
          </a:r>
          <a:r>
            <a:rPr lang="en-ID" sz="1500" kern="1200" dirty="0" err="1"/>
            <a:t>hukum</a:t>
          </a:r>
          <a:r>
            <a:rPr lang="en-ID" sz="1500" kern="1200" dirty="0"/>
            <a:t> yang </a:t>
          </a:r>
          <a:r>
            <a:rPr lang="en-ID" sz="1500" kern="1200" dirty="0" err="1"/>
            <a:t>diciptakan</a:t>
          </a:r>
          <a:r>
            <a:rPr lang="en-ID" sz="1500" kern="1200" dirty="0"/>
            <a:t> dan </a:t>
          </a:r>
          <a:r>
            <a:rPr lang="en-ID" sz="1500" kern="1200" dirty="0" err="1"/>
            <a:t>ditegakkan</a:t>
          </a:r>
          <a:r>
            <a:rPr lang="en-ID" sz="1500" kern="1200" dirty="0"/>
            <a:t> </a:t>
          </a:r>
          <a:r>
            <a:rPr lang="en-ID" sz="1500" kern="1200" dirty="0" err="1"/>
            <a:t>olehnegara</a:t>
          </a:r>
          <a:r>
            <a:rPr lang="en-ID" sz="1500" kern="1200" dirty="0"/>
            <a:t>, dan yang </a:t>
          </a:r>
          <a:r>
            <a:rPr lang="en-ID" sz="1500" kern="1200" dirty="0" err="1"/>
            <a:t>dirancang</a:t>
          </a:r>
          <a:r>
            <a:rPr lang="en-ID" sz="1500" kern="1200" dirty="0"/>
            <a:t> </a:t>
          </a:r>
          <a:r>
            <a:rPr lang="en-ID" sz="1500" kern="1200" dirty="0" err="1"/>
            <a:t>untuk</a:t>
          </a:r>
          <a:r>
            <a:rPr lang="en-ID" sz="1500" kern="1200" dirty="0"/>
            <a:t> </a:t>
          </a:r>
          <a:r>
            <a:rPr lang="en-ID" sz="1500" kern="1200" dirty="0" err="1"/>
            <a:t>mengatur</a:t>
          </a:r>
          <a:r>
            <a:rPr lang="en-ID" sz="1500" kern="1200" dirty="0"/>
            <a:t> </a:t>
          </a:r>
          <a:r>
            <a:rPr lang="en-ID" sz="1500" kern="1200" dirty="0" err="1"/>
            <a:t>perilaku</a:t>
          </a:r>
          <a:r>
            <a:rPr lang="en-ID" sz="1500" kern="1200" dirty="0"/>
            <a:t> </a:t>
          </a:r>
          <a:r>
            <a:rPr lang="en-ID" sz="1500" kern="1200" dirty="0" err="1"/>
            <a:t>manusia</a:t>
          </a:r>
          <a:endParaRPr lang="en-ID" sz="1500" kern="1200" dirty="0"/>
        </a:p>
      </dsp:txBody>
      <dsp:txXfrm>
        <a:off x="4483769" y="1888325"/>
        <a:ext cx="3850243" cy="919644"/>
      </dsp:txXfrm>
    </dsp:sp>
    <dsp:sp modelId="{FD8916A4-02BC-4F53-AF94-B73057B50AFA}">
      <dsp:nvSpPr>
        <dsp:cNvPr id="0" name=""/>
        <dsp:cNvSpPr/>
      </dsp:nvSpPr>
      <dsp:spPr>
        <a:xfrm rot="5400000">
          <a:off x="6323415" y="2922056"/>
          <a:ext cx="170951" cy="170951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E8B6A5-FA6A-4E94-86B0-B4000EBFDBF0}">
      <dsp:nvSpPr>
        <dsp:cNvPr id="0" name=""/>
        <dsp:cNvSpPr/>
      </dsp:nvSpPr>
      <dsp:spPr>
        <a:xfrm>
          <a:off x="4455158" y="3178484"/>
          <a:ext cx="3907465" cy="976866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10740482"/>
              <a:satOff val="48253"/>
              <a:lumOff val="33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500" kern="1200" dirty="0"/>
            <a:t>Hukum </a:t>
          </a:r>
          <a:r>
            <a:rPr lang="en-ID" sz="1500" kern="1200" dirty="0" err="1"/>
            <a:t>positif</a:t>
          </a:r>
          <a:r>
            <a:rPr lang="en-ID" sz="1500" kern="1200" dirty="0"/>
            <a:t>  </a:t>
          </a:r>
          <a:r>
            <a:rPr lang="en-ID" sz="1500" kern="1200" dirty="0" err="1"/>
            <a:t>sering</a:t>
          </a:r>
          <a:r>
            <a:rPr lang="en-ID" sz="1500" kern="1200" dirty="0"/>
            <a:t>   </a:t>
          </a:r>
          <a:r>
            <a:rPr lang="en-ID" sz="1500" kern="1200" dirty="0" err="1"/>
            <a:t>dipandang</a:t>
          </a:r>
          <a:r>
            <a:rPr lang="en-ID" sz="1500" kern="1200" dirty="0"/>
            <a:t>   </a:t>
          </a:r>
          <a:r>
            <a:rPr lang="en-ID" sz="1500" kern="1200" dirty="0" err="1"/>
            <a:t>terbatas</a:t>
          </a:r>
          <a:r>
            <a:rPr lang="en-ID" sz="1500" kern="1200" dirty="0"/>
            <a:t>   </a:t>
          </a:r>
          <a:r>
            <a:rPr lang="en-ID" sz="1500" kern="1200" dirty="0" err="1"/>
            <a:t>ruang</a:t>
          </a:r>
          <a:r>
            <a:rPr lang="en-ID" sz="1500" kern="1200" dirty="0"/>
            <a:t>   </a:t>
          </a:r>
          <a:r>
            <a:rPr lang="en-ID" sz="1500" kern="1200" dirty="0" err="1"/>
            <a:t>lingkupnya</a:t>
          </a:r>
          <a:r>
            <a:rPr lang="en-ID" sz="1500" kern="1200" dirty="0"/>
            <a:t>,   </a:t>
          </a:r>
          <a:r>
            <a:rPr lang="en-ID" sz="1500" kern="1200" dirty="0" err="1"/>
            <a:t>karena</a:t>
          </a:r>
          <a:r>
            <a:rPr lang="en-ID" sz="1500" kern="1200" dirty="0"/>
            <a:t>   </a:t>
          </a:r>
          <a:r>
            <a:rPr lang="en-ID" sz="1500" kern="1200" dirty="0" err="1"/>
            <a:t>dibuat</a:t>
          </a:r>
          <a:r>
            <a:rPr lang="en-ID" sz="1500" kern="1200" dirty="0"/>
            <a:t>   dan   </a:t>
          </a:r>
          <a:r>
            <a:rPr lang="en-ID" sz="1500" kern="1200" dirty="0" err="1"/>
            <a:t>ditegakkan</a:t>
          </a:r>
          <a:r>
            <a:rPr lang="en-ID" sz="1500" kern="1200" dirty="0"/>
            <a:t>   oleh negara, dan </a:t>
          </a:r>
          <a:r>
            <a:rPr lang="en-ID" sz="1500" kern="1200" dirty="0" err="1"/>
            <a:t>tunduk</a:t>
          </a:r>
          <a:r>
            <a:rPr lang="en-ID" sz="1500" kern="1200" dirty="0"/>
            <a:t> pada </a:t>
          </a:r>
          <a:r>
            <a:rPr lang="en-ID" sz="1500" kern="1200" dirty="0" err="1"/>
            <a:t>batasan</a:t>
          </a:r>
          <a:r>
            <a:rPr lang="en-ID" sz="1500" kern="1200" dirty="0"/>
            <a:t> dan </a:t>
          </a:r>
          <a:r>
            <a:rPr lang="en-ID" sz="1500" kern="1200" dirty="0" err="1"/>
            <a:t>kendala</a:t>
          </a:r>
          <a:r>
            <a:rPr lang="en-ID" sz="1500" kern="1200" dirty="0"/>
            <a:t> negara.</a:t>
          </a:r>
        </a:p>
      </dsp:txBody>
      <dsp:txXfrm>
        <a:off x="4483769" y="3207095"/>
        <a:ext cx="3850243" cy="9196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InterconnectedBlockProcess">
  <dgm:title val="Interconnected Block Process"/>
  <dgm:desc val="Use to show sequential steps in a process. Works best with small amounts of Level 1 text and medium amounts of Level 2 text."/>
  <dgm:catLst>
    <dgm:cat type="process" pri="5500"/>
    <dgm:cat type="officeonline" pri="3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  <dgm:cxn modelId="70" srcId="0" destId="40" srcOrd="2" destOrd="0"/>
        <dgm:cxn modelId="42" srcId="40" destId="41" srcOrd="0" destOrd="0"/>
      </dgm:cxnLst>
      <dgm:bg/>
      <dgm:whole/>
    </dgm:dataModel>
  </dgm:clrData>
  <dgm:layoutNode name="Name0">
    <dgm:varLst>
      <dgm:chMax val="7"/>
      <dgm:chPref val="5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4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Accent1" refType="w" fact="0"/>
              <dgm:constr type="t" for="ch" forName="ChildAccent1" refType="h" fact="0.1429"/>
              <dgm:constr type="w" for="ch" forName="ChildAccent1" refType="w"/>
              <dgm:constr type="h" for="ch" forName="ChildAccent1" refType="h" fact="0.8571"/>
              <dgm:constr type="l" for="ch" forName="Child1" refType="w" fact="0.127"/>
              <dgm:constr type="t" for="ch" forName="Child1" refType="h" fact="0.1429"/>
              <dgm:constr type="w" for="ch" forName="Child1" refType="w" fact="0.873"/>
              <dgm:constr type="h" for="ch" forName="Child1" refType="h" fact="0.8571"/>
              <dgm:constr type="l" for="ch" forName="Parent1" refType="w" fact="0"/>
              <dgm:constr type="t" for="ch" forName="Parent1" refType="h" fact="0"/>
              <dgm:constr type="w" for="ch" forName="Parent1" refType="w"/>
              <dgm:constr type="h" for="ch" forName="Parent1" refType="h" fact="0.1429"/>
            </dgm:constrLst>
          </dgm:if>
          <dgm:if name="Name5" axis="ch" ptType="node" func="cnt" op="equ" val="2">
            <dgm:alg type="composite">
              <dgm:param type="ar" val="0.8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ChildAccent1" refType="w" fact="0"/>
              <dgm:constr type="t" for="ch" forName="ChildAccent1" refType="h" fact="0.1613"/>
              <dgm:constr type="w" for="ch" forName="ChildAccent1" refType="w" fact="0.5"/>
              <dgm:constr type="h" for="ch" forName="ChildAccent1" refType="h" fact="0.7742"/>
              <dgm:constr type="l" for="ch" forName="Child1" refType="w" fact="0.0635"/>
              <dgm:constr type="t" for="ch" forName="Child1" refType="h" fact="0.1613"/>
              <dgm:constr type="w" for="ch" forName="Child1" refType="w" fact="0.4365"/>
              <dgm:constr type="h" for="ch" forName="Child1" refType="h" fact="0.7742"/>
              <dgm:constr type="l" for="ch" forName="Parent1" refType="w" fact="0"/>
              <dgm:constr type="t" for="ch" forName="Parent1" refType="h" fact="0.0323"/>
              <dgm:constr type="w" for="ch" forName="Parent1" refType="w" fact="0.5"/>
              <dgm:constr type="h" for="ch" forName="Parent1" refType="h" fact="0.129"/>
              <dgm:constr type="l" for="ch" forName="ChildAccent2" refType="w" fact="0.5"/>
              <dgm:constr type="t" for="ch" forName="ChildAccent2" refType="h" fact="0.1613"/>
              <dgm:constr type="w" for="ch" forName="ChildAccent2" refType="w" fact="0.5"/>
              <dgm:constr type="h" for="ch" forName="ChildAccent2" refType="h" fact="0.8387"/>
              <dgm:constr type="l" for="ch" forName="Child2" refType="w" fact="0.5635"/>
              <dgm:constr type="t" for="ch" forName="Child2" refType="h" fact="0.1613"/>
              <dgm:constr type="w" for="ch" forName="Child2" refType="w" fact="0.4365"/>
              <dgm:constr type="h" for="ch" forName="Child2" refType="h" fact="0.8387"/>
              <dgm:constr type="l" for="ch" forName="Parent2" refType="w" fact="0.5"/>
              <dgm:constr type="t" for="ch" forName="Parent2" refType="h" fact="0"/>
              <dgm:constr type="w" for="ch" forName="Parent2" refType="w" fact="0.5"/>
              <dgm:constr type="h" for="ch" forName="Parent2" refType="h" fact="0.1613"/>
            </dgm:constrLst>
          </dgm:if>
          <dgm:if name="Name6" axis="ch" ptType="node" func="cnt" op="equ" val="3">
            <dgm:alg type="composite">
              <dgm:param type="ar" val="1.1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ChildAccent1" refType="w" fact="0"/>
              <dgm:constr type="t" for="ch" forName="ChildAccent1" refType="h" fact="0.1757"/>
              <dgm:constr type="w" for="ch" forName="ChildAccent1" refType="w" fact="0.3333"/>
              <dgm:constr type="h" for="ch" forName="ChildAccent1" refType="h" fact="0.7066"/>
              <dgm:constr type="l" for="ch" forName="Child1" refType="w" fact="0.0423"/>
              <dgm:constr type="t" for="ch" forName="Child1" refType="h" fact="0.1757"/>
              <dgm:constr type="w" for="ch" forName="Child1" refType="w" fact="0.291"/>
              <dgm:constr type="h" for="ch" forName="Child1" refType="h" fact="0.7066"/>
              <dgm:constr type="l" for="ch" forName="Parent1" refType="w" fact="0"/>
              <dgm:constr type="t" for="ch" forName="Parent1" refType="h" fact="0.0579"/>
              <dgm:constr type="w" for="ch" forName="Parent1" refType="w" fact="0.3333"/>
              <dgm:constr type="h" for="ch" forName="Parent1" refType="h" fact="0.1178"/>
              <dgm:constr type="l" for="ch" forName="ChildAccent2" refType="w" fact="0.3333"/>
              <dgm:constr type="t" for="ch" forName="ChildAccent2" refType="h" fact="0.1757"/>
              <dgm:constr type="w" for="ch" forName="ChildAccent2" refType="w" fact="0.3333"/>
              <dgm:constr type="h" for="ch" forName="ChildAccent2" refType="h" fact="0.7655"/>
              <dgm:constr type="l" for="ch" forName="Child2" refType="w" fact="0.3756"/>
              <dgm:constr type="t" for="ch" forName="Child2" refType="h" fact="0.1757"/>
              <dgm:constr type="w" for="ch" forName="Child2" refType="w" fact="0.291"/>
              <dgm:constr type="h" for="ch" forName="Child2" refType="h" fact="0.7655"/>
              <dgm:constr type="l" for="ch" forName="Parent2" refType="w" fact="0.3333"/>
              <dgm:constr type="t" for="ch" forName="Parent2" refType="h" fact="0.0285"/>
              <dgm:constr type="w" for="ch" forName="Parent2" refType="w" fact="0.3333"/>
              <dgm:constr type="h" for="ch" forName="Parent2" refType="h" fact="0.1472"/>
              <dgm:constr type="l" for="ch" forName="ChildAccent3" refType="w" fact="0.6667"/>
              <dgm:constr type="t" for="ch" forName="ChildAccent3" refType="h" fact="0.1757"/>
              <dgm:constr type="w" for="ch" forName="ChildAccent3" refType="w" fact="0.3333"/>
              <dgm:constr type="h" for="ch" forName="ChildAccent3" refType="h" fact="0.8243"/>
              <dgm:constr type="l" for="ch" forName="Child3" refType="w" fact="0.709"/>
              <dgm:constr type="t" for="ch" forName="Child3" refType="h" fact="0.1757"/>
              <dgm:constr type="w" for="ch" forName="Child3" refType="w" fact="0.291"/>
              <dgm:constr type="h" for="ch" forName="Child3" refType="h" fact="0.8243"/>
              <dgm:constr type="l" for="ch" forName="Parent3" refType="w" fact="0.6667"/>
              <dgm:constr type="t" for="ch" forName="Parent3" refType="h" fact="0"/>
              <dgm:constr type="w" for="ch" forName="Parent3" refType="w" fact="0.3333"/>
              <dgm:constr type="h" for="ch" forName="Parent3" refType="h" fact="0.176"/>
            </dgm:constrLst>
          </dgm:if>
          <dgm:if name="Name7" axis="ch" ptType="node" func="cnt" op="equ" val="4">
            <dgm:alg type="composite">
              <dgm:param type="ar" val="1.362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ChildAccent1" refType="w" fact="0"/>
              <dgm:constr type="t" for="ch" forName="ChildAccent1" refType="h" fact="0.1892"/>
              <dgm:constr type="w" for="ch" forName="ChildAccent1" refType="w" fact="0.25"/>
              <dgm:constr type="h" for="ch" forName="ChildAccent1" refType="h" fact="0.6486"/>
              <dgm:constr type="l" for="ch" forName="Child1" refType="w" fact="0.0317"/>
              <dgm:constr type="t" for="ch" forName="Child1" refType="h" fact="0.1892"/>
              <dgm:constr type="w" for="ch" forName="Child1" refType="w" fact="0.2183"/>
              <dgm:constr type="h" for="ch" forName="Child1" refType="h" fact="0.6486"/>
              <dgm:constr type="l" for="ch" forName="Parent1" refType="w" fact="0"/>
              <dgm:constr type="t" for="ch" forName="Parent1" refType="h" fact="0.0811"/>
              <dgm:constr type="w" for="ch" forName="Parent1" refType="w" fact="0.25"/>
              <dgm:constr type="h" for="ch" forName="Parent1" refType="h" fact="0.1081"/>
              <dgm:constr type="l" for="ch" forName="ChildAccent2" refType="w" fact="0.25"/>
              <dgm:constr type="t" for="ch" forName="ChildAccent2" refType="h" fact="0.1892"/>
              <dgm:constr type="w" for="ch" forName="ChildAccent2" refType="w" fact="0.25"/>
              <dgm:constr type="h" for="ch" forName="ChildAccent2" refType="h" fact="0.7027"/>
              <dgm:constr type="l" for="ch" forName="Child2" refType="w" fact="0.2817"/>
              <dgm:constr type="t" for="ch" forName="Child2" refType="h" fact="0.1892"/>
              <dgm:constr type="w" for="ch" forName="Child2" refType="w" fact="0.2183"/>
              <dgm:constr type="h" for="ch" forName="Child2" refType="h" fact="0.7027"/>
              <dgm:constr type="l" for="ch" forName="Parent2" refType="w" fact="0.25"/>
              <dgm:constr type="t" for="ch" forName="Parent2" refType="h" fact="0.0541"/>
              <dgm:constr type="w" for="ch" forName="Parent2" refType="w" fact="0.25"/>
              <dgm:constr type="h" for="ch" forName="Parent2" refType="h" fact="0.1351"/>
              <dgm:constr type="l" for="ch" forName="ChildAccent3" refType="w" fact="0.5"/>
              <dgm:constr type="t" for="ch" forName="ChildAccent3" refType="h" fact="0.1892"/>
              <dgm:constr type="w" for="ch" forName="ChildAccent3" refType="w" fact="0.25"/>
              <dgm:constr type="h" for="ch" forName="ChildAccent3" refType="h" fact="0.7568"/>
              <dgm:constr type="l" for="ch" forName="Child3" refType="w" fact="0.5317"/>
              <dgm:constr type="t" for="ch" forName="Child3" refType="h" fact="0.1892"/>
              <dgm:constr type="w" for="ch" forName="Child3" refType="w" fact="0.2183"/>
              <dgm:constr type="h" for="ch" forName="Child3" refType="h" fact="0.7568"/>
              <dgm:constr type="l" for="ch" forName="Parent3" refType="w" fact="0.5"/>
              <dgm:constr type="t" for="ch" forName="Parent3" refType="h" fact="0.0275"/>
              <dgm:constr type="w" for="ch" forName="Parent3" refType="w" fact="0.25"/>
              <dgm:constr type="h" for="ch" forName="Parent3" refType="h" fact="0.1622"/>
              <dgm:constr type="l" for="ch" forName="ChildAccent4" refType="w" fact="0.75"/>
              <dgm:constr type="t" for="ch" forName="ChildAccent4" refType="h" fact="0.1892"/>
              <dgm:constr type="w" for="ch" forName="ChildAccent4" refType="w" fact="0.25"/>
              <dgm:constr type="h" for="ch" forName="ChildAccent4" refType="h" fact="0.8108"/>
              <dgm:constr type="l" for="ch" forName="Child4" refType="w" fact="0.7817"/>
              <dgm:constr type="t" for="ch" forName="Child4" refType="h" fact="0.1892"/>
              <dgm:constr type="w" for="ch" forName="Child4" refType="w" fact="0.2183"/>
              <dgm:constr type="h" for="ch" forName="Child4" refType="h" fact="0.8108"/>
              <dgm:constr type="l" for="ch" forName="Parent4" refType="w" fact="0.75"/>
              <dgm:constr type="t" for="ch" forName="Parent4" refType="h" fact="0"/>
              <dgm:constr type="w" for="ch" forName="Parent4" refType="w" fact="0.25"/>
              <dgm:constr type="h" for="ch" forName="Parent4" refType="h" fact="0.1892"/>
            </dgm:constrLst>
          </dgm:if>
          <dgm:if name="Name8" axis="ch" ptType="node" func="cnt" op="equ" val="5">
            <dgm:alg type="composite">
              <dgm:param type="ar" val="1.574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ChildAccent1" refType="w" fact="0"/>
              <dgm:constr type="t" for="ch" forName="ChildAccent1" refType="h" fact="0.2"/>
              <dgm:constr type="w" for="ch" forName="ChildAccent1" refType="w" fact="0.2001"/>
              <dgm:constr type="h" for="ch" forName="ChildAccent1" refType="h" fact="0.6"/>
              <dgm:constr type="l" for="ch" forName="Child1" refType="w" fact="0.0254"/>
              <dgm:constr type="t" for="ch" forName="Child1" refType="h" fact="0.2"/>
              <dgm:constr type="w" for="ch" forName="Child1" refType="w" fact="0.1747"/>
              <dgm:constr type="h" for="ch" forName="Child1" refType="h" fact="0.6"/>
              <dgm:constr type="l" for="ch" forName="Parent1" refType="w" fact="0"/>
              <dgm:constr type="t" for="ch" forName="Parent1" refType="h" fact="0.1"/>
              <dgm:constr type="w" for="ch" forName="Parent1" refType="w" fact="0.2001"/>
              <dgm:constr type="h" for="ch" forName="Parent1" refType="h" fact="0.1"/>
              <dgm:constr type="l" for="ch" forName="ChildAccent2" refType="w" fact="0.2001"/>
              <dgm:constr type="t" for="ch" forName="ChildAccent2" refType="h" fact="0.2"/>
              <dgm:constr type="w" for="ch" forName="ChildAccent2" refType="w" fact="0.2001"/>
              <dgm:constr type="h" for="ch" forName="ChildAccent2" refType="h" fact="0.65"/>
              <dgm:constr type="l" for="ch" forName="Child2" refType="w" fact="0.2255"/>
              <dgm:constr type="t" for="ch" forName="Child2" refType="h" fact="0.2"/>
              <dgm:constr type="w" for="ch" forName="Child2" refType="w" fact="0.1747"/>
              <dgm:constr type="h" for="ch" forName="Child2" refType="h" fact="0.65"/>
              <dgm:constr type="l" for="ch" forName="Parent2" refType="w" fact="0.2001"/>
              <dgm:constr type="t" for="ch" forName="Parent2" refType="h" fact="0.075"/>
              <dgm:constr type="w" for="ch" forName="Parent2" refType="w" fact="0.2001"/>
              <dgm:constr type="h" for="ch" forName="Parent2" refType="h" fact="0.125"/>
              <dgm:constr type="l" for="ch" forName="ChildAccent3" refType="w" fact="0.4002"/>
              <dgm:constr type="t" for="ch" forName="ChildAccent3" refType="h" fact="0.2"/>
              <dgm:constr type="w" for="ch" forName="ChildAccent3" refType="w" fact="0.2001"/>
              <dgm:constr type="h" for="ch" forName="ChildAccent3" refType="h" fact="0.7"/>
              <dgm:constr type="l" for="ch" forName="Child3" refType="w" fact="0.4256"/>
              <dgm:constr type="t" for="ch" forName="Child3" refType="h" fact="0.2"/>
              <dgm:constr type="w" for="ch" forName="Child3" refType="w" fact="0.1747"/>
              <dgm:constr type="h" for="ch" forName="Child3" refType="h" fact="0.7"/>
              <dgm:constr type="l" for="ch" forName="Parent3" refType="w" fact="0.4002"/>
              <dgm:constr type="t" for="ch" forName="Parent3" refType="h" fact="0.0508"/>
              <dgm:constr type="w" for="ch" forName="Parent3" refType="w" fact="0.2001"/>
              <dgm:constr type="h" for="ch" forName="Parent3" refType="h" fact="0.15"/>
              <dgm:constr type="l" for="ch" forName="ChildAccent4" refType="w" fact="0.6003"/>
              <dgm:constr type="t" for="ch" forName="ChildAccent4" refType="h" fact="0.2"/>
              <dgm:constr type="w" for="ch" forName="ChildAccent4" refType="w" fact="0.2001"/>
              <dgm:constr type="h" for="ch" forName="ChildAccent4" refType="h" fact="0.75"/>
              <dgm:constr type="l" for="ch" forName="Child4" refType="w" fact="0.6257"/>
              <dgm:constr type="t" for="ch" forName="Child4" refType="h" fact="0.2"/>
              <dgm:constr type="w" for="ch" forName="Child4" refType="w" fact="0.1747"/>
              <dgm:constr type="h" for="ch" forName="Child4" refType="h" fact="0.75"/>
              <dgm:constr type="l" for="ch" forName="Parent4" refType="w" fact="0.6003"/>
              <dgm:constr type="t" for="ch" forName="Parent4" refType="h" fact="0.025"/>
              <dgm:constr type="w" for="ch" forName="Parent4" refType="w" fact="0.2001"/>
              <dgm:constr type="h" for="ch" forName="Parent4" refType="h" fact="0.175"/>
              <dgm:constr type="l" for="ch" forName="ChildAccent5" refType="w" fact="0.7999"/>
              <dgm:constr type="t" for="ch" forName="ChildAccent5" refType="h" fact="0.2"/>
              <dgm:constr type="w" for="ch" forName="ChildAccent5" refType="w" fact="0.2001"/>
              <dgm:constr type="h" for="ch" forName="ChildAccent5" refType="h" fact="0.8"/>
              <dgm:constr type="l" for="ch" forName="Child5" refType="w" fact="0.8253"/>
              <dgm:constr type="t" for="ch" forName="Child5" refType="h" fact="0.2"/>
              <dgm:constr type="w" for="ch" forName="Child5" refType="w" fact="0.1747"/>
              <dgm:constr type="h" for="ch" forName="Child5" refType="h" fact="0.8"/>
              <dgm:constr type="l" for="ch" forName="Parent5" refType="w" fact="0.7999"/>
              <dgm:constr type="t" for="ch" forName="Parent5" refType="h" fact="0"/>
              <dgm:constr type="w" for="ch" forName="Parent5" refType="w" fact="0.2001"/>
              <dgm:constr type="h" for="ch" forName="Parent5" refType="h" fact="0.2"/>
            </dgm:constrLst>
          </dgm:if>
          <dgm:if name="Name9" axis="ch" ptType="node" func="cnt" op="equ" val="6">
            <dgm:alg type="composite">
              <dgm:param type="ar" val="1.756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ChildAccent1" refType="w" fact="0"/>
              <dgm:constr type="t" for="ch" forName="ChildAccent1" refType="h" fact="0.2087"/>
              <dgm:constr type="w" for="ch" forName="ChildAccent1" refType="w" fact="0.167"/>
              <dgm:constr type="h" for="ch" forName="ChildAccent1" refType="h" fact="0.5586"/>
              <dgm:constr type="l" for="ch" forName="Child1" refType="w" fact="0.0212"/>
              <dgm:constr type="t" for="ch" forName="Child1" refType="h" fact="0.2087"/>
              <dgm:constr type="w" for="ch" forName="Child1" refType="w" fact="0.1458"/>
              <dgm:constr type="h" for="ch" forName="Child1" refType="h" fact="0.5586"/>
              <dgm:constr type="l" for="ch" forName="Parent1" refType="w" fact="0"/>
              <dgm:constr type="t" for="ch" forName="Parent1" refType="h" fact="0.1156"/>
              <dgm:constr type="w" for="ch" forName="Parent1" refType="w" fact="0.167"/>
              <dgm:constr type="h" for="ch" forName="Parent1" refType="h" fact="0.0931"/>
              <dgm:constr type="l" for="ch" forName="ChildAccent2" refType="w" fact="0.167"/>
              <dgm:constr type="t" for="ch" forName="ChildAccent2" refType="h" fact="0.2087"/>
              <dgm:constr type="w" for="ch" forName="ChildAccent2" refType="w" fact="0.167"/>
              <dgm:constr type="h" for="ch" forName="ChildAccent2" refType="h" fact="0.6051"/>
              <dgm:constr type="l" for="ch" forName="Child2" refType="w" fact="0.1888"/>
              <dgm:constr type="t" for="ch" forName="Child2" refType="h" fact="0.2087"/>
              <dgm:constr type="w" for="ch" forName="Child2" refType="w" fact="0.1458"/>
              <dgm:constr type="h" for="ch" forName="Child2" refType="h" fact="0.6051"/>
              <dgm:constr type="l" for="ch" forName="Parent2" refType="w" fact="0.167"/>
              <dgm:constr type="t" for="ch" forName="Parent2" refType="h" fact="0.0923"/>
              <dgm:constr type="w" for="ch" forName="Parent2" refType="w" fact="0.167"/>
              <dgm:constr type="h" for="ch" forName="Parent2" refType="h" fact="0.1164"/>
              <dgm:constr type="l" for="ch" forName="ChildAccent3" refType="w" fact="0.3339"/>
              <dgm:constr type="t" for="ch" forName="ChildAccent3" refType="h" fact="0.2087"/>
              <dgm:constr type="w" for="ch" forName="ChildAccent3" refType="w" fact="0.167"/>
              <dgm:constr type="h" for="ch" forName="ChildAccent3" refType="h" fact="0.6517"/>
              <dgm:constr type="l" for="ch" forName="Child3" refType="w" fact="0.3551"/>
              <dgm:constr type="t" for="ch" forName="Child3" refType="h" fact="0.2087"/>
              <dgm:constr type="w" for="ch" forName="Child3" refType="w" fact="0.1458"/>
              <dgm:constr type="h" for="ch" forName="Child3" refType="h" fact="0.6517"/>
              <dgm:constr type="l" for="ch" forName="Parent3" refType="w" fact="0.3339"/>
              <dgm:constr type="t" for="ch" forName="Parent3" refType="h" fact="0.0698"/>
              <dgm:constr type="w" for="ch" forName="Parent3" refType="w" fact="0.167"/>
              <dgm:constr type="h" for="ch" forName="Parent3" refType="h" fact="0.1396"/>
              <dgm:constr type="l" for="ch" forName="ChildAccent4" refType="w" fact="0.5009"/>
              <dgm:constr type="t" for="ch" forName="ChildAccent4" refType="h" fact="0.2087"/>
              <dgm:constr type="w" for="ch" forName="ChildAccent4" refType="w" fact="0.167"/>
              <dgm:constr type="h" for="ch" forName="ChildAccent4" refType="h" fact="0.6982"/>
              <dgm:constr type="l" for="ch" forName="Child4" refType="w" fact="0.5221"/>
              <dgm:constr type="t" for="ch" forName="Child4" refType="h" fact="0.2087"/>
              <dgm:constr type="w" for="ch" forName="Child4" refType="w" fact="0.1458"/>
              <dgm:constr type="h" for="ch" forName="Child4" refType="h" fact="0.6982"/>
              <dgm:constr type="l" for="ch" forName="Parent4" refType="w" fact="0.501"/>
              <dgm:constr type="t" for="ch" forName="Parent4" refType="h" fact="0.0458"/>
              <dgm:constr type="w" for="ch" forName="Parent4" refType="w" fact="0.167"/>
              <dgm:constr type="h" for="ch" forName="Parent4" refType="h" fact="0.1629"/>
              <dgm:constr type="l" for="ch" forName="ChildAccent5" refType="w" fact="0.6674"/>
              <dgm:constr type="t" for="ch" forName="ChildAccent5" refType="h" fact="0.2087"/>
              <dgm:constr type="w" for="ch" forName="ChildAccent5" refType="w" fact="0.167"/>
              <dgm:constr type="h" for="ch" forName="ChildAccent5" refType="h" fact="0.7448"/>
              <dgm:constr type="l" for="ch" forName="Child5" refType="w" fact="0.6886"/>
              <dgm:constr type="t" for="ch" forName="Child5" refType="h" fact="0.2087"/>
              <dgm:constr type="w" for="ch" forName="Child5" refType="w" fact="0.1458"/>
              <dgm:constr type="h" for="ch" forName="Child5" refType="h" fact="0.7448"/>
              <dgm:constr type="l" for="ch" forName="Parent5" refType="w" fact="0.668"/>
              <dgm:constr type="t" for="ch" forName="Parent5" refType="h" fact="0.0225"/>
              <dgm:constr type="w" for="ch" forName="Parent5" refType="w" fact="0.167"/>
              <dgm:constr type="h" for="ch" forName="Parent5" refType="h" fact="0.1862"/>
              <dgm:constr type="l" for="ch" forName="ChildAccent6" refType="w" fact="0.833"/>
              <dgm:constr type="t" for="ch" forName="ChildAccent6" refType="h" fact="0.2087"/>
              <dgm:constr type="w" for="ch" forName="ChildAccent6" refType="w" fact="0.167"/>
              <dgm:constr type="h" for="ch" forName="ChildAccent6" refType="h" fact="0.7913"/>
              <dgm:constr type="l" for="ch" forName="Child6" refType="w" fact="0.8542"/>
              <dgm:constr type="t" for="ch" forName="Child6" refType="h" fact="0.2087"/>
              <dgm:constr type="w" for="ch" forName="Child6" refType="w" fact="0.1458"/>
              <dgm:constr type="h" for="ch" forName="Child6" refType="h" fact="0.7913"/>
              <dgm:constr type="l" for="ch" forName="Parent6" refType="w" fact="0.835"/>
              <dgm:constr type="t" for="ch" forName="Parent6" refType="h" fact="0"/>
              <dgm:constr type="w" for="ch" forName="Parent6" refType="w" fact="0.165"/>
              <dgm:constr type="h" for="ch" forName="Parent6" refType="h" fact="0.2095"/>
            </dgm:constrLst>
          </dgm:if>
          <dgm:else name="Name10">
            <dgm:alg type="composite">
              <dgm:param type="ar" val="1.91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ChildAccent1" refType="w" fact="0"/>
              <dgm:constr type="t" for="ch" forName="ChildAccent1" refType="h" fact="0.2168"/>
              <dgm:constr type="w" for="ch" forName="ChildAccent1" refType="w" fact="0.1432"/>
              <dgm:constr type="h" for="ch" forName="ChildAccent1" refType="h" fact="0.5221"/>
              <dgm:constr type="l" for="ch" forName="Child1" refType="w" fact="0.0182"/>
              <dgm:constr type="t" for="ch" forName="Child1" refType="h" fact="0.2168"/>
              <dgm:constr type="w" for="ch" forName="Child1" refType="w" fact="0.125"/>
              <dgm:constr type="h" for="ch" forName="Child1" refType="h" fact="0.5221"/>
              <dgm:constr type="l" for="ch" forName="Parent1" refType="w" fact="0"/>
              <dgm:constr type="t" for="ch" forName="Parent1" refType="h" fact="0.1298"/>
              <dgm:constr type="w" for="ch" forName="Parent1" refType="w" fact="0.1432"/>
              <dgm:constr type="h" for="ch" forName="Parent1" refType="h" fact="0.087"/>
              <dgm:constr type="l" for="ch" forName="ChildAccent2" refType="w" fact="0.1432"/>
              <dgm:constr type="t" for="ch" forName="ChildAccent2" refType="h" fact="0.2168"/>
              <dgm:constr type="w" for="ch" forName="ChildAccent2" refType="w" fact="0.1432"/>
              <dgm:constr type="h" for="ch" forName="ChildAccent2" refType="h" fact="0.5656"/>
              <dgm:constr type="l" for="ch" forName="Child2" refType="w" fact="0.1614"/>
              <dgm:constr type="t" for="ch" forName="Child2" refType="h" fact="0.2168"/>
              <dgm:constr type="w" for="ch" forName="Child2" refType="w" fact="0.125"/>
              <dgm:constr type="h" for="ch" forName="Child2" refType="h" fact="0.5656"/>
              <dgm:constr type="l" for="ch" forName="Parent2" refType="w" fact="0.1432"/>
              <dgm:constr type="t" for="ch" forName="Parent2" refType="h" fact="0.108"/>
              <dgm:constr type="w" for="ch" forName="Parent2" refType="w" fact="0.1432"/>
              <dgm:constr type="h" for="ch" forName="Parent2" refType="h" fact="0.1088"/>
              <dgm:constr type="l" for="ch" forName="ChildAccent3" refType="w" fact="0.2865"/>
              <dgm:constr type="t" for="ch" forName="ChildAccent3" refType="h" fact="0.2168"/>
              <dgm:constr type="w" for="ch" forName="ChildAccent3" refType="w" fact="0.1432"/>
              <dgm:constr type="h" for="ch" forName="ChildAccent3" refType="h" fact="0.6091"/>
              <dgm:constr type="l" for="ch" forName="Child3" refType="w" fact="0.3047"/>
              <dgm:constr type="t" for="ch" forName="Child3" refType="h" fact="0.2168"/>
              <dgm:constr type="w" for="ch" forName="Child3" refType="w" fact="0.125"/>
              <dgm:constr type="h" for="ch" forName="Child3" refType="h" fact="0.6091"/>
              <dgm:constr type="l" for="ch" forName="Parent3" refType="w" fact="0.2865"/>
              <dgm:constr type="t" for="ch" forName="Parent3" refType="h" fact="0.087"/>
              <dgm:constr type="w" for="ch" forName="Parent3" refType="w" fact="0.1432"/>
              <dgm:constr type="h" for="ch" forName="Parent3" refType="h" fact="0.1305"/>
              <dgm:constr type="l" for="ch" forName="ChildAccent4" refType="w" fact="0.4297"/>
              <dgm:constr type="t" for="ch" forName="ChildAccent4" refType="h" fact="0.2168"/>
              <dgm:constr type="w" for="ch" forName="ChildAccent4" refType="w" fact="0.1432"/>
              <dgm:constr type="h" for="ch" forName="ChildAccent4" refType="h" fact="0.6526"/>
              <dgm:constr type="l" for="ch" forName="Child4" refType="w" fact="0.4479"/>
              <dgm:constr type="t" for="ch" forName="Child4" refType="h" fact="0.2168"/>
              <dgm:constr type="w" for="ch" forName="Child4" refType="w" fact="0.125"/>
              <dgm:constr type="h" for="ch" forName="Child4" refType="h" fact="0.6526"/>
              <dgm:constr type="l" for="ch" forName="Parent4" refType="w" fact="0.4297"/>
              <dgm:constr type="t" for="ch" forName="Parent4" refType="h" fact="0.0645"/>
              <dgm:constr type="w" for="ch" forName="Parent4" refType="w" fact="0.1432"/>
              <dgm:constr type="h" for="ch" forName="Parent4" refType="h" fact="0.1523"/>
              <dgm:constr type="l" for="ch" forName="ChildAccent5" refType="w" fact="0.5726"/>
              <dgm:constr type="t" for="ch" forName="ChildAccent5" refType="h" fact="0.2168"/>
              <dgm:constr type="w" for="ch" forName="ChildAccent5" refType="w" fact="0.1432"/>
              <dgm:constr type="h" for="ch" forName="ChildAccent5" refType="h" fact="0.6962"/>
              <dgm:constr type="l" for="ch" forName="Child5" refType="w" fact="0.5908"/>
              <dgm:constr type="t" for="ch" forName="Child5" refType="h" fact="0.2168"/>
              <dgm:constr type="w" for="ch" forName="Child5" refType="w" fact="0.125"/>
              <dgm:constr type="h" for="ch" forName="Child5" refType="h" fact="0.6962"/>
              <dgm:constr type="l" for="ch" forName="Parent5" refType="w" fact="0.5726"/>
              <dgm:constr type="t" for="ch" forName="Parent5" refType="h" fact="0.0428"/>
              <dgm:constr type="w" for="ch" forName="Parent5" refType="w" fact="0.1432"/>
              <dgm:constr type="h" for="ch" forName="Parent5" refType="h" fact="0.174"/>
              <dgm:constr type="l" for="ch" forName="ChildAccent6" refType="w" fact="0.7147"/>
              <dgm:constr type="t" for="ch" forName="ChildAccent6" refType="h" fact="0.2168"/>
              <dgm:constr type="w" for="ch" forName="ChildAccent6" refType="w" fact="0.1432"/>
              <dgm:constr type="h" for="ch" forName="ChildAccent6" refType="h" fact="0.7397"/>
              <dgm:constr type="l" for="ch" forName="Child6" refType="w" fact="0.7329"/>
              <dgm:constr type="t" for="ch" forName="Child6" refType="h" fact="0.2168"/>
              <dgm:constr type="w" for="ch" forName="Child6" refType="w" fact="0.125"/>
              <dgm:constr type="h" for="ch" forName="Child6" refType="h" fact="0.7397"/>
              <dgm:constr type="l" for="ch" forName="Parent6" refType="w" fact="0.716"/>
              <dgm:constr type="t" for="ch" forName="Parent6" refType="h" fact="0.0217"/>
              <dgm:constr type="w" for="ch" forName="Parent6" refType="w" fact="0.1424"/>
              <dgm:constr type="h" for="ch" forName="Parent6" refType="h" fact="0.1958"/>
              <dgm:constr type="l" for="ch" forName="ChildAccent7" refType="w" fact="0.8568"/>
              <dgm:constr type="t" for="ch" forName="ChildAccent7" refType="h" fact="0.2168"/>
              <dgm:constr type="w" for="ch" forName="ChildAccent7" refType="w" fact="0.1432"/>
              <dgm:constr type="h" for="ch" forName="ChildAccent7" refType="h" fact="0.7832"/>
              <dgm:constr type="l" for="ch" forName="Child7" refType="w" fact="0.875"/>
              <dgm:constr type="t" for="ch" forName="Child7" refType="h" fact="0.2168"/>
              <dgm:constr type="w" for="ch" forName="Child7" refType="w" fact="0.125"/>
              <dgm:constr type="h" for="ch" forName="Child7" refType="h" fact="0.7832"/>
              <dgm:constr type="l" for="ch" forName="Parent7" refType="w" fact="0.8577"/>
              <dgm:constr type="t" for="ch" forName="Parent7" refType="h" fact="0"/>
              <dgm:constr type="w" for="ch" forName="Parent7" refType="w" fact="0.1423"/>
              <dgm:constr type="h" for="ch" forName="Parent7" refType="h" fact="0.2175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0.4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Accent1" refType="w" fact="0"/>
              <dgm:constr type="t" for="ch" forName="ChildAccent1" refType="h" fact="0.1429"/>
              <dgm:constr type="w" for="ch" forName="ChildAccent1" refType="w"/>
              <dgm:constr type="h" for="ch" forName="ChildAccent1" refType="h" fact="0.8571"/>
              <dgm:constr type="l" for="ch" forName="Child1" refType="w" fact="0"/>
              <dgm:constr type="t" for="ch" forName="Child1" refType="h" fact="0.1429"/>
              <dgm:constr type="w" for="ch" forName="Child1" refType="w" fact="0.873"/>
              <dgm:constr type="h" for="ch" forName="Child1" refType="h" fact="0.8571"/>
              <dgm:constr type="l" for="ch" forName="Parent1" refType="w" fact="0"/>
              <dgm:constr type="t" for="ch" forName="Parent1" refType="h" fact="0"/>
              <dgm:constr type="w" for="ch" forName="Parent1" refType="w"/>
              <dgm:constr type="h" for="ch" forName="Parent1" refType="h" fact="0.1429"/>
            </dgm:constrLst>
          </dgm:if>
          <dgm:if name="Name14" axis="ch" ptType="node" func="cnt" op="equ" val="2">
            <dgm:alg type="composite">
              <dgm:param type="ar" val="0.8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Child2" refType="w" fact="0"/>
              <dgm:constr type="t" for="ch" forName="Child2" refType="h" fact="0.1613"/>
              <dgm:constr type="w" for="ch" forName="Child2" refType="w" fact="0.4365"/>
              <dgm:constr type="h" for="ch" forName="Child2" refType="h" fact="0.8387"/>
              <dgm:constr type="l" for="ch" forName="Child1" refType="w" fact="0.5"/>
              <dgm:constr type="t" for="ch" forName="Child1" refType="h" fact="0.1613"/>
              <dgm:constr type="w" for="ch" forName="Child1" refType="w" fact="0.4365"/>
              <dgm:constr type="h" for="ch" forName="Child1" refType="h" fact="0.7742"/>
              <dgm:constr type="l" for="ch" forName="ChildAccent1" refType="w" fact="0.5"/>
              <dgm:constr type="t" for="ch" forName="ChildAccent1" refType="h" fact="0.1613"/>
              <dgm:constr type="w" for="ch" forName="ChildAccent1" refType="w" fact="0.5"/>
              <dgm:constr type="h" for="ch" forName="ChildAccent1" refType="h" fact="0.7742"/>
              <dgm:constr type="l" for="ch" forName="Parent1" refType="w" fact="0.5"/>
              <dgm:constr type="t" for="ch" forName="Parent1" refType="h" fact="0.0323"/>
              <dgm:constr type="w" for="ch" forName="Parent1" refType="w" fact="0.5"/>
              <dgm:constr type="h" for="ch" forName="Parent1" refType="h" fact="0.129"/>
              <dgm:constr type="l" for="ch" forName="ChildAccent2" refType="w" fact="0"/>
              <dgm:constr type="t" for="ch" forName="ChildAccent2" refType="h" fact="0.1613"/>
              <dgm:constr type="w" for="ch" forName="ChildAccent2" refType="w" fact="0.5"/>
              <dgm:constr type="h" for="ch" forName="ChildAccent2" refType="h" fact="0.8387"/>
              <dgm:constr type="l" for="ch" forName="Parent2" refType="w" fact="0"/>
              <dgm:constr type="t" for="ch" forName="Parent2" refType="h" fact="0"/>
              <dgm:constr type="w" for="ch" forName="Parent2" refType="w" fact="0.5"/>
              <dgm:constr type="h" for="ch" forName="Parent2" refType="h" fact="0.1613"/>
            </dgm:constrLst>
          </dgm:if>
          <dgm:if name="Name15" axis="ch" ptType="node" func="cnt" op="equ" val="3">
            <dgm:alg type="composite">
              <dgm:param type="ar" val="1.1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Child3" refType="w" fact="0"/>
              <dgm:constr type="t" for="ch" forName="Child3" refType="h" fact="0.1757"/>
              <dgm:constr type="w" for="ch" forName="Child3" refType="w" fact="0.291"/>
              <dgm:constr type="h" for="ch" forName="Child3" refType="h" fact="0.8243"/>
              <dgm:constr type="l" for="ch" forName="Child2" refType="w" fact="0.3333"/>
              <dgm:constr type="t" for="ch" forName="Child2" refType="h" fact="0.1757"/>
              <dgm:constr type="w" for="ch" forName="Child2" refType="w" fact="0.291"/>
              <dgm:constr type="h" for="ch" forName="Child2" refType="h" fact="0.7655"/>
              <dgm:constr type="l" for="ch" forName="Child1" refType="w" fact="0.6667"/>
              <dgm:constr type="t" for="ch" forName="Child1" refType="h" fact="0.1757"/>
              <dgm:constr type="w" for="ch" forName="Child1" refType="w" fact="0.291"/>
              <dgm:constr type="h" for="ch" forName="Child1" refType="h" fact="0.7066"/>
              <dgm:constr type="l" for="ch" forName="ChildAccent1" refType="w" fact="0.6667"/>
              <dgm:constr type="t" for="ch" forName="ChildAccent1" refType="h" fact="0.1757"/>
              <dgm:constr type="w" for="ch" forName="ChildAccent1" refType="w" fact="0.3333"/>
              <dgm:constr type="h" for="ch" forName="ChildAccent1" refType="h" fact="0.7066"/>
              <dgm:constr type="l" for="ch" forName="Parent1" refType="w" fact="0.6667"/>
              <dgm:constr type="t" for="ch" forName="Parent1" refType="h" fact="0.0579"/>
              <dgm:constr type="w" for="ch" forName="Parent1" refType="w" fact="0.3333"/>
              <dgm:constr type="h" for="ch" forName="Parent1" refType="h" fact="0.1178"/>
              <dgm:constr type="l" for="ch" forName="ChildAccent2" refType="w" fact="0.3333"/>
              <dgm:constr type="t" for="ch" forName="ChildAccent2" refType="h" fact="0.1757"/>
              <dgm:constr type="w" for="ch" forName="ChildAccent2" refType="w" fact="0.3333"/>
              <dgm:constr type="h" for="ch" forName="ChildAccent2" refType="h" fact="0.7655"/>
              <dgm:constr type="l" for="ch" forName="Parent2" refType="w" fact="0.3333"/>
              <dgm:constr type="t" for="ch" forName="Parent2" refType="h" fact="0.0285"/>
              <dgm:constr type="w" for="ch" forName="Parent2" refType="w" fact="0.3333"/>
              <dgm:constr type="h" for="ch" forName="Parent2" refType="h" fact="0.1472"/>
              <dgm:constr type="l" for="ch" forName="ChildAccent3" refType="w" fact="0"/>
              <dgm:constr type="t" for="ch" forName="ChildAccent3" refType="h" fact="0.1757"/>
              <dgm:constr type="w" for="ch" forName="ChildAccent3" refType="w" fact="0.3333"/>
              <dgm:constr type="h" for="ch" forName="ChildAccent3" refType="h" fact="0.8243"/>
              <dgm:constr type="l" for="ch" forName="Parent3" refType="w" fact="0"/>
              <dgm:constr type="t" for="ch" forName="Parent3" refType="h" fact="0"/>
              <dgm:constr type="w" for="ch" forName="Parent3" refType="w" fact="0.3333"/>
              <dgm:constr type="h" for="ch" forName="Parent3" refType="h" fact="0.176"/>
            </dgm:constrLst>
          </dgm:if>
          <dgm:if name="Name16" axis="ch" ptType="node" func="cnt" op="equ" val="4">
            <dgm:alg type="composite">
              <dgm:param type="ar" val="1.362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Child4" refType="w" fact="0"/>
              <dgm:constr type="t" for="ch" forName="Child4" refType="h" fact="0.1892"/>
              <dgm:constr type="w" for="ch" forName="Child4" refType="w" fact="0.2183"/>
              <dgm:constr type="h" for="ch" forName="Child4" refType="h" fact="0.8108"/>
              <dgm:constr type="l" for="ch" forName="Child3" refType="w" fact="0.25"/>
              <dgm:constr type="t" for="ch" forName="Child3" refType="h" fact="0.1892"/>
              <dgm:constr type="w" for="ch" forName="Child3" refType="w" fact="0.2183"/>
              <dgm:constr type="h" for="ch" forName="Child3" refType="h" fact="0.7568"/>
              <dgm:constr type="l" for="ch" forName="Child2" refType="w" fact="0.5"/>
              <dgm:constr type="t" for="ch" forName="Child2" refType="h" fact="0.1892"/>
              <dgm:constr type="w" for="ch" forName="Child2" refType="w" fact="0.2183"/>
              <dgm:constr type="h" for="ch" forName="Child2" refType="h" fact="0.7027"/>
              <dgm:constr type="l" for="ch" forName="Child1" refType="w" fact="0.75"/>
              <dgm:constr type="t" for="ch" forName="Child1" refType="h" fact="0.1892"/>
              <dgm:constr type="w" for="ch" forName="Child1" refType="w" fact="0.2183"/>
              <dgm:constr type="h" for="ch" forName="Child1" refType="h" fact="0.6486"/>
              <dgm:constr type="l" for="ch" forName="ChildAccent1" refType="w" fact="0.75"/>
              <dgm:constr type="t" for="ch" forName="ChildAccent1" refType="h" fact="0.1892"/>
              <dgm:constr type="w" for="ch" forName="ChildAccent1" refType="w" fact="0.25"/>
              <dgm:constr type="h" for="ch" forName="ChildAccent1" refType="h" fact="0.6486"/>
              <dgm:constr type="l" for="ch" forName="Parent1" refType="w" fact="0.75"/>
              <dgm:constr type="t" for="ch" forName="Parent1" refType="h" fact="0.0811"/>
              <dgm:constr type="w" for="ch" forName="Parent1" refType="w" fact="0.25"/>
              <dgm:constr type="h" for="ch" forName="Parent1" refType="h" fact="0.1081"/>
              <dgm:constr type="l" for="ch" forName="ChildAccent2" refType="w" fact="0.5"/>
              <dgm:constr type="t" for="ch" forName="ChildAccent2" refType="h" fact="0.1892"/>
              <dgm:constr type="w" for="ch" forName="ChildAccent2" refType="w" fact="0.25"/>
              <dgm:constr type="h" for="ch" forName="ChildAccent2" refType="h" fact="0.7027"/>
              <dgm:constr type="l" for="ch" forName="Parent2" refType="w" fact="0.5"/>
              <dgm:constr type="t" for="ch" forName="Parent2" refType="h" fact="0.0541"/>
              <dgm:constr type="w" for="ch" forName="Parent2" refType="w" fact="0.25"/>
              <dgm:constr type="h" for="ch" forName="Parent2" refType="h" fact="0.1351"/>
              <dgm:constr type="l" for="ch" forName="ChildAccent3" refType="w" fact="0.25"/>
              <dgm:constr type="t" for="ch" forName="ChildAccent3" refType="h" fact="0.1892"/>
              <dgm:constr type="w" for="ch" forName="ChildAccent3" refType="w" fact="0.25"/>
              <dgm:constr type="h" for="ch" forName="ChildAccent3" refType="h" fact="0.7568"/>
              <dgm:constr type="l" for="ch" forName="Parent3" refType="w" fact="0.25"/>
              <dgm:constr type="t" for="ch" forName="Parent3" refType="h" fact="0.0279"/>
              <dgm:constr type="w" for="ch" forName="Parent3" refType="w" fact="0.25"/>
              <dgm:constr type="h" for="ch" forName="Parent3" refType="h" fact="0.161"/>
              <dgm:constr type="l" for="ch" forName="ChildAccent4" refType="w" fact="0"/>
              <dgm:constr type="t" for="ch" forName="ChildAccent4" refType="h" fact="0.1892"/>
              <dgm:constr type="w" for="ch" forName="ChildAccent4" refType="w" fact="0.25"/>
              <dgm:constr type="h" for="ch" forName="ChildAccent4" refType="h" fact="0.8108"/>
              <dgm:constr type="l" for="ch" forName="Parent4" refType="w" fact="0"/>
              <dgm:constr type="t" for="ch" forName="Parent4" refType="h" fact="0"/>
              <dgm:constr type="w" for="ch" forName="Parent4" refType="w" fact="0.25"/>
              <dgm:constr type="h" for="ch" forName="Parent4" refType="h" fact="0.1892"/>
            </dgm:constrLst>
          </dgm:if>
          <dgm:if name="Name17" axis="ch" ptType="node" func="cnt" op="equ" val="5">
            <dgm:alg type="composite">
              <dgm:param type="ar" val="1.574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Child5" refType="w" fact="0"/>
              <dgm:constr type="t" for="ch" forName="Child5" refType="h" fact="0.2"/>
              <dgm:constr type="w" for="ch" forName="Child5" refType="w" fact="0.1747"/>
              <dgm:constr type="h" for="ch" forName="Child5" refType="h" fact="0.8"/>
              <dgm:constr type="l" for="ch" forName="Child4" refType="w" fact="0.2001"/>
              <dgm:constr type="t" for="ch" forName="Child4" refType="h" fact="0.2"/>
              <dgm:constr type="w" for="ch" forName="Child4" refType="w" fact="0.1747"/>
              <dgm:constr type="h" for="ch" forName="Child4" refType="h" fact="0.75"/>
              <dgm:constr type="l" for="ch" forName="Child3" refType="w" fact="0.4002"/>
              <dgm:constr type="t" for="ch" forName="Child3" refType="h" fact="0.2"/>
              <dgm:constr type="w" for="ch" forName="Child3" refType="w" fact="0.1747"/>
              <dgm:constr type="h" for="ch" forName="Child3" refType="h" fact="0.7"/>
              <dgm:constr type="l" for="ch" forName="Child2" refType="w" fact="0.6003"/>
              <dgm:constr type="t" for="ch" forName="Child2" refType="h" fact="0.2"/>
              <dgm:constr type="w" for="ch" forName="Child2" refType="w" fact="0.1747"/>
              <dgm:constr type="h" for="ch" forName="Child2" refType="h" fact="0.65"/>
              <dgm:constr type="l" for="ch" forName="Child1" refType="w" fact="0.7999"/>
              <dgm:constr type="t" for="ch" forName="Child1" refType="h" fact="0.2"/>
              <dgm:constr type="w" for="ch" forName="Child1" refType="w" fact="0.1747"/>
              <dgm:constr type="h" for="ch" forName="Child1" refType="h" fact="0.6"/>
              <dgm:constr type="l" for="ch" forName="ChildAccent1" refType="w" fact="0.7999"/>
              <dgm:constr type="t" for="ch" forName="ChildAccent1" refType="h" fact="0.2"/>
              <dgm:constr type="w" for="ch" forName="ChildAccent1" refType="w" fact="0.2001"/>
              <dgm:constr type="h" for="ch" forName="ChildAccent1" refType="h" fact="0.6"/>
              <dgm:constr type="l" for="ch" forName="Parent1" refType="w" fact="0.7999"/>
              <dgm:constr type="t" for="ch" forName="Parent1" refType="h" fact="0.1"/>
              <dgm:constr type="w" for="ch" forName="Parent1" refType="w" fact="0.2001"/>
              <dgm:constr type="h" for="ch" forName="Parent1" refType="h" fact="0.1"/>
              <dgm:constr type="l" for="ch" forName="ChildAccent2" refType="w" fact="0.6003"/>
              <dgm:constr type="t" for="ch" forName="ChildAccent2" refType="h" fact="0.2"/>
              <dgm:constr type="w" for="ch" forName="ChildAccent2" refType="w" fact="0.2001"/>
              <dgm:constr type="h" for="ch" forName="ChildAccent2" refType="h" fact="0.65"/>
              <dgm:constr type="l" for="ch" forName="Parent2" refType="w" fact="0.6003"/>
              <dgm:constr type="t" for="ch" forName="Parent2" refType="h" fact="0.075"/>
              <dgm:constr type="w" for="ch" forName="Parent2" refType="w" fact="0.2001"/>
              <dgm:constr type="h" for="ch" forName="Parent2" refType="h" fact="0.125"/>
              <dgm:constr type="l" for="ch" forName="ChildAccent3" refType="w" fact="0.4002"/>
              <dgm:constr type="t" for="ch" forName="ChildAccent3" refType="h" fact="0.2"/>
              <dgm:constr type="w" for="ch" forName="ChildAccent3" refType="w" fact="0.2001"/>
              <dgm:constr type="h" for="ch" forName="ChildAccent3" refType="h" fact="0.7"/>
              <dgm:constr type="l" for="ch" forName="Parent3" refType="w" fact="0.4002"/>
              <dgm:constr type="t" for="ch" forName="Parent3" refType="h" fact="0.0508"/>
              <dgm:constr type="w" for="ch" forName="Parent3" refType="w" fact="0.2001"/>
              <dgm:constr type="h" for="ch" forName="Parent3" refType="h" fact="0.15"/>
              <dgm:constr type="l" for="ch" forName="ChildAccent4" refType="w" fact="0.2001"/>
              <dgm:constr type="t" for="ch" forName="ChildAccent4" refType="h" fact="0.2"/>
              <dgm:constr type="w" for="ch" forName="ChildAccent4" refType="w" fact="0.2001"/>
              <dgm:constr type="h" for="ch" forName="ChildAccent4" refType="h" fact="0.75"/>
              <dgm:constr type="l" for="ch" forName="Parent4" refType="w" fact="0.2001"/>
              <dgm:constr type="t" for="ch" forName="Parent4" refType="h" fact="0.025"/>
              <dgm:constr type="w" for="ch" forName="Parent4" refType="w" fact="0.2001"/>
              <dgm:constr type="h" for="ch" forName="Parent4" refType="h" fact="0.175"/>
              <dgm:constr type="l" for="ch" forName="ChildAccent5" refType="w" fact="0"/>
              <dgm:constr type="t" for="ch" forName="ChildAccent5" refType="h" fact="0.2"/>
              <dgm:constr type="w" for="ch" forName="ChildAccent5" refType="w" fact="0.2001"/>
              <dgm:constr type="h" for="ch" forName="ChildAccent5" refType="h" fact="0.8"/>
              <dgm:constr type="l" for="ch" forName="Parent5" refType="w" fact="0"/>
              <dgm:constr type="t" for="ch" forName="Parent5" refType="h" fact="0"/>
              <dgm:constr type="w" for="ch" forName="Parent5" refType="w" fact="0.2001"/>
              <dgm:constr type="h" for="ch" forName="Parent5" refType="h" fact="0.2"/>
            </dgm:constrLst>
          </dgm:if>
          <dgm:if name="Name18" axis="ch" ptType="node" func="cnt" op="equ" val="6">
            <dgm:alg type="composite">
              <dgm:param type="ar" val="1.756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Child6" refType="w" fact="0"/>
              <dgm:constr type="t" for="ch" forName="Child6" refType="h" fact="0.2087"/>
              <dgm:constr type="w" for="ch" forName="Child6" refType="w" fact="0.1458"/>
              <dgm:constr type="h" for="ch" forName="Child6" refType="h" fact="0.7913"/>
              <dgm:constr type="l" for="ch" forName="Child5" refType="w" fact="0.167"/>
              <dgm:constr type="t" for="ch" forName="Child5" refType="h" fact="0.2087"/>
              <dgm:constr type="w" for="ch" forName="Child5" refType="w" fact="0.1458"/>
              <dgm:constr type="h" for="ch" forName="Child5" refType="h" fact="0.7448"/>
              <dgm:constr type="l" for="ch" forName="Child4" refType="w" fact="0.3339"/>
              <dgm:constr type="t" for="ch" forName="Child4" refType="h" fact="0.2087"/>
              <dgm:constr type="w" for="ch" forName="Child4" refType="w" fact="0.1458"/>
              <dgm:constr type="h" for="ch" forName="Child4" refType="h" fact="0.6982"/>
              <dgm:constr type="l" for="ch" forName="Child3" refType="w" fact="0.5009"/>
              <dgm:constr type="t" for="ch" forName="Child3" refType="h" fact="0.2087"/>
              <dgm:constr type="w" for="ch" forName="Child3" refType="w" fact="0.1458"/>
              <dgm:constr type="h" for="ch" forName="Child3" refType="h" fact="0.6517"/>
              <dgm:constr type="l" for="ch" forName="Child2" refType="w" fact="0.6674"/>
              <dgm:constr type="t" for="ch" forName="Child2" refType="h" fact="0.2087"/>
              <dgm:constr type="w" for="ch" forName="Child2" refType="w" fact="0.1458"/>
              <dgm:constr type="h" for="ch" forName="Child2" refType="h" fact="0.6051"/>
              <dgm:constr type="l" for="ch" forName="Child1" refType="w" fact="0.833"/>
              <dgm:constr type="t" for="ch" forName="Child1" refType="h" fact="0.2087"/>
              <dgm:constr type="w" for="ch" forName="Child1" refType="w" fact="0.1458"/>
              <dgm:constr type="h" for="ch" forName="Child1" refType="h" fact="0.5586"/>
              <dgm:constr type="l" for="ch" forName="ChildAccent1" refType="w" fact="0.833"/>
              <dgm:constr type="t" for="ch" forName="ChildAccent1" refType="h" fact="0.2087"/>
              <dgm:constr type="w" for="ch" forName="ChildAccent1" refType="w" fact="0.167"/>
              <dgm:constr type="h" for="ch" forName="ChildAccent1" refType="h" fact="0.5586"/>
              <dgm:constr type="l" for="ch" forName="Parent1" refType="w" fact="0.833"/>
              <dgm:constr type="t" for="ch" forName="Parent1" refType="h" fact="0.1156"/>
              <dgm:constr type="w" for="ch" forName="Parent1" refType="w" fact="0.167"/>
              <dgm:constr type="h" for="ch" forName="Parent1" refType="h" fact="0.0931"/>
              <dgm:constr type="l" for="ch" forName="ChildAccent2" refType="w" fact="0.6674"/>
              <dgm:constr type="t" for="ch" forName="ChildAccent2" refType="h" fact="0.2087"/>
              <dgm:constr type="w" for="ch" forName="ChildAccent2" refType="w" fact="0.167"/>
              <dgm:constr type="h" for="ch" forName="ChildAccent2" refType="h" fact="0.6051"/>
              <dgm:constr type="l" for="ch" forName="Parent2" refType="w" fact="0.6674"/>
              <dgm:constr type="t" for="ch" forName="Parent2" refType="h" fact="0.0923"/>
              <dgm:constr type="w" for="ch" forName="Parent2" refType="w" fact="0.165"/>
              <dgm:constr type="h" for="ch" forName="Parent2" refType="h" fact="0.1164"/>
              <dgm:constr type="l" for="ch" forName="ChildAccent3" refType="w" fact="0.5009"/>
              <dgm:constr type="t" for="ch" forName="ChildAccent3" refType="h" fact="0.2087"/>
              <dgm:constr type="w" for="ch" forName="ChildAccent3" refType="w" fact="0.167"/>
              <dgm:constr type="h" for="ch" forName="ChildAccent3" refType="h" fact="0.6517"/>
              <dgm:constr type="l" for="ch" forName="Parent3" refType="w" fact="0.5009"/>
              <dgm:constr type="t" for="ch" forName="Parent3" refType="h" fact="0.0698"/>
              <dgm:constr type="w" for="ch" forName="Parent3" refType="w" fact="0.166"/>
              <dgm:constr type="h" for="ch" forName="Parent3" refType="h" fact="0.1396"/>
              <dgm:constr type="l" for="ch" forName="ChildAccent4" refType="w" fact="0.3339"/>
              <dgm:constr type="t" for="ch" forName="ChildAccent4" refType="h" fact="0.2087"/>
              <dgm:constr type="w" for="ch" forName="ChildAccent4" refType="w" fact="0.167"/>
              <dgm:constr type="h" for="ch" forName="ChildAccent4" refType="h" fact="0.6982"/>
              <dgm:constr type="l" for="ch" forName="Parent4" refType="w" fact="0.3339"/>
              <dgm:constr type="t" for="ch" forName="Parent4" refType="h" fact="0.0458"/>
              <dgm:constr type="w" for="ch" forName="Parent4" refType="w" fact="0.167"/>
              <dgm:constr type="h" for="ch" forName="Parent4" refType="h" fact="0.1629"/>
              <dgm:constr type="l" for="ch" forName="ChildAccent5" refType="w" fact="0.167"/>
              <dgm:constr type="t" for="ch" forName="ChildAccent5" refType="h" fact="0.2087"/>
              <dgm:constr type="w" for="ch" forName="ChildAccent5" refType="w" fact="0.167"/>
              <dgm:constr type="h" for="ch" forName="ChildAccent5" refType="h" fact="0.7448"/>
              <dgm:constr type="l" for="ch" forName="Parent5" refType="w" fact="0.167"/>
              <dgm:constr type="t" for="ch" forName="Parent5" refType="h" fact="0.0225"/>
              <dgm:constr type="w" for="ch" forName="Parent5" refType="w" fact="0.167"/>
              <dgm:constr type="h" for="ch" forName="Parent5" refType="h" fact="0.1862"/>
              <dgm:constr type="l" for="ch" forName="ChildAccent6" refType="w" fact="0"/>
              <dgm:constr type="t" for="ch" forName="ChildAccent6" refType="h" fact="0.2087"/>
              <dgm:constr type="w" for="ch" forName="ChildAccent6" refType="w" fact="0.167"/>
              <dgm:constr type="h" for="ch" forName="ChildAccent6" refType="h" fact="0.7913"/>
              <dgm:constr type="l" for="ch" forName="Parent6" refType="w" fact="0"/>
              <dgm:constr type="t" for="ch" forName="Parent6" refType="h" fact="0"/>
              <dgm:constr type="w" for="ch" forName="Parent6" refType="w" fact="0.167"/>
              <dgm:constr type="h" for="ch" forName="Parent6" refType="h" fact="0.2095"/>
            </dgm:constrLst>
          </dgm:if>
          <dgm:else name="Name19">
            <dgm:alg type="composite">
              <dgm:param type="ar" val="1.91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Child7" refType="w" fact="0"/>
              <dgm:constr type="t" for="ch" forName="Child7" refType="h" fact="0.2168"/>
              <dgm:constr type="w" for="ch" forName="Child7" refType="w" fact="0.125"/>
              <dgm:constr type="h" for="ch" forName="Child7" refType="h" fact="0.7832"/>
              <dgm:constr type="l" for="ch" forName="Child6" refType="w" fact="0.1432"/>
              <dgm:constr type="t" for="ch" forName="Child6" refType="h" fact="0.2168"/>
              <dgm:constr type="w" for="ch" forName="Child6" refType="w" fact="0.125"/>
              <dgm:constr type="h" for="ch" forName="Child6" refType="h" fact="0.7397"/>
              <dgm:constr type="l" for="ch" forName="Child5" refType="w" fact="0.2865"/>
              <dgm:constr type="t" for="ch" forName="Child5" refType="h" fact="0.2168"/>
              <dgm:constr type="w" for="ch" forName="Child5" refType="w" fact="0.125"/>
              <dgm:constr type="h" for="ch" forName="Child5" refType="h" fact="0.6962"/>
              <dgm:constr type="l" for="ch" forName="Child4" refType="w" fact="0.4297"/>
              <dgm:constr type="t" for="ch" forName="Child4" refType="h" fact="0.2168"/>
              <dgm:constr type="w" for="ch" forName="Child4" refType="w" fact="0.125"/>
              <dgm:constr type="h" for="ch" forName="Child4" refType="h" fact="0.6526"/>
              <dgm:constr type="l" for="ch" forName="Child3" refType="w" fact="0.5726"/>
              <dgm:constr type="t" for="ch" forName="Child3" refType="h" fact="0.2168"/>
              <dgm:constr type="w" for="ch" forName="Child3" refType="w" fact="0.125"/>
              <dgm:constr type="h" for="ch" forName="Child3" refType="h" fact="0.6091"/>
              <dgm:constr type="l" for="ch" forName="Child2" refType="w" fact="0.7147"/>
              <dgm:constr type="t" for="ch" forName="Child2" refType="h" fact="0.2168"/>
              <dgm:constr type="w" for="ch" forName="Child2" refType="w" fact="0.125"/>
              <dgm:constr type="h" for="ch" forName="Child2" refType="h" fact="0.5656"/>
              <dgm:constr type="l" for="ch" forName="Child1" refType="w" fact="0.8568"/>
              <dgm:constr type="t" for="ch" forName="Child1" refType="h" fact="0.2168"/>
              <dgm:constr type="w" for="ch" forName="Child1" refType="w" fact="0.125"/>
              <dgm:constr type="h" for="ch" forName="Child1" refType="h" fact="0.5221"/>
              <dgm:constr type="l" for="ch" forName="ChildAccent1" refType="w" fact="0.8568"/>
              <dgm:constr type="t" for="ch" forName="ChildAccent1" refType="h" fact="0.2168"/>
              <dgm:constr type="w" for="ch" forName="ChildAccent1" refType="w" fact="0.1432"/>
              <dgm:constr type="h" for="ch" forName="ChildAccent1" refType="h" fact="0.5221"/>
              <dgm:constr type="l" for="ch" forName="Parent1" refType="w" fact="0.8568"/>
              <dgm:constr type="t" for="ch" forName="Parent1" refType="h" fact="0.1298"/>
              <dgm:constr type="w" for="ch" forName="Parent1" refType="w" fact="0.1432"/>
              <dgm:constr type="h" for="ch" forName="Parent1" refType="h" fact="0.087"/>
              <dgm:constr type="l" for="ch" forName="ChildAccent2" refType="w" fact="0.7147"/>
              <dgm:constr type="t" for="ch" forName="ChildAccent2" refType="h" fact="0.2168"/>
              <dgm:constr type="w" for="ch" forName="ChildAccent2" refType="w" fact="0.1432"/>
              <dgm:constr type="h" for="ch" forName="ChildAccent2" refType="h" fact="0.5656"/>
              <dgm:constr type="l" for="ch" forName="Parent2" refType="w" fact="0.7147"/>
              <dgm:constr type="t" for="ch" forName="Parent2" refType="h" fact="0.108"/>
              <dgm:constr type="w" for="ch" forName="Parent2" refType="w" fact="0.1425"/>
              <dgm:constr type="h" for="ch" forName="Parent2" refType="h" fact="0.1088"/>
              <dgm:constr type="l" for="ch" forName="ChildAccent3" refType="w" fact="0.5726"/>
              <dgm:constr type="t" for="ch" forName="ChildAccent3" refType="h" fact="0.2168"/>
              <dgm:constr type="w" for="ch" forName="ChildAccent3" refType="w" fact="0.1432"/>
              <dgm:constr type="h" for="ch" forName="ChildAccent3" refType="h" fact="0.6091"/>
              <dgm:constr type="l" for="ch" forName="Parent3" refType="w" fact="0.5726"/>
              <dgm:constr type="t" for="ch" forName="Parent3" refType="h" fact="0.087"/>
              <dgm:constr type="w" for="ch" forName="Parent3" refType="w" fact="0.142"/>
              <dgm:constr type="h" for="ch" forName="Parent3" refType="h" fact="0.1305"/>
              <dgm:constr type="l" for="ch" forName="ChildAccent4" refType="w" fact="0.4297"/>
              <dgm:constr type="t" for="ch" forName="ChildAccent4" refType="h" fact="0.2168"/>
              <dgm:constr type="w" for="ch" forName="ChildAccent4" refType="w" fact="0.1432"/>
              <dgm:constr type="h" for="ch" forName="ChildAccent4" refType="h" fact="0.6526"/>
              <dgm:constr type="l" for="ch" forName="Parent4" refType="w" fact="0.4297"/>
              <dgm:constr type="t" for="ch" forName="Parent4" refType="h" fact="0.0645"/>
              <dgm:constr type="w" for="ch" forName="Parent4" refType="w" fact="0.1432"/>
              <dgm:constr type="h" for="ch" forName="Parent4" refType="h" fact="0.1523"/>
              <dgm:constr type="l" for="ch" forName="ChildAccent5" refType="w" fact="0.2865"/>
              <dgm:constr type="t" for="ch" forName="ChildAccent5" refType="h" fact="0.2168"/>
              <dgm:constr type="w" for="ch" forName="ChildAccent5" refType="w" fact="0.1432"/>
              <dgm:constr type="h" for="ch" forName="ChildAccent5" refType="h" fact="0.6962"/>
              <dgm:constr type="l" for="ch" forName="Parent5" refType="w" fact="0.2865"/>
              <dgm:constr type="t" for="ch" forName="Parent5" refType="h" fact="0.0428"/>
              <dgm:constr type="w" for="ch" forName="Parent5" refType="w" fact="0.1432"/>
              <dgm:constr type="h" for="ch" forName="Parent5" refType="h" fact="0.174"/>
              <dgm:constr type="l" for="ch" forName="ChildAccent6" refType="w" fact="0.1432"/>
              <dgm:constr type="t" for="ch" forName="ChildAccent6" refType="h" fact="0.2168"/>
              <dgm:constr type="w" for="ch" forName="ChildAccent6" refType="w" fact="0.1432"/>
              <dgm:constr type="h" for="ch" forName="ChildAccent6" refType="h" fact="0.7397"/>
              <dgm:constr type="l" for="ch" forName="Parent6" refType="w" fact="0.1432"/>
              <dgm:constr type="t" for="ch" forName="Parent6" refType="h" fact="0.0217"/>
              <dgm:constr type="w" for="ch" forName="Parent6" refType="w" fact="0.1432"/>
              <dgm:constr type="h" for="ch" forName="Parent6" refType="h" fact="0.1958"/>
              <dgm:constr type="l" for="ch" forName="ChildAccent7" refType="w" fact="0"/>
              <dgm:constr type="t" for="ch" forName="ChildAccent7" refType="h" fact="0.2168"/>
              <dgm:constr type="w" for="ch" forName="ChildAccent7" refType="w" fact="0.1432"/>
              <dgm:constr type="h" for="ch" forName="ChildAccent7" refType="h" fact="0.7832"/>
              <dgm:constr type="l" for="ch" forName="Parent7" refType="w" fact="0"/>
              <dgm:constr type="t" for="ch" forName="Parent7" refType="h" fact="0"/>
              <dgm:constr type="w" for="ch" forName="Parent7" refType="w" fact="0.1432"/>
              <dgm:constr type="h" for="ch" forName="Parent7" refType="h" fact="0.2175"/>
            </dgm:constrLst>
          </dgm:else>
        </dgm:choose>
      </dgm:else>
    </dgm:choose>
    <dgm:forEach name="wrapper" axis="self" ptType="parTrans">
      <dgm:forEach name="accentRepeat" axis="self">
        <dgm:layoutNode name="ChildAccent" styleLbl="alignImgPlace1">
          <dgm:alg type="sp"/>
          <dgm:choose name="Name20">
            <dgm:if name="Name21" axis="followSib" ptType="node" func="cnt" op="equ" val="0">
              <dgm:shape xmlns:r="http://schemas.openxmlformats.org/officeDocument/2006/relationships" type="wedgeRectCallout" r:blip="">
                <dgm:adjLst>
                  <dgm:adj idx="1" val="0"/>
                  <dgm:adj idx="2" val="0"/>
                </dgm:adjLst>
              </dgm:shape>
            </dgm:if>
            <dgm:else name="Name22">
              <dgm:choose name="Name23">
                <dgm:if name="Name24" axis="precedSib" ptType="node" func="cnt" op="equ" val="6">
                  <dgm:shape xmlns:r="http://schemas.openxmlformats.org/officeDocument/2006/relationships" type="wedgeRectCallout" r:blip="">
                    <dgm:adjLst>
                      <dgm:adj idx="1" val="0"/>
                      <dgm:adj idx="2" val="0"/>
                    </dgm:adjLst>
                  </dgm:shape>
                </dgm:if>
                <dgm:else name="Name25">
                  <dgm:choose name="Name26">
                    <dgm:if name="Name27" func="var" arg="dir" op="equ" val="norm">
                      <dgm:shape xmlns:r="http://schemas.openxmlformats.org/officeDocument/2006/relationships" type="wedgeRectCallout" r:blip="">
                        <dgm:adjLst>
                          <dgm:adj idx="1" val="0.625"/>
                          <dgm:adj idx="2" val="0.2083"/>
                        </dgm:adjLst>
                      </dgm:shape>
                    </dgm:if>
                    <dgm:else name="Name28">
                      <dgm:shape xmlns:r="http://schemas.openxmlformats.org/officeDocument/2006/relationships" type="wedgeRectCallout" r:blip="">
                        <dgm:adjLst>
                          <dgm:adj idx="1" val="-0.625"/>
                          <dgm:adj idx="2" val="0.2083"/>
                        </dgm:adjLst>
                      </dgm:shape>
                    </dgm:else>
                  </dgm:choose>
                </dgm:else>
              </dgm:choose>
            </dgm:else>
          </dgm:choose>
          <dgm:presOf axis="des" ptType="node"/>
        </dgm:layoutNode>
      </dgm:forEach>
    </dgm:forEach>
    <dgm:forEach name="Name29" axis="ch" ptType="node" st="7" cnt="1">
      <dgm:layoutNode name="ChildAccent7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7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3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7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34" axis="ch" ptType="node" st="6" cnt="1">
      <dgm:layoutNode name="ChildAccent6">
        <dgm:alg type="sp"/>
        <dgm:shape xmlns:r="http://schemas.openxmlformats.org/officeDocument/2006/relationships" r:blip="">
          <dgm:adjLst/>
        </dgm:shape>
        <dgm:presOf/>
        <dgm:constrLst/>
        <dgm:forEach name="Name35" ref="accentRepeat"/>
      </dgm:layoutNode>
      <dgm:layoutNode name="Child6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3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6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39" axis="ch" ptType="node" st="5" cnt="1">
      <dgm:layoutNode name="Child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  <dgm:layoutNode name="Child5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4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5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44" axis="ch" ptType="node" st="4" cnt="1">
      <dgm:layoutNode name="ChildAccent4">
        <dgm:alg type="sp"/>
        <dgm:shape xmlns:r="http://schemas.openxmlformats.org/officeDocument/2006/relationships" r:blip="">
          <dgm:adjLst/>
        </dgm:shape>
        <dgm:presOf/>
        <dgm:constrLst/>
        <dgm:forEach name="Name45" ref="accent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4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4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49" axis="ch" ptType="node" st="3" cnt="1">
      <dgm:layoutNode name="ChildAccent3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Child3" styleLbl="revTx">
        <dgm:varLst>
          <dgm:chMax val="0"/>
          <dgm:chPref val="0"/>
          <dgm:bulletEnabled val="1"/>
        </dgm:varLst>
        <dgm:choose name="Name51">
          <dgm:if name="Name5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5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3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54" axis="ch" ptType="node" st="2" cnt="1">
      <dgm:layoutNode name="ChildAccent2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  <dgm:layoutNode name="Child2" styleLbl="revTx">
        <dgm:varLst>
          <dgm:chMax val="0"/>
          <dgm:chPref val="0"/>
          <dgm:bulletEnabled val="1"/>
        </dgm:varLst>
        <dgm:choose name="Name56">
          <dgm:if name="Name5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5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2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59" axis="ch" ptType="node" cnt="1">
      <dgm:layoutNode name="ChildAccent1">
        <dgm:alg type="sp"/>
        <dgm:shape xmlns:r="http://schemas.openxmlformats.org/officeDocument/2006/relationships" r:blip="">
          <dgm:adjLst/>
        </dgm:shape>
        <dgm:presOf/>
        <dgm:constrLst/>
        <dgm:forEach name="Name60" ref="accentRepeat"/>
      </dgm:layoutNode>
      <dgm:layoutNode name="Child1" styleLbl="revTx">
        <dgm:varLst>
          <dgm:chMax val="0"/>
          <dgm:chPref val="0"/>
          <dgm:bulletEnabled val="1"/>
        </dgm:varLst>
        <dgm:choose name="Name61">
          <dgm:if name="Name6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6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1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072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072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r">
              <a:defRPr sz="1200"/>
            </a:lvl1pPr>
          </a:lstStyle>
          <a:p>
            <a:fld id="{8BA5DDAD-591B-4217-B96A-323B84A14E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362579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072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7450" y="701675"/>
            <a:ext cx="4670425" cy="35036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56" tIns="46278" rIns="92556" bIns="4627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4533" y="4439167"/>
            <a:ext cx="5636260" cy="4205526"/>
          </a:xfrm>
          <a:prstGeom prst="rect">
            <a:avLst/>
          </a:prstGeom>
        </p:spPr>
        <p:txBody>
          <a:bodyPr vert="horz" lIns="92556" tIns="46278" rIns="92556" bIns="4627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072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r">
              <a:defRPr sz="1200"/>
            </a:lvl1pPr>
          </a:lstStyle>
          <a:p>
            <a:fld id="{C1A58231-9198-4C99-9FBD-A70F6638DE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56335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195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63284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KDMK – MK : SITIAKMA – PEMROGRAMAN  (Edit dari “VIEW-SLIDE MASTER” , jika sudah “CLOSE MSTER VIEW”) 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63284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KDMK – MK : SITIAKMA – PEMROGRAMAN  (Edit dari “VIEW-SLIDE MASTER” , jika sudah “CLOSE MSTER VIEW”) 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7E5F97AF-CD45-40DE-9BCE-3C60148170F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70485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KDMK – MK : SITIAKMA – PEMROGRAMAN  (Edit dari “VIEW-SLIDE MASTER” , jika sudah “CLOSE MSTER VIEW”) 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4BD782C2-0B6B-41B6-B032-B4AAE7AFA99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  <p:hf sldNum="0"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70485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KDMK – MK : SITIAKMA – PEMROGRAMAN  (Edit dari “VIEW-SLIDE MASTER” , jika sudah “CLOSE MSTER VIEW”) 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1605E9BE-0D9A-4E76-8D6C-56DE4E94803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0" r:id="rId3"/>
    <p:sldLayoutId id="2147483652" r:id="rId4"/>
  </p:sldLayoutIdLst>
  <p:transition spd="slow">
    <p:fade thruBlk="1"/>
  </p:transition>
  <p:hf sldNum="0" hdr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comments" Target="../comments/comment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>
            <p:custDataLst>
              <p:tags r:id="rId1"/>
            </p:custDataLst>
          </p:nvPr>
        </p:nvSpPr>
        <p:spPr>
          <a:xfrm>
            <a:off x="0" y="2571744"/>
            <a:ext cx="9144000" cy="12618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HUKUM ALAM &amp; HUKUM POSITIF</a:t>
            </a:r>
            <a:endParaRPr lang="id-ID" sz="4000" b="1" dirty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ctr"/>
            <a:r>
              <a:rPr lang="id-ID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PERTEMUAN KE .</a:t>
            </a:r>
            <a:r>
              <a:rPr lang="en-US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10</a:t>
            </a:r>
            <a:endParaRPr lang="en-US" sz="360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5" name="Picture 4" descr="D:\!!!DATA RETNO_QAC\ARSIP Internal Memo\LOGO IM.pn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9" t="15303" r="72530" b="16026"/>
          <a:stretch>
            <a:fillRect/>
          </a:stretch>
        </p:blipFill>
        <p:spPr bwMode="auto">
          <a:xfrm>
            <a:off x="7812360" y="60608"/>
            <a:ext cx="1276350" cy="128016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0FEE5B7-9212-4918-874A-39C3F9AF9930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4305290"/>
            <a:ext cx="9144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Mashuril</a:t>
            </a:r>
            <a:r>
              <a:rPr lang="en-US" sz="40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 Anwar, S.H., M.H.</a:t>
            </a:r>
            <a:endParaRPr lang="en-US" sz="360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611560" y="1412776"/>
            <a:ext cx="8229600" cy="3989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Hukum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alam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adalah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batu uji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hukum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positif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Hukum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positif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bertentangan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hukum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alam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bukanlah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hukum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lagi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akan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tetapi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merupakan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pernyataan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semata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id-ID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6663841"/>
      </p:ext>
    </p:extLst>
  </p:cSld>
  <p:clrMapOvr>
    <a:masterClrMapping/>
  </p:clrMapOvr>
  <p:transition spd="slow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/>
              <a:t>	</a:t>
            </a:r>
          </a:p>
          <a:p>
            <a:endParaRPr lang="en-US" sz="4000" b="1"/>
          </a:p>
          <a:p>
            <a:endParaRPr lang="id-ID" sz="2400" b="1">
              <a:sym typeface="Wingdings" panose="05000000000000000000" pitchFamily="2" charset="2"/>
            </a:endParaRPr>
          </a:p>
          <a:p>
            <a:r>
              <a:rPr lang="id-ID" sz="4000" b="1">
                <a:sym typeface="Wingdings" panose="05000000000000000000" pitchFamily="2" charset="2"/>
              </a:rPr>
              <a:t> </a:t>
            </a:r>
            <a:r>
              <a:rPr lang="en-US" sz="4000" b="1"/>
              <a:t>END</a:t>
            </a:r>
            <a:r>
              <a:rPr lang="id-ID" sz="4000" b="1"/>
              <a:t> </a:t>
            </a:r>
            <a:r>
              <a:rPr lang="id-ID" sz="4000" b="1">
                <a:sym typeface="Wingdings" panose="05000000000000000000" pitchFamily="2" charset="2"/>
              </a:rPr>
              <a:t>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83296963"/>
      </p:ext>
    </p:extLst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83671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Sejak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ribuan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tahun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lalu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ide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tentang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hukum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alam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selalu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saja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muncul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sebagai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suatu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manifestasi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usaha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manusia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merindukan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adanya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hukum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lebih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tinggi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dari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hukum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positif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 Hukum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alam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ini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berakar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dari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dalam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suatu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aturan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alam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metafisis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sebagaimana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direncanakan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Tuhan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  <a:endParaRPr lang="id-ID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064882-861D-4745-92D9-ED301F6ECF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5188" y="3573016"/>
            <a:ext cx="1693188" cy="279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362876"/>
      </p:ext>
    </p:extLst>
  </p:cSld>
  <p:clrMapOvr>
    <a:masterClrMapping/>
  </p:clrMapOvr>
  <p:transition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611560" y="908720"/>
            <a:ext cx="8229600" cy="3989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d-ID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Prinsip-prinsip hukum alam telah dijadikan senjata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oleh para hakim Amerika ketika mereka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memberikan penafsiran terhadap konstitusi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mereka, dengan menolak campur tangan negara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melalui perundang-undangan yang ditujukan untuk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membatasi kemerdekaan ekonomi.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2EC5CC-DF74-4CA2-9D19-5EBDD877E3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464" y="3212976"/>
            <a:ext cx="3810000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344283"/>
      </p:ext>
    </p:extLst>
  </p:cSld>
  <p:clrMapOvr>
    <a:masterClrMapping/>
  </p:clrMapOvr>
  <p:transition spd="slow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611560" y="1052736"/>
            <a:ext cx="8229600" cy="3989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d-ID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Hukum alam banyak dikritik oleh para filsuf, sehingga mengalami kemunduran, dan digantikan, antara lain oleh aliran hukum positif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pada Abad ke-19</a:t>
            </a:r>
            <a:r>
              <a:rPr lang="id-ID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519235"/>
      </p:ext>
    </p:extLst>
  </p:cSld>
  <p:clrMapOvr>
    <a:masterClrMapping/>
  </p:clrMapOvr>
  <p:transition spd="slow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llout: Right Arrow 2">
            <a:extLst>
              <a:ext uri="{FF2B5EF4-FFF2-40B4-BE49-F238E27FC236}">
                <a16:creationId xmlns:a16="http://schemas.microsoft.com/office/drawing/2014/main" id="{830808FE-DFFB-4A2F-93D8-4E1C8FE9523B}"/>
              </a:ext>
            </a:extLst>
          </p:cNvPr>
          <p:cNvSpPr/>
          <p:nvPr/>
        </p:nvSpPr>
        <p:spPr>
          <a:xfrm>
            <a:off x="552096" y="1340768"/>
            <a:ext cx="2939783" cy="1152128"/>
          </a:xfrm>
          <a:prstGeom prst="rightArrowCallou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Thomas Aquinas</a:t>
            </a:r>
            <a:endParaRPr lang="en-ID" sz="2000" b="1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1512244-4B33-4EE8-8E01-C2F38F0891CD}"/>
              </a:ext>
            </a:extLst>
          </p:cNvPr>
          <p:cNvSpPr/>
          <p:nvPr/>
        </p:nvSpPr>
        <p:spPr>
          <a:xfrm>
            <a:off x="3511878" y="944724"/>
            <a:ext cx="3580402" cy="19442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Hukum </a:t>
            </a:r>
            <a:r>
              <a:rPr lang="en-US" sz="1600" dirty="0" err="1"/>
              <a:t>positif</a:t>
            </a:r>
            <a:r>
              <a:rPr lang="en-US" sz="1600" dirty="0"/>
              <a:t> </a:t>
            </a:r>
            <a:r>
              <a:rPr lang="en-US" sz="1600" dirty="0" err="1"/>
              <a:t>berasal</a:t>
            </a:r>
            <a:r>
              <a:rPr lang="en-US" sz="1600" dirty="0"/>
              <a:t> </a:t>
            </a:r>
            <a:r>
              <a:rPr lang="en-US" sz="1600" dirty="0" err="1"/>
              <a:t>dari</a:t>
            </a:r>
            <a:r>
              <a:rPr lang="en-US" sz="1600" dirty="0"/>
              <a:t> </a:t>
            </a:r>
            <a:r>
              <a:rPr lang="en-US" sz="1600" dirty="0" err="1"/>
              <a:t>hukum</a:t>
            </a:r>
            <a:r>
              <a:rPr lang="en-US" sz="1600" dirty="0"/>
              <a:t> </a:t>
            </a:r>
            <a:r>
              <a:rPr lang="en-US" sz="1600" dirty="0" err="1"/>
              <a:t>alam</a:t>
            </a:r>
            <a:r>
              <a:rPr lang="en-US" sz="1600" dirty="0"/>
              <a:t>. </a:t>
            </a:r>
            <a:r>
              <a:rPr lang="en-US" sz="1600" dirty="0" err="1"/>
              <a:t>Hk</a:t>
            </a:r>
            <a:r>
              <a:rPr lang="en-US" sz="1600" dirty="0"/>
              <a:t> </a:t>
            </a:r>
            <a:r>
              <a:rPr lang="en-US" sz="1600" dirty="0" err="1"/>
              <a:t>alam</a:t>
            </a:r>
            <a:r>
              <a:rPr lang="en-US" sz="1600" dirty="0"/>
              <a:t> </a:t>
            </a:r>
            <a:r>
              <a:rPr lang="en-US" sz="1600" dirty="0" err="1"/>
              <a:t>menjadi</a:t>
            </a:r>
            <a:r>
              <a:rPr lang="en-US" sz="1600" dirty="0"/>
              <a:t> </a:t>
            </a:r>
            <a:r>
              <a:rPr lang="en-US" sz="1600" dirty="0" err="1"/>
              <a:t>pedoman</a:t>
            </a:r>
            <a:r>
              <a:rPr lang="en-US" sz="1600" dirty="0"/>
              <a:t> </a:t>
            </a:r>
            <a:r>
              <a:rPr lang="en-US" sz="1600" dirty="0" err="1"/>
              <a:t>bagaimana</a:t>
            </a:r>
            <a:r>
              <a:rPr lang="en-US" sz="1600" dirty="0"/>
              <a:t> </a:t>
            </a:r>
            <a:r>
              <a:rPr lang="en-US" sz="1600" dirty="0" err="1"/>
              <a:t>hk</a:t>
            </a:r>
            <a:r>
              <a:rPr lang="en-US" sz="1600" dirty="0"/>
              <a:t> </a:t>
            </a:r>
            <a:r>
              <a:rPr lang="en-US" sz="1600" dirty="0" err="1"/>
              <a:t>positif</a:t>
            </a:r>
            <a:r>
              <a:rPr lang="en-US" sz="1600" dirty="0"/>
              <a:t> </a:t>
            </a:r>
            <a:r>
              <a:rPr lang="en-US" sz="1600" dirty="0" err="1"/>
              <a:t>harus</a:t>
            </a:r>
            <a:r>
              <a:rPr lang="en-US" sz="1600" dirty="0"/>
              <a:t> </a:t>
            </a:r>
            <a:r>
              <a:rPr lang="en-US" sz="1600" dirty="0" err="1"/>
              <a:t>dibuat</a:t>
            </a:r>
            <a:r>
              <a:rPr lang="en-US" sz="1600" dirty="0"/>
              <a:t>, ex: </a:t>
            </a:r>
            <a:r>
              <a:rPr lang="en-US" sz="1600" dirty="0" err="1"/>
              <a:t>hk</a:t>
            </a:r>
            <a:r>
              <a:rPr lang="en-US" sz="1600" dirty="0"/>
              <a:t> </a:t>
            </a:r>
            <a:r>
              <a:rPr lang="en-US" sz="1600" dirty="0" err="1"/>
              <a:t>alam</a:t>
            </a:r>
            <a:r>
              <a:rPr lang="en-US" sz="1600" dirty="0"/>
              <a:t> </a:t>
            </a:r>
            <a:r>
              <a:rPr lang="en-US" sz="1600" dirty="0" err="1"/>
              <a:t>alam</a:t>
            </a:r>
            <a:r>
              <a:rPr lang="en-US" sz="1600" dirty="0"/>
              <a:t> </a:t>
            </a:r>
            <a:r>
              <a:rPr lang="en-US" sz="1600" dirty="0" err="1"/>
              <a:t>melarang</a:t>
            </a:r>
            <a:r>
              <a:rPr lang="en-US" sz="1600" dirty="0"/>
              <a:t> </a:t>
            </a:r>
            <a:r>
              <a:rPr lang="en-US" sz="1600" dirty="0" err="1"/>
              <a:t>pembhunuhan</a:t>
            </a:r>
            <a:endParaRPr lang="en-ID" sz="16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5BCE12F-DCE6-417E-8652-5614FD31AE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8156" y="814400"/>
            <a:ext cx="1654324" cy="2074540"/>
          </a:xfrm>
          <a:prstGeom prst="rect">
            <a:avLst/>
          </a:prstGeom>
        </p:spPr>
      </p:pic>
      <p:sp>
        <p:nvSpPr>
          <p:cNvPr id="9" name="Callout: Right Arrow 8">
            <a:extLst>
              <a:ext uri="{FF2B5EF4-FFF2-40B4-BE49-F238E27FC236}">
                <a16:creationId xmlns:a16="http://schemas.microsoft.com/office/drawing/2014/main" id="{114E7CA0-49C6-402F-AF17-3A6392162C9A}"/>
              </a:ext>
            </a:extLst>
          </p:cNvPr>
          <p:cNvSpPr/>
          <p:nvPr/>
        </p:nvSpPr>
        <p:spPr>
          <a:xfrm>
            <a:off x="552096" y="3789041"/>
            <a:ext cx="2939783" cy="1152128"/>
          </a:xfrm>
          <a:prstGeom prst="rightArrowCallou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Grotius</a:t>
            </a:r>
            <a:endParaRPr lang="en-ID" sz="2000" b="1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862C17E-4F18-4B3C-B92B-A02A59572024}"/>
              </a:ext>
            </a:extLst>
          </p:cNvPr>
          <p:cNvSpPr/>
          <p:nvPr/>
        </p:nvSpPr>
        <p:spPr>
          <a:xfrm>
            <a:off x="3524346" y="3392997"/>
            <a:ext cx="3580402" cy="19442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Hukum </a:t>
            </a:r>
            <a:r>
              <a:rPr lang="en-US" sz="1600" dirty="0" err="1"/>
              <a:t>alam</a:t>
            </a:r>
            <a:r>
              <a:rPr lang="en-US" sz="1600" dirty="0"/>
              <a:t> </a:t>
            </a:r>
            <a:r>
              <a:rPr lang="en-US" sz="1600" dirty="0" err="1"/>
              <a:t>sebagai</a:t>
            </a:r>
            <a:r>
              <a:rPr lang="en-US" sz="1600" dirty="0"/>
              <a:t> </a:t>
            </a:r>
            <a:r>
              <a:rPr lang="en-US" sz="1600" dirty="0" err="1"/>
              <a:t>hukum</a:t>
            </a:r>
            <a:r>
              <a:rPr lang="en-US" sz="1600" dirty="0"/>
              <a:t> </a:t>
            </a:r>
            <a:r>
              <a:rPr lang="en-US" sz="1600" dirty="0" err="1"/>
              <a:t>tertinggi</a:t>
            </a:r>
            <a:r>
              <a:rPr lang="en-US" sz="1600" dirty="0"/>
              <a:t> </a:t>
            </a:r>
            <a:r>
              <a:rPr lang="en-US" sz="1600" dirty="0" err="1"/>
              <a:t>yg</a:t>
            </a:r>
            <a:r>
              <a:rPr lang="en-US" sz="1600" dirty="0"/>
              <a:t> </a:t>
            </a:r>
            <a:r>
              <a:rPr lang="en-US" sz="1600" dirty="0" err="1"/>
              <a:t>mengatur</a:t>
            </a:r>
            <a:r>
              <a:rPr lang="en-US" sz="1600" dirty="0"/>
              <a:t> Tindakan </a:t>
            </a:r>
            <a:r>
              <a:rPr lang="en-US" sz="1600" dirty="0" err="1"/>
              <a:t>penguasa</a:t>
            </a:r>
            <a:r>
              <a:rPr lang="en-US" sz="1600" dirty="0"/>
              <a:t>.</a:t>
            </a:r>
            <a:endParaRPr lang="en-ID" sz="16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1E9A7F1-CC45-418C-8F80-867980E9B4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3284984"/>
            <a:ext cx="1780780" cy="2149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736711"/>
      </p:ext>
    </p:extLst>
  </p:cSld>
  <p:clrMapOvr>
    <a:masterClrMapping/>
  </p:clrMapOvr>
  <p:transition spd="slow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E9C3CDA-7903-492A-9CE6-68D409DB9F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636" y="1772816"/>
            <a:ext cx="7952664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417369"/>
      </p:ext>
    </p:extLst>
  </p:cSld>
  <p:clrMapOvr>
    <a:masterClrMapping/>
  </p:clrMapOvr>
  <p:transition spd="slow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2DD1BC4B-1102-423B-91A0-228B058BB6D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74960630"/>
              </p:ext>
            </p:extLst>
          </p:nvPr>
        </p:nvGraphicFramePr>
        <p:xfrm>
          <a:off x="395536" y="692696"/>
          <a:ext cx="8280920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10559447"/>
      </p:ext>
    </p:extLst>
  </p:cSld>
  <p:clrMapOvr>
    <a:masterClrMapping/>
  </p:clrMapOvr>
  <p:transition spd="slow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id-ID" dirty="0">
                <a:latin typeface="Cambria" panose="02040503050406030204" pitchFamily="18" charset="0"/>
              </a:rPr>
              <a:t>Hubungan Hukum Alam Dan Hukum Positif</a:t>
            </a:r>
            <a:endParaRPr lang="id-ID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A086FEF-4DB4-44FB-9F6F-B671308AFE57}"/>
              </a:ext>
            </a:extLst>
          </p:cNvPr>
          <p:cNvSpPr txBox="1">
            <a:spLocks/>
          </p:cNvSpPr>
          <p:nvPr/>
        </p:nvSpPr>
        <p:spPr>
          <a:xfrm>
            <a:off x="611560" y="1844824"/>
            <a:ext cx="8229600" cy="3989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Hukum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positif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tidak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boleh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bertentangan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dg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hukum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alam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(Cicero);</a:t>
            </a: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Tidak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boleh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hukum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manusia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bertentangan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hukum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alam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hukum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wahyu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(Blackstone);</a:t>
            </a: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Aturan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yg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melanggar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hukum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alam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tidak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memiliki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kekuatan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mengikat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342900" indent="-342900" algn="l">
              <a:buFont typeface="Wingdings" panose="05000000000000000000" pitchFamily="2" charset="2"/>
              <a:buChar char="q"/>
            </a:pP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q"/>
            </a:pPr>
            <a:endParaRPr lang="id-ID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3662876"/>
      </p:ext>
    </p:extLst>
  </p:cSld>
  <p:clrMapOvr>
    <a:masterClrMapping/>
  </p:clrMapOvr>
  <p:transition spd="slow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800" dirty="0" err="1">
                <a:latin typeface="Cambria" panose="02040503050406030204" pitchFamily="18" charset="0"/>
              </a:rPr>
              <a:t>Perbedaan</a:t>
            </a:r>
            <a:r>
              <a:rPr lang="id-ID" sz="2800" dirty="0">
                <a:latin typeface="Cambria" panose="02040503050406030204" pitchFamily="18" charset="0"/>
              </a:rPr>
              <a:t> Hukum Alam Dan Hukum Positif</a:t>
            </a:r>
            <a:endParaRPr lang="id-ID" sz="2800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ECC3EF7B-1F6E-453E-87AE-ABBEA555C9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58714063"/>
              </p:ext>
            </p:extLst>
          </p:nvPr>
        </p:nvGraphicFramePr>
        <p:xfrm>
          <a:off x="457200" y="1397000"/>
          <a:ext cx="8363272" cy="4696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90895488"/>
      </p:ext>
    </p:extLst>
  </p:cSld>
  <p:clrMapOvr>
    <a:masterClrMapping/>
  </p:clrMapOvr>
  <p:transition spd="slow">
    <p:fade thruBlk="1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0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0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11599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11599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THEME_BG_IMAGE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Q3QTRDQiIvPg0KCQk8dWljb2xvciBuYW1lPSJnbG93IiB2YWx1ZT0iMHgzNUQzMzQiLz4NCgkJPHVpY29sb3IgbmFtZT0idGV4dCIgdmFsdWU9IjB4RkZGRkZGIi8+DQoJCTx1aWNvbG9yIG5hbWU9ImxpZ2h0IiB2YWx1ZT0iMHgxRjY2OEYiLz4NCgkJPHVpY29sb3IgbmFtZT0ic2hhZG93IiB2YWx1ZT0iMHgwMDAwMDAiLz4NCgkJPHVpY29sb3IgbmFtZT0iYmFja2dyb3VuZCIgdmFsdWU9IjB4NDY5QUE5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UIDATA" val="&lt;database version=&quot;7.0&quot;&gt;&lt;object type=&quot;1&quot; unique_id=&quot;10001&quot;&gt;&lt;property id=&quot;20141&quot; value=&quot;Template dj 2010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0&quot;/&gt;&lt;property id=&quot;20181&quot; value=&quot;0&quot;/&gt;&lt;property id=&quot;20182&quot; value=&quot;0&quot;/&gt;&lt;property id=&quot;20183&quot; value=&quot;1&quot;/&gt;&lt;property id=&quot;20184&quot; value=&quot;7&quot;/&gt;&lt;property id=&quot;20193&quot; value=&quot;-1&quot;/&gt;&lt;property id=&quot;20221&quot; value=&quot;G:\laptop nebeng\gambar\&quot;/&gt;&lt;property id=&quot;20224&quot; value=&quot;D:\template ppt\template darmajaya\flash template&quot;/&gt;&lt;property id=&quot;20250&quot; value=&quot;0&quot;/&gt;&lt;property id=&quot;20251&quot; value=&quot;0&quot;/&gt;&lt;property id=&quot;20259&quot; value=&quot;1&quot;/&gt;&lt;object type=&quot;2&quot; unique_id=&quot;11561&quot;&gt;&lt;object type=&quot;3&quot; unique_id=&quot;11562&quot;&gt;&lt;property id=&quot;20148&quot; value=&quot;5&quot;/&gt;&lt;property id=&quot;20300&quot; value=&quot;Slide 1 - &amp;quot;Sub title …………….&amp;quot;&quot;/&gt;&lt;property id=&quot;20307&quot; value=&quot;256&quot;/&gt;&lt;property id=&quot;20309&quot; value=&quot;-1&quot;/&gt;&lt;/object&gt;&lt;object type=&quot;3&quot; unique_id=&quot;11563&quot;&gt;&lt;property id=&quot;20148&quot; value=&quot;5&quot;/&gt;&lt;property id=&quot;20300&quot; value=&quot;Slide 2 - &amp;quot;Introducing Template dj 2010&amp;quot;&quot;/&gt;&lt;property id=&quot;20307&quot; value=&quot;258&quot;/&gt;&lt;property id=&quot;20309&quot; value=&quot;-1&quot;/&gt;&lt;/object&gt;&lt;object type=&quot;3&quot; unique_id=&quot;11564&quot;&gt;&lt;property id=&quot;20148&quot; value=&quot;5&quot;/&gt;&lt;property id=&quot;20300&quot; value=&quot;Slide 3&quot;/&gt;&lt;property id=&quot;20307&quot; value=&quot;259&quot;/&gt;&lt;property id=&quot;20309&quot; value=&quot;-1&quot;/&gt;&lt;/object&gt;&lt;object type=&quot;3&quot; unique_id=&quot;11565&quot;&gt;&lt;property id=&quot;20148&quot; value=&quot;5&quot;/&gt;&lt;property id=&quot;20300&quot; value=&quot;Slide 4&quot;/&gt;&lt;property id=&quot;20307&quot; value=&quot;260&quot;/&gt;&lt;property id=&quot;20309&quot; value=&quot;-1&quot;/&gt;&lt;/object&gt;&lt;object type=&quot;3&quot; unique_id=&quot;11566&quot;&gt;&lt;property id=&quot;20148&quot; value=&quot;5&quot;/&gt;&lt;property id=&quot;20300&quot; value=&quot;Slide 5&quot;/&gt;&lt;property id=&quot;20307&quot; value=&quot;261&quot;/&gt;&lt;property id=&quot;20309&quot; value=&quot;-1&quot;/&gt;&lt;/object&gt;&lt;object type=&quot;3&quot; unique_id=&quot;11567&quot;&gt;&lt;property id=&quot;20148&quot; value=&quot;5&quot;/&gt;&lt;property id=&quot;20300&quot; value=&quot;Slide 6 - &amp;quot;Quick Styles&amp;quot;&quot;/&gt;&lt;property id=&quot;20307&quot; value=&quot;262&quot;/&gt;&lt;property id=&quot;20309&quot; value=&quot;-1&quot;/&gt;&lt;/object&gt;&lt;object type=&quot;3&quot; unique_id=&quot;11568&quot;&gt;&lt;property id=&quot;20148&quot; value=&quot;5&quot;/&gt;&lt;property id=&quot;20300&quot; value=&quot;Slide 7 - &amp;quot;PowerPoint 2007&amp;quot;&quot;/&gt;&lt;property id=&quot;20307&quot; value=&quot;263&quot;/&gt;&lt;property id=&quot;20309&quot; value=&quot;-1&quot;/&gt;&lt;/object&gt;&lt;object type=&quot;3&quot; unique_id=&quot;11569&quot;&gt;&lt;property id=&quot;20148&quot; value=&quot;5&quot;/&gt;&lt;property id=&quot;20300&quot; value=&quot;Slide 8 - &amp;quot;Text, graphics and pictures&amp;quot;&quot;/&gt;&lt;property id=&quot;20307&quot; value=&quot;264&quot;/&gt;&lt;property id=&quot;20309&quot; value=&quot;-1&quot;/&gt;&lt;/object&gt;&lt;object type=&quot;3&quot; unique_id=&quot;11570&quot;&gt;&lt;property id=&quot;20148&quot; value=&quot;5&quot;/&gt;&lt;property id=&quot;20300&quot; value=&quot;Slide 9 - &amp;quot;Superior Text&amp;quot;&quot;/&gt;&lt;property id=&quot;20307&quot; value=&quot;265&quot;/&gt;&lt;property id=&quot;20309&quot; value=&quot;-1&quot;/&gt;&lt;/object&gt;&lt;object type=&quot;3&quot; unique_id=&quot;11571&quot;&gt;&lt;property id=&quot;20148&quot; value=&quot;5&quot;/&gt;&lt;property id=&quot;20300&quot; value=&quot;Slide 10 - &amp;quot;The Power of OfficeArt Graphics&amp;quot;&quot;/&gt;&lt;property id=&quot;20307&quot; value=&quot;266&quot;/&gt;&lt;property id=&quot;20309&quot; value=&quot;-1&quot;/&gt;&lt;/object&gt;&lt;object type=&quot;3&quot; unique_id=&quot;11572&quot;&gt;&lt;property id=&quot;20148&quot; value=&quot;5&quot;/&gt;&lt;property id=&quot;20300&quot; value=&quot;Slide 11 - &amp;quot;Picture This…&amp;quot;&quot;/&gt;&lt;property id=&quot;20307&quot; value=&quot;267&quot;/&gt;&lt;property id=&quot;20309&quot; value=&quot;-1&quot;/&gt;&lt;/object&gt;&lt;object type=&quot;3&quot; unique_id=&quot;11573&quot;&gt;&lt;property id=&quot;20148&quot; value=&quot;5&quot;/&gt;&lt;property id=&quot;20300&quot; value=&quot;Slide 12 - &amp;quot;Picture This…&amp;quot;&quot;/&gt;&lt;property id=&quot;20307&quot; value=&quot;268&quot;/&gt;&lt;property id=&quot;20309&quot; value=&quot;-1&quot;/&gt;&lt;/object&gt;&lt;object type=&quot;3&quot; unique_id=&quot;11574&quot;&gt;&lt;property id=&quot;20148&quot; value=&quot;5&quot;/&gt;&lt;property id=&quot;20300&quot; value=&quot;Slide 13 - &amp;quot;Smart art&amp;quot;&quot;/&gt;&lt;property id=&quot;20307&quot; value=&quot;270&quot;/&gt;&lt;property id=&quot;20309&quot; value=&quot;-1&quot;/&gt;&lt;/object&gt;&lt;object type=&quot;3&quot; unique_id=&quot;11575&quot;&gt;&lt;property id=&quot;20148&quot; value=&quot;5&quot;/&gt;&lt;property id=&quot;20300&quot; value=&quot;Slide 14 - &amp;quot;Visualize It!&amp;quot;&quot;/&gt;&lt;property id=&quot;20307&quot; value=&quot;271&quot;/&gt;&lt;property id=&quot;20309&quot; value=&quot;-1&quot;/&gt;&lt;/object&gt;&lt;object type=&quot;3&quot; unique_id=&quot;11576&quot;&gt;&lt;property id=&quot;20148&quot; value=&quot;5&quot;/&gt;&lt;property id=&quot;20300&quot; value=&quot;Slide 15&quot;/&gt;&lt;property id=&quot;20307&quot; value=&quot;272&quot;/&gt;&lt;property id=&quot;20309&quot; value=&quot;-1&quot;/&gt;&lt;/object&gt;&lt;object type=&quot;3&quot; unique_id=&quot;11577&quot;&gt;&lt;property id=&quot;20148&quot; value=&quot;5&quot;/&gt;&lt;property id=&quot;20300&quot; value=&quot;Slide 16&quot;/&gt;&lt;property id=&quot;20307&quot; value=&quot;273&quot;/&gt;&lt;property id=&quot;20309&quot; value=&quot;-1&quot;/&gt;&lt;/object&gt;&lt;object type=&quot;3&quot; unique_id=&quot;11578&quot;&gt;&lt;property id=&quot;20148&quot; value=&quot;5&quot;/&gt;&lt;property id=&quot;20300&quot; value=&quot;Slide 17 - &amp;quot;end&amp;quot;&quot;/&gt;&lt;property id=&quot;20307&quot; value=&quot;275&quot;/&gt;&lt;property id=&quot;20309&quot; value=&quot;-1&quot;/&gt;&lt;/object&gt;&lt;/object&gt;&lt;object type=&quot;8&quot; unique_id=&quot;11597&quot;&gt;&lt;/object&gt;&lt;object type=&quot;4&quot; unique_id=&quot;11598&quot;&gt;&lt;object type=&quot;5&quot; unique_id=&quot;11599&quot;&gt;&lt;property id=&quot;20149&quot; value=&quot;Supadi,S.Kom&quot;/&gt;&lt;property id=&quot;20150&quot; value=&quot;Dosen Teknik Informatika&quot;/&gt;&lt;property id=&quot;20151&quot; value=&quot;foto.jpg&quot;/&gt;&lt;property id=&quot;20153&quot; value=&quot;sup4di@gmail.com&quot;/&gt;&lt;property id=&quot;20155&quot; value=&quot;Salah satu dosen teknik informatika ............................&amp;#x0D;&amp;#x0A;&quot;/&gt;&lt;property id=&quot;20159&quot; value=&quot;logo ibi small.png&quot;/&gt;&lt;/object&gt;&lt;/object&gt;&lt;object type=&quot;10&quot; unique_id=&quot;11663&quot;&gt;&lt;object type=&quot;11&quot; unique_id=&quot;11664&quot;&gt;&lt;property id=&quot;20180&quot; value=&quot;0&quot;/&gt;&lt;property id=&quot;20181&quot; value=&quot;0&quot;/&gt;&lt;property id=&quot;20182&quot; value=&quot;0&quot;/&gt;&lt;property id=&quot;20183&quot; value=&quot;1&quot;/&gt;&lt;/object&gt;&lt;object type=&quot;12&quot; unique_id=&quot;11665&quot;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169C2A0-AF40-4581-811B-D2D32B1C8107}&quot;/&gt;&lt;filename val=&quot;D:\template ppt\template darmajaya\flash template\data\asimages\{5169C2A0-AF40-4581-811B-D2D32B1C8107}.png&quot;/&gt;&lt;hasEffects val=&quot;1&quot;/&gt;&lt;left val=&quot;-3.12&quot;/&gt;&lt;top val=&quot;65.28&quot;/&gt;&lt;width val=&quot;708.72&quot;/&gt;&lt;height val=&quot;146.64&quot;/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169C2A0-AF40-4581-811B-D2D32B1C8107}&quot;/&gt;&lt;filename val=&quot;D:\template ppt\template darmajaya\flash template\data\asimages\{5169C2A0-AF40-4581-811B-D2D32B1C8107}.png&quot;/&gt;&lt;hasEffects val=&quot;1&quot;/&gt;&lt;left val=&quot;-3.12&quot;/&gt;&lt;top val=&quot;65.28&quot;/&gt;&lt;width val=&quot;708.72&quot;/&gt;&lt;height val=&quot;146.64&quot;/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3275</TotalTime>
  <Words>401</Words>
  <Application>Microsoft Office PowerPoint</Application>
  <PresentationFormat>On-screen Show (4:3)</PresentationFormat>
  <Paragraphs>35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Cambria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IBI Darmajaya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 title …………….</dc:title>
  <dc:creator>CTC</dc:creator>
  <cp:lastModifiedBy>hp pav</cp:lastModifiedBy>
  <cp:revision>470</cp:revision>
  <cp:lastPrinted>2017-08-29T02:54:51Z</cp:lastPrinted>
  <dcterms:created xsi:type="dcterms:W3CDTF">2010-04-18T12:06:30Z</dcterms:created>
  <dcterms:modified xsi:type="dcterms:W3CDTF">2024-09-25T03:35:42Z</dcterms:modified>
</cp:coreProperties>
</file>