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0" r:id="rId2"/>
    <p:sldId id="309" r:id="rId3"/>
    <p:sldId id="311" r:id="rId4"/>
    <p:sldId id="312" r:id="rId5"/>
    <p:sldId id="313" r:id="rId6"/>
    <p:sldId id="314" r:id="rId7"/>
    <p:sldId id="315" r:id="rId8"/>
    <p:sldId id="288" r:id="rId9"/>
    <p:sldId id="290" r:id="rId10"/>
    <p:sldId id="297" r:id="rId11"/>
    <p:sldId id="308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8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8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4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018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7624" y="2736503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375" y="1659819"/>
            <a:ext cx="1907232" cy="16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84398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752" y="1547826"/>
            <a:ext cx="8686800" cy="841248"/>
          </a:xfrm>
        </p:spPr>
        <p:txBody>
          <a:bodyPr/>
          <a:lstStyle/>
          <a:p>
            <a:pPr algn="l"/>
            <a:r>
              <a:rPr lang="en-US" sz="3200" dirty="0" smtClean="0">
                <a:latin typeface="Berlin Sans FB Demi" pitchFamily="34" charset="0"/>
              </a:rPr>
              <a:t>SIDANG-SIDANG BPUPKI</a:t>
            </a:r>
            <a:endParaRPr lang="en-US" sz="3200" dirty="0">
              <a:latin typeface="Berlin Sans FB Dem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4" y="2519362"/>
            <a:ext cx="840108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PEMBENTUKAN PPKI DAN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PROKLAMASI KEMERDEKAAN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24" y="4019560"/>
            <a:ext cx="8329642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PEMBENTUKAN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NEGARA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RIS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Republik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Indonesia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Serikat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720" y="5591196"/>
            <a:ext cx="8186766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TERBENTUKNYA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NKRI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1950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14290"/>
            <a:ext cx="8686800" cy="10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ERA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KEMERDEKAAN</a:t>
            </a:r>
          </a:p>
          <a:p>
            <a:pPr lvl="0" algn="r" eaLnBrk="0" hangingPunct="0">
              <a:defRPr/>
            </a:pPr>
            <a:r>
              <a:rPr lang="en-I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9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43042" y="214290"/>
            <a:ext cx="7277120" cy="10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MASA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ORDE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LAMA</a:t>
            </a:r>
          </a:p>
          <a:p>
            <a:pPr lvl="0" algn="r" eaLnBrk="0" hangingPunct="0">
              <a:defRPr/>
            </a:pPr>
            <a:r>
              <a:rPr lang="id-ID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708161"/>
            <a:ext cx="6252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 TERPIMPIN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2708293"/>
            <a:ext cx="8429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PEMILU </a:t>
            </a:r>
            <a:r>
              <a:rPr lang="id-I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1di lakukan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29 September 1955</a:t>
            </a:r>
          </a:p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RIS 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4429299"/>
            <a:ext cx="7592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DEKRIT PRESIDEN 5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Juli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1959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A45B-90DA-4AA0-9B5C-4B7DFBA1122E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-31025"/>
            <a:ext cx="8147248" cy="174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PANCASILA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960" y="3822716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28596" y="2041803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214678" y="1613687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7407651">
            <a:off x="3774422" y="3163383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2038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9" name="Right Arrow 18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72198" y="5660116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Kondisi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yg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73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BELAKANG, LANDASAN, DAN TUJUAN</a:t>
            </a:r>
          </a:p>
          <a:p>
            <a:pPr marL="0" indent="0" algn="ctr">
              <a:buNone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PENDIDIKAN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PANCASILA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778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Pancasila 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671522" y="2137425"/>
            <a:ext cx="2728445" cy="1952158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5740772" y="1996449"/>
            <a:ext cx="2487453" cy="23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3165298" y="3882978"/>
            <a:ext cx="2678501" cy="20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8902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diabaikan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 descr="F:\LAMPUNG\GALERY\POLITIK\dscn24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8632" y="1844824"/>
            <a:ext cx="3301360" cy="252028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9" y="3071810"/>
            <a:ext cx="3744416" cy="25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7790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Pancasila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9" name="Date Placeholder 1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430193-986A-4DEA-B072-CAC53BC3AD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7158" y="1000108"/>
            <a:ext cx="828680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Pengalaman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Indonesia </a:t>
            </a:r>
            <a:r>
              <a:rPr lang="en-US" b="1" dirty="0" err="1" smtClean="0">
                <a:latin typeface="Cambria" pitchFamily="18" charset="0"/>
              </a:rPr>
              <a:t>yg</a:t>
            </a:r>
            <a:r>
              <a:rPr lang="en-US" b="1" dirty="0" smtClean="0">
                <a:latin typeface="Cambria" pitchFamily="18" charset="0"/>
              </a:rPr>
              <a:t> plural </a:t>
            </a:r>
            <a:r>
              <a:rPr lang="en-US" b="1" dirty="0" err="1" smtClean="0">
                <a:latin typeface="Cambria" pitchFamily="18" charset="0"/>
              </a:rPr>
              <a:t>butuh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 smtClean="0">
                <a:latin typeface="Cambria" pitchFamily="18" charset="0"/>
              </a:rPr>
              <a:t>kenegaraan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maupun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kemasyarakatan</a:t>
            </a:r>
            <a:r>
              <a:rPr lang="en-US" b="1" dirty="0" smtClean="0">
                <a:latin typeface="Cambria" pitchFamily="18" charset="0"/>
              </a:rPr>
              <a:t>) </a:t>
            </a:r>
            <a:r>
              <a:rPr lang="en-US" b="1" dirty="0" err="1" smtClean="0">
                <a:latin typeface="Cambria" pitchFamily="18" charset="0"/>
              </a:rPr>
              <a:t>adalah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milik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bangsa</a:t>
            </a:r>
            <a:r>
              <a:rPr lang="en-US" b="1" dirty="0" smtClean="0">
                <a:latin typeface="Cambria" pitchFamily="18" charset="0"/>
              </a:rPr>
              <a:t> Indonesia yang </a:t>
            </a:r>
            <a:r>
              <a:rPr lang="en-US" b="1" dirty="0" err="1" smtClean="0">
                <a:latin typeface="Cambria" pitchFamily="18" charset="0"/>
              </a:rPr>
              <a:t>ada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sejak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dulu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inilah</a:t>
            </a:r>
            <a:r>
              <a:rPr lang="en-US" b="1" dirty="0" smtClean="0">
                <a:latin typeface="Cambria" pitchFamily="18" charset="0"/>
              </a:rPr>
              <a:t> yang </a:t>
            </a:r>
            <a:r>
              <a:rPr lang="en-US" b="1" dirty="0" err="1" smtClean="0">
                <a:latin typeface="Cambria" pitchFamily="18" charset="0"/>
              </a:rPr>
              <a:t>dapat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menjadi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5715016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148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 descr="http://rosodaras.files.wordpress.com/2009/10/ekspresi-bung-karno6.jpg?w=470&amp;h=312&amp;h=3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548680"/>
            <a:ext cx="5472608" cy="38164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46831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PANCASILA DALAM SEJARAH BANGSA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4611" y="5144863"/>
            <a:ext cx="5688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Kerajaan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hingga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Kemerdekaan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07154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42910" y="1785926"/>
            <a:ext cx="7839100" cy="4286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ERA SEBELUM KEMERDEKAAN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ERA KEMERDEKAAN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ERA ORDE LAMA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ERA ORDE </a:t>
            </a:r>
            <a:r>
              <a:rPr lang="en-US" sz="3200" b="1" dirty="0" smtClean="0">
                <a:latin typeface="Arial Rounded MT Bold" pitchFamily="34" charset="0"/>
              </a:rPr>
              <a:t>BARU 3</a:t>
            </a:r>
            <a:endParaRPr lang="en-US" sz="3200" b="1" dirty="0" smtClean="0"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A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REFORMASI 2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84" y="500042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PERIODISASI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500042"/>
            <a:ext cx="7297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ERA SEBELUM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KEMERDEKAAN</a:t>
            </a:r>
          </a:p>
          <a:p>
            <a:pPr algn="ctr"/>
            <a:r>
              <a:rPr lang="en-I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71612"/>
            <a:ext cx="78581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kerajaan</a:t>
            </a:r>
            <a:endParaRPr lang="en-US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perjuangan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melawan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penjajah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309</Words>
  <Application>Microsoft Office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Rounded MT Bold</vt:lpstr>
      <vt:lpstr>Berlin Sans FB Demi</vt:lpstr>
      <vt:lpstr>Calibri</vt:lpstr>
      <vt:lpstr>Cambria</vt:lpstr>
      <vt:lpstr>Wingdings</vt:lpstr>
      <vt:lpstr>Wingdings 2</vt:lpstr>
      <vt:lpstr>Office Theme</vt:lpstr>
      <vt:lpstr>PowerPoint Presentation</vt:lpstr>
      <vt:lpstr> POSISI PENDIDIKAN PANCASILA </vt:lpstr>
      <vt:lpstr>PowerPoint Presentation</vt:lpstr>
      <vt:lpstr>Semakin banyak penyimpangan nilai Pancasila  karena melemahnya pendidikan moral</vt:lpstr>
      <vt:lpstr>Nilai luhur diabaikan</vt:lpstr>
      <vt:lpstr>Landasan Pendidikan Pancasila</vt:lpstr>
      <vt:lpstr>PowerPoint Presentation</vt:lpstr>
      <vt:lpstr>PowerPoint Presentation</vt:lpstr>
      <vt:lpstr>PowerPoint Presentation</vt:lpstr>
      <vt:lpstr>SIDANG-SIDANG BPUPKI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150</cp:revision>
  <dcterms:created xsi:type="dcterms:W3CDTF">2010-04-18T12:06:30Z</dcterms:created>
  <dcterms:modified xsi:type="dcterms:W3CDTF">2023-10-04T03:48:15Z</dcterms:modified>
</cp:coreProperties>
</file>