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321" r:id="rId4"/>
    <p:sldId id="322" r:id="rId5"/>
    <p:sldId id="323" r:id="rId6"/>
    <p:sldId id="324" r:id="rId7"/>
    <p:sldId id="325" r:id="rId8"/>
    <p:sldId id="303" r:id="rId9"/>
  </p:sldIdLst>
  <p:sldSz cx="9144000" cy="6858000" type="screen4x3"/>
  <p:notesSz cx="6761163" cy="99425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07F9A8"/>
    <a:srgbClr val="660033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KEPRIBADIAN &amp; NILAI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733801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Nilai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Hubungan kepribadian dan nilai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id-ID" dirty="0" smtClean="0">
                <a:latin typeface="Arial" pitchFamily="34" charset="0"/>
                <a:cs typeface="Arial" pitchFamily="34" charset="0"/>
              </a:rPr>
              <a:t>Nilai-nilai internasional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id-ID" dirty="0" smtClean="0">
                <a:latin typeface="Arial" pitchFamily="34" charset="0"/>
                <a:cs typeface="Arial" pitchFamily="34" charset="0"/>
              </a:rPr>
              <a:t>Implikasi untuk manajer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41575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(Value)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terminal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instrumental</a:t>
            </a:r>
            <a:endParaRPr lang="en-US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–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pic>
        <p:nvPicPr>
          <p:cNvPr id="8" name="Content Placeholder 7" descr="2014-global-hr-excellence-leading-and-engaging-multigenerational-workforce-13-oct-2014-11-63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838200"/>
            <a:ext cx="9143999" cy="5486400"/>
          </a:xfrm>
        </p:spPr>
      </p:pic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415752"/>
          </a:xfrm>
        </p:spPr>
        <p:txBody>
          <a:bodyPr>
            <a:normAutofit/>
          </a:bodyPr>
          <a:lstStyle/>
          <a:p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Kecocokan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orang-pekerjaan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Personality-job fit theory)</a:t>
            </a:r>
          </a:p>
          <a:p>
            <a:pPr lvl="0">
              <a:buNone/>
            </a:pPr>
            <a:endParaRPr lang="en-US" b="1" i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Kecocokan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orang-organisasi</a:t>
            </a:r>
            <a:r>
              <a:rPr lang="en-US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(Personality job-fit organization)</a:t>
            </a:r>
          </a:p>
          <a:p>
            <a:pPr lvl="0">
              <a:buNone/>
            </a:pPr>
            <a:endParaRPr lang="en-US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10952"/>
          </a:xfrm>
        </p:spPr>
        <p:txBody>
          <a:bodyPr>
            <a:normAutofit/>
          </a:bodyPr>
          <a:lstStyle/>
          <a:p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Hofstede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id-ID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Power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distance</a:t>
            </a:r>
          </a:p>
          <a:p>
            <a:pPr lvl="0">
              <a:buFont typeface="Wingdings" pitchFamily="2" charset="2"/>
              <a:buChar char="q"/>
            </a:pPr>
            <a:r>
              <a:rPr lang="en-US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Individualisme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Kolektivisme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Maskulinitas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Feminitas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Penghindaran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pastian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Orientasi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pendek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10952"/>
          </a:xfrm>
        </p:spPr>
        <p:txBody>
          <a:bodyPr>
            <a:normAutofit/>
          </a:bodyPr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id-ID" dirty="0" smtClean="0"/>
              <a:t>untuk </a:t>
            </a:r>
            <a:r>
              <a:rPr lang="en-US" smtClean="0"/>
              <a:t>Manajer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Karyawan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terpuaskan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diapresiasi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tepat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Mengkaji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karyawan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mendalam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Mengoptimalisasi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kecocokan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Perhitungkan faktor-faktor situasional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10252</TotalTime>
  <Words>243</Words>
  <Application>Microsoft Office PowerPoint</Application>
  <PresentationFormat>On-screen Show (4:3)</PresentationFormat>
  <Paragraphs>63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Pokok Bahasan</vt:lpstr>
      <vt:lpstr>Nilai (Value) </vt:lpstr>
      <vt:lpstr>Nilai – Nilai pada Generasi  </vt:lpstr>
      <vt:lpstr>Kepribadian dan Nilai-Nilai Individu di Tempat Kerja</vt:lpstr>
      <vt:lpstr>Nilai-Nilai Internasional Hofstede</vt:lpstr>
      <vt:lpstr>Implikasi untuk Manajer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544</cp:revision>
  <cp:lastPrinted>2015-09-17T08:41:14Z</cp:lastPrinted>
  <dcterms:created xsi:type="dcterms:W3CDTF">2010-04-18T12:06:30Z</dcterms:created>
  <dcterms:modified xsi:type="dcterms:W3CDTF">2017-09-04T06:43:56Z</dcterms:modified>
</cp:coreProperties>
</file>