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61" r:id="rId5"/>
    <p:sldId id="258" r:id="rId6"/>
    <p:sldId id="260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D85ECCA-15D0-4C3B-8DB0-3097EB902EC3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1D33A-7561-4EA6-B3D5-F6C82740D8E4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5031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5ECCA-15D0-4C3B-8DB0-3097EB902EC3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1D33A-7561-4EA6-B3D5-F6C82740D8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963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5ECCA-15D0-4C3B-8DB0-3097EB902EC3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1D33A-7561-4EA6-B3D5-F6C82740D8E4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7470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5ECCA-15D0-4C3B-8DB0-3097EB902EC3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1D33A-7561-4EA6-B3D5-F6C82740D8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170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5ECCA-15D0-4C3B-8DB0-3097EB902EC3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1D33A-7561-4EA6-B3D5-F6C82740D8E4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8248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5ECCA-15D0-4C3B-8DB0-3097EB902EC3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1D33A-7561-4EA6-B3D5-F6C82740D8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184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5ECCA-15D0-4C3B-8DB0-3097EB902EC3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1D33A-7561-4EA6-B3D5-F6C82740D8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028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5ECCA-15D0-4C3B-8DB0-3097EB902EC3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1D33A-7561-4EA6-B3D5-F6C82740D8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850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5ECCA-15D0-4C3B-8DB0-3097EB902EC3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1D33A-7561-4EA6-B3D5-F6C82740D8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290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5ECCA-15D0-4C3B-8DB0-3097EB902EC3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1D33A-7561-4EA6-B3D5-F6C82740D8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391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5ECCA-15D0-4C3B-8DB0-3097EB902EC3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1D33A-7561-4EA6-B3D5-F6C82740D8E4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9859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D85ECCA-15D0-4C3B-8DB0-3097EB902EC3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171D33A-7561-4EA6-B3D5-F6C82740D8E4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5283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KONSEP SISTEM BASIS DATA DALAM SIM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MELDA AGARINA, S.KOM., M.T.I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3349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keberhasilan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  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( Sim ) </a:t>
            </a:r>
            <a:r>
              <a:rPr lang="en-US" dirty="0" err="1"/>
              <a:t>sangat</a:t>
            </a:r>
            <a:r>
              <a:rPr lang="en-US" dirty="0"/>
              <a:t> di </a:t>
            </a:r>
            <a:r>
              <a:rPr lang="en-US" dirty="0" err="1"/>
              <a:t>pengaruhi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database yang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elemen</a:t>
            </a:r>
            <a:r>
              <a:rPr lang="en-US" dirty="0"/>
              <a:t> </a:t>
            </a:r>
            <a:r>
              <a:rPr lang="en-US" dirty="0" err="1"/>
              <a:t>penyusun</a:t>
            </a:r>
            <a:r>
              <a:rPr lang="en-US" dirty="0"/>
              <a:t> </a:t>
            </a:r>
            <a:r>
              <a:rPr lang="en-US" dirty="0" err="1"/>
              <a:t>sistem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8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Sistem</a:t>
            </a:r>
            <a:r>
              <a:rPr lang="en-US" dirty="0" smtClean="0"/>
              <a:t> Database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kumpulan</a:t>
            </a:r>
            <a:r>
              <a:rPr lang="en-US" dirty="0"/>
              <a:t> data </a:t>
            </a:r>
            <a:r>
              <a:rPr lang="en-US" dirty="0" err="1"/>
              <a:t>terhubung</a:t>
            </a:r>
            <a:r>
              <a:rPr lang="en-US" dirty="0"/>
              <a:t> ( interrelated data) yang di </a:t>
            </a:r>
            <a:r>
              <a:rPr lang="en-US" dirty="0" err="1"/>
              <a:t>simpan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bersama-sama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media,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mengatap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lain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kerangkapan</a:t>
            </a:r>
            <a:r>
              <a:rPr lang="en-US" dirty="0"/>
              <a:t> data ( </a:t>
            </a:r>
            <a:r>
              <a:rPr lang="en-US" dirty="0" err="1"/>
              <a:t>contolled</a:t>
            </a:r>
            <a:r>
              <a:rPr lang="en-US" dirty="0"/>
              <a:t> redundancy )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ditampilkan</a:t>
            </a:r>
            <a:r>
              <a:rPr lang="en-US" dirty="0"/>
              <a:t> </a:t>
            </a:r>
            <a:r>
              <a:rPr lang="en-US" dirty="0" err="1"/>
              <a:t>kembali</a:t>
            </a:r>
            <a:r>
              <a:rPr lang="en-US" dirty="0"/>
              <a:t>,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program </a:t>
            </a:r>
            <a:r>
              <a:rPr lang="en-US" dirty="0" err="1"/>
              <a:t>aplikasi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optimal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19844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Sistem</a:t>
            </a:r>
            <a:r>
              <a:rPr lang="en-US" dirty="0" smtClean="0"/>
              <a:t> management Database (DBMS)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base">
              <a:buNone/>
            </a:pPr>
            <a:r>
              <a:rPr lang="en-US" dirty="0" smtClean="0"/>
              <a:t>DBMS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elemen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database.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/>
              <a:t>lunak</a:t>
            </a:r>
            <a:r>
              <a:rPr lang="en-US" dirty="0"/>
              <a:t> yang </a:t>
            </a:r>
            <a:r>
              <a:rPr lang="en-US" dirty="0" err="1"/>
              <a:t>memberi</a:t>
            </a:r>
            <a:r>
              <a:rPr lang="en-US" dirty="0"/>
              <a:t> </a:t>
            </a:r>
            <a:r>
              <a:rPr lang="en-US" dirty="0" err="1"/>
              <a:t>fasilitas</a:t>
            </a:r>
            <a:r>
              <a:rPr lang="en-US" dirty="0"/>
              <a:t> (yang </a:t>
            </a:r>
            <a:r>
              <a:rPr lang="en-US" dirty="0" err="1"/>
              <a:t>tersedia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)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pengaturan</a:t>
            </a:r>
            <a:r>
              <a:rPr lang="en-US" dirty="0"/>
              <a:t>, </a:t>
            </a:r>
            <a:r>
              <a:rPr lang="en-US" dirty="0" err="1"/>
              <a:t>pengawasan</a:t>
            </a:r>
            <a:r>
              <a:rPr lang="en-US" dirty="0"/>
              <a:t>, </a:t>
            </a:r>
            <a:r>
              <a:rPr lang="en-US" dirty="0" err="1"/>
              <a:t>pengendalian</a:t>
            </a:r>
            <a:r>
              <a:rPr lang="en-US" dirty="0"/>
              <a:t>/</a:t>
            </a:r>
            <a:r>
              <a:rPr lang="en-US" dirty="0" err="1"/>
              <a:t>kontrol</a:t>
            </a:r>
            <a:r>
              <a:rPr lang="en-US" dirty="0"/>
              <a:t>, </a:t>
            </a:r>
            <a:r>
              <a:rPr lang="en-US" dirty="0" err="1"/>
              <a:t>pengolahan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koordinasi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proses/</a:t>
            </a:r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schema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subchema</a:t>
            </a:r>
            <a:r>
              <a:rPr lang="en-US" dirty="0"/>
              <a:t> yang di </a:t>
            </a:r>
            <a:r>
              <a:rPr lang="en-US" dirty="0" err="1"/>
              <a:t>gunakan</a:t>
            </a:r>
            <a:r>
              <a:rPr lang="en-US" dirty="0"/>
              <a:t> DBMS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melayani</a:t>
            </a:r>
            <a:r>
              <a:rPr lang="en-US" dirty="0"/>
              <a:t> program-program </a:t>
            </a:r>
            <a:r>
              <a:rPr lang="en-US" dirty="0" err="1"/>
              <a:t>aplikasi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mengeksekusi</a:t>
            </a:r>
            <a:r>
              <a:rPr lang="en-US" dirty="0"/>
              <a:t> </a:t>
            </a:r>
            <a:r>
              <a:rPr lang="en-US" dirty="0" err="1"/>
              <a:t>operasi-operasi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753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Kriteria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Database </a:t>
            </a:r>
            <a:r>
              <a:rPr lang="en-US" dirty="0" err="1" smtClean="0"/>
              <a:t>dalam</a:t>
            </a:r>
            <a:r>
              <a:rPr lang="en-US" dirty="0" smtClean="0"/>
              <a:t> SIM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a. </a:t>
            </a:r>
            <a:r>
              <a:rPr lang="en-US" dirty="0" err="1"/>
              <a:t>Bersifat</a:t>
            </a:r>
            <a:r>
              <a:rPr lang="en-US" dirty="0"/>
              <a:t> data oriented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bukan</a:t>
            </a:r>
            <a:r>
              <a:rPr lang="en-US" dirty="0"/>
              <a:t> program oriented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b.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program </a:t>
            </a:r>
            <a:r>
              <a:rPr lang="en-US" dirty="0" err="1"/>
              <a:t>aplikasi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mengubah</a:t>
            </a:r>
            <a:r>
              <a:rPr lang="en-US" dirty="0"/>
              <a:t> </a:t>
            </a:r>
            <a:r>
              <a:rPr lang="en-US" dirty="0" err="1"/>
              <a:t>databasenya</a:t>
            </a:r>
            <a:r>
              <a:rPr lang="en-US" dirty="0"/>
              <a:t>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c.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berkembang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volume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strukturnya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d.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memenuhi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system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e.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cara-cara</a:t>
            </a:r>
            <a:r>
              <a:rPr lang="en-US" dirty="0"/>
              <a:t> yang </a:t>
            </a:r>
            <a:r>
              <a:rPr lang="en-US" dirty="0" err="1"/>
              <a:t>berbeda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f. </a:t>
            </a:r>
            <a:r>
              <a:rPr lang="en-US" dirty="0" err="1"/>
              <a:t>Kerangkapan</a:t>
            </a:r>
            <a:r>
              <a:rPr lang="en-US" dirty="0"/>
              <a:t> data (data redundancy) minimal.</a:t>
            </a:r>
          </a:p>
        </p:txBody>
      </p:sp>
    </p:spTree>
    <p:extLst>
      <p:ext uri="{BB962C8B-B14F-4D97-AF65-F5344CB8AC3E}">
        <p14:creationId xmlns:p14="http://schemas.microsoft.com/office/powerpoint/2010/main" val="3977503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PERANAN SISTEM DATABASE DALAM SIM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1. SISTEM DATABASE SEBAGAI KOMPONEN SIM</a:t>
            </a:r>
          </a:p>
          <a:p>
            <a:r>
              <a:rPr lang="en-US" dirty="0" smtClean="0"/>
              <a:t>2.SISTEM DATABASE SEBAGAI INFRASTRUKTUR SIM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7416" y="3019916"/>
            <a:ext cx="4215179" cy="27519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18411" y="5992297"/>
            <a:ext cx="4297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GAMBAR INFRASTRUKTUR ORGANISASI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885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PERANAN SISTEM DATABASE DALAM SIM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3.SISTEM DATABASE SEBAGAI SUMBER INFORMASI SIM</a:t>
            </a:r>
          </a:p>
          <a:p>
            <a:r>
              <a:rPr lang="en-US" dirty="0" smtClean="0"/>
              <a:t>4. SISTEM DATABASE SEBAGAI SARANA UNTUK EFISIENSI SIM</a:t>
            </a:r>
          </a:p>
          <a:p>
            <a:r>
              <a:rPr lang="en-US" dirty="0" smtClean="0"/>
              <a:t>5.SISTEM DATABASE SEBAGAI SARANA UNTUK EFEKTIFITAS SIM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68716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23</TotalTime>
  <Words>181</Words>
  <Application>Microsoft Office PowerPoint</Application>
  <PresentationFormat>Widescreen</PresentationFormat>
  <Paragraphs>22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Tw Cen MT</vt:lpstr>
      <vt:lpstr>Tw Cen MT Condensed</vt:lpstr>
      <vt:lpstr>Wingdings 3</vt:lpstr>
      <vt:lpstr>Integral</vt:lpstr>
      <vt:lpstr>KONSEP SISTEM BASIS DATA DALAM SIM</vt:lpstr>
      <vt:lpstr>PowerPoint Presentation</vt:lpstr>
      <vt:lpstr>Sistem Database</vt:lpstr>
      <vt:lpstr>Sistem management Database (DBMS)</vt:lpstr>
      <vt:lpstr>Kriteria Sistem Database dalam SIM</vt:lpstr>
      <vt:lpstr>PERANAN SISTEM DATABASE DALAM SIM</vt:lpstr>
      <vt:lpstr>PERANAN SISTEM DATABASE DALAM SIM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SISTEM BASIS DATA DALAM SIM</dc:title>
  <dc:creator>Windows User</dc:creator>
  <cp:lastModifiedBy>Windows User</cp:lastModifiedBy>
  <cp:revision>6</cp:revision>
  <dcterms:created xsi:type="dcterms:W3CDTF">2020-01-14T15:31:20Z</dcterms:created>
  <dcterms:modified xsi:type="dcterms:W3CDTF">2020-01-14T15:54:46Z</dcterms:modified>
</cp:coreProperties>
</file>