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1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03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6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47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7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24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8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5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9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9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85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85ECCA-15D0-4C3B-8DB0-3097EB902EC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71D33A-7561-4EA6-B3D5-F6C82740D8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28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KONSEP SISTEM BASIS DATA DALAM SIM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MELDA AGARINA, S.KOM., M.T.I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34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  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( Sim ) </a:t>
            </a:r>
            <a:r>
              <a:rPr lang="en-US" dirty="0" err="1"/>
              <a:t>sangat</a:t>
            </a:r>
            <a:r>
              <a:rPr lang="en-US" dirty="0"/>
              <a:t> di </a:t>
            </a:r>
            <a:r>
              <a:rPr lang="en-US" dirty="0" err="1"/>
              <a:t>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database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3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 </a:t>
            </a:r>
            <a:r>
              <a:rPr lang="en-US" dirty="0" err="1"/>
              <a:t>terhubung</a:t>
            </a:r>
            <a:r>
              <a:rPr lang="en-US" dirty="0"/>
              <a:t> ( interrelated data) yang di </a:t>
            </a:r>
            <a:r>
              <a:rPr lang="en-US" dirty="0" err="1"/>
              <a:t>simpan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media,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mengatap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kerangkapan</a:t>
            </a:r>
            <a:r>
              <a:rPr lang="en-US" dirty="0"/>
              <a:t> data ( </a:t>
            </a:r>
            <a:r>
              <a:rPr lang="en-US" dirty="0" err="1"/>
              <a:t>contolled</a:t>
            </a:r>
            <a:r>
              <a:rPr lang="en-US" dirty="0"/>
              <a:t> redundancy 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ditampilkan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program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9844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management Database (DBMS)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dirty="0" smtClean="0"/>
              <a:t>DBMS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database.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lunak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(yang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, </a:t>
            </a:r>
            <a:r>
              <a:rPr lang="en-US" dirty="0" err="1"/>
              <a:t>pengawasan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/</a:t>
            </a:r>
            <a:r>
              <a:rPr lang="en-US" dirty="0" err="1"/>
              <a:t>kontrol</a:t>
            </a:r>
            <a:r>
              <a:rPr lang="en-US" dirty="0"/>
              <a:t>, </a:t>
            </a:r>
            <a:r>
              <a:rPr lang="en-US" dirty="0" err="1"/>
              <a:t>pengolahan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proses/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schema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subchema</a:t>
            </a:r>
            <a:r>
              <a:rPr lang="en-US" dirty="0"/>
              <a:t> yang di </a:t>
            </a:r>
            <a:r>
              <a:rPr lang="en-US" dirty="0" err="1"/>
              <a:t>gunakan</a:t>
            </a:r>
            <a:r>
              <a:rPr lang="en-US" dirty="0"/>
              <a:t> DBMS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program-program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mengeksekusi</a:t>
            </a:r>
            <a:r>
              <a:rPr lang="en-US" dirty="0"/>
              <a:t> </a:t>
            </a:r>
            <a:r>
              <a:rPr lang="en-US" dirty="0" err="1"/>
              <a:t>operasi-operasi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753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Database </a:t>
            </a:r>
            <a:r>
              <a:rPr lang="en-US" dirty="0" err="1" smtClean="0"/>
              <a:t>dalam</a:t>
            </a:r>
            <a:r>
              <a:rPr lang="en-US" dirty="0" smtClean="0"/>
              <a:t> SIM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a. </a:t>
            </a:r>
            <a:r>
              <a:rPr lang="en-US" dirty="0" err="1"/>
              <a:t>Bersifat</a:t>
            </a:r>
            <a:r>
              <a:rPr lang="en-US" dirty="0"/>
              <a:t> data oriented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program oriented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program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databasenya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volume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strukturnya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system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f. </a:t>
            </a:r>
            <a:r>
              <a:rPr lang="en-US" dirty="0" err="1"/>
              <a:t>Kerangkapan</a:t>
            </a:r>
            <a:r>
              <a:rPr lang="en-US" dirty="0"/>
              <a:t> data (data redundancy) minimal.</a:t>
            </a:r>
          </a:p>
        </p:txBody>
      </p:sp>
    </p:spTree>
    <p:extLst>
      <p:ext uri="{BB962C8B-B14F-4D97-AF65-F5344CB8AC3E}">
        <p14:creationId xmlns:p14="http://schemas.microsoft.com/office/powerpoint/2010/main" val="397750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PERANAN SISTEM DATABASE DALAM SIM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SISTEM DATABASE SEBAGAI KOMPONEN SIM</a:t>
            </a:r>
          </a:p>
          <a:p>
            <a:r>
              <a:rPr lang="en-US" dirty="0" smtClean="0"/>
              <a:t>2.SISTEM DATABASE SEBAGAI INFRASTRUKTUR SIM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416" y="3019916"/>
            <a:ext cx="4215179" cy="27519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18411" y="5992297"/>
            <a:ext cx="429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GAMBAR INFRASTRUKTUR ORGANISASI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8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PERANAN SISTEM DATABASE DALAM SIM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3.SISTEM DATABASE SEBAGAI SUMBER INFORMASI SIM</a:t>
            </a:r>
          </a:p>
          <a:p>
            <a:r>
              <a:rPr lang="en-US" dirty="0" smtClean="0"/>
              <a:t>4. SISTEM DATABASE SEBAGAI SARANA UNTUK EFISIENSI SIM</a:t>
            </a:r>
          </a:p>
          <a:p>
            <a:r>
              <a:rPr lang="en-US" dirty="0" smtClean="0"/>
              <a:t>5.SISTEM DATABASE SEBAGAI SARANA UNTUK EFEKTIFITAS SIM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71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</TotalTime>
  <Words>181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KONSEP SISTEM BASIS DATA DALAM SIM</vt:lpstr>
      <vt:lpstr>PowerPoint Presentation</vt:lpstr>
      <vt:lpstr>Sistem Database</vt:lpstr>
      <vt:lpstr>Sistem management Database (DBMS)</vt:lpstr>
      <vt:lpstr>Kriteria Sistem Database dalam SIM</vt:lpstr>
      <vt:lpstr>PERANAN SISTEM DATABASE DALAM SIM</vt:lpstr>
      <vt:lpstr>PERANAN SISTEM DATABASE DALAM SIM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SISTEM BASIS DATA DALAM SIM</dc:title>
  <dc:creator>Windows User</dc:creator>
  <cp:lastModifiedBy>Windows User</cp:lastModifiedBy>
  <cp:revision>6</cp:revision>
  <dcterms:created xsi:type="dcterms:W3CDTF">2020-01-14T15:31:20Z</dcterms:created>
  <dcterms:modified xsi:type="dcterms:W3CDTF">2020-01-14T15:54:46Z</dcterms:modified>
</cp:coreProperties>
</file>