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300" r:id="rId3"/>
    <p:sldId id="309" r:id="rId4"/>
    <p:sldId id="310" r:id="rId5"/>
    <p:sldId id="311" r:id="rId6"/>
    <p:sldId id="312" r:id="rId7"/>
    <p:sldId id="315" r:id="rId8"/>
    <p:sldId id="313" r:id="rId9"/>
    <p:sldId id="314" r:id="rId10"/>
    <p:sldId id="275" r:id="rId11"/>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7E26684A-ADE8-495E-BC2C-677E126A4178}" type="datetimeFigureOut">
              <a:rPr lang="en-US"/>
              <a:pPr>
                <a:defRPr/>
              </a:pPr>
              <a:t>3/21/2024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5F3224E-91D1-4A65-AF5E-F2414E3899C8}" type="slidenum">
              <a:rPr lang="en-US"/>
              <a:pPr>
                <a:defRPr/>
              </a:pPr>
              <a:t>‹#›</a:t>
            </a:fld>
            <a:endParaRPr lang="en-US"/>
          </a:p>
        </p:txBody>
      </p:sp>
    </p:spTree>
    <p:extLst>
      <p:ext uri="{BB962C8B-B14F-4D97-AF65-F5344CB8AC3E}">
        <p14:creationId xmlns:p14="http://schemas.microsoft.com/office/powerpoint/2010/main" val="15125384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4E62D68-D453-4157-802E-4BBA5495AA3D}" type="datetimeFigureOut">
              <a:rPr lang="en-US"/>
              <a:pPr>
                <a:defRPr/>
              </a:pPr>
              <a:t>3/21/2024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9F50F65-090B-4853-840E-2860EA2CF829}" type="slidenum">
              <a:rPr lang="en-US"/>
              <a:pPr>
                <a:defRPr/>
              </a:pPr>
              <a:t>‹#›</a:t>
            </a:fld>
            <a:endParaRPr lang="en-US"/>
          </a:p>
        </p:txBody>
      </p:sp>
    </p:spTree>
    <p:extLst>
      <p:ext uri="{BB962C8B-B14F-4D97-AF65-F5344CB8AC3E}">
        <p14:creationId xmlns:p14="http://schemas.microsoft.com/office/powerpoint/2010/main" val="253353264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91711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085676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30A5B002-7DAE-44F6-9202-6E37A3F03391}" type="slidenum">
              <a:rPr lang="en-US" smtClean="0"/>
              <a:pPr>
                <a:defRPr/>
              </a:pPr>
              <a:t>‹#›</a:t>
            </a:fld>
            <a:endParaRPr lang="en-US"/>
          </a:p>
        </p:txBody>
      </p:sp>
    </p:spTree>
    <p:extLst>
      <p:ext uri="{BB962C8B-B14F-4D97-AF65-F5344CB8AC3E}">
        <p14:creationId xmlns:p14="http://schemas.microsoft.com/office/powerpoint/2010/main" val="937660573"/>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2318893337"/>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62080803"/>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1334824663"/>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53137527"/>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664413810"/>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7A46D2B6-CFD0-46EE-A155-C7FDB4CF68B3}" type="slidenum">
              <a:rPr lang="en-US" smtClean="0"/>
              <a:pPr>
                <a:defRPr/>
              </a:pPr>
              <a:t>‹#›</a:t>
            </a:fld>
            <a:endParaRPr lang="en-US"/>
          </a:p>
        </p:txBody>
      </p:sp>
    </p:spTree>
    <p:extLst>
      <p:ext uri="{BB962C8B-B14F-4D97-AF65-F5344CB8AC3E}">
        <p14:creationId xmlns:p14="http://schemas.microsoft.com/office/powerpoint/2010/main" val="1742863985"/>
      </p:ext>
    </p:extLst>
  </p:cSld>
  <p:clrMapOvr>
    <a:masterClrMapping/>
  </p:clrMapOvr>
  <p:transition spd="slow">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2C8D80D4-64B6-47BA-B274-C89F74386041}" type="slidenum">
              <a:rPr lang="en-US" smtClean="0"/>
              <a:pPr>
                <a:defRPr/>
              </a:pPr>
              <a:t>‹#›</a:t>
            </a:fld>
            <a:endParaRPr lang="en-US"/>
          </a:p>
        </p:txBody>
      </p:sp>
    </p:spTree>
    <p:extLst>
      <p:ext uri="{BB962C8B-B14F-4D97-AF65-F5344CB8AC3E}">
        <p14:creationId xmlns:p14="http://schemas.microsoft.com/office/powerpoint/2010/main" val="2932207960"/>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1A90C523-F41B-490A-A536-6D46262EA71C}" type="slidenum">
              <a:rPr lang="en-US" smtClean="0"/>
              <a:pPr>
                <a:defRPr/>
              </a:pPr>
              <a:t>‹#›</a:t>
            </a:fld>
            <a:endParaRPr lang="en-US"/>
          </a:p>
        </p:txBody>
      </p:sp>
    </p:spTree>
    <p:extLst>
      <p:ext uri="{BB962C8B-B14F-4D97-AF65-F5344CB8AC3E}">
        <p14:creationId xmlns:p14="http://schemas.microsoft.com/office/powerpoint/2010/main" val="160033082"/>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r>
              <a:rPr lang="en-US"/>
              <a:t>20/9/2010</a:t>
            </a:r>
          </a:p>
        </p:txBody>
      </p:sp>
      <p:sp>
        <p:nvSpPr>
          <p:cNvPr id="5" name="Footer Placeholder 4"/>
          <p:cNvSpPr>
            <a:spLocks noGrp="1"/>
          </p:cNvSpPr>
          <p:nvPr>
            <p:ph type="ftr" sz="quarter" idx="11"/>
          </p:nvPr>
        </p:nvSpPr>
        <p:spPr/>
        <p:txBody>
          <a:bodyPr/>
          <a:lstStyle/>
          <a:p>
            <a:pPr>
              <a:defRPr/>
            </a:pPr>
            <a:r>
              <a:rPr lang="en-US"/>
              <a:t>Pendidikan Pancasila</a:t>
            </a:r>
          </a:p>
        </p:txBody>
      </p:sp>
      <p:sp>
        <p:nvSpPr>
          <p:cNvPr id="6" name="Slide Number Placeholder 5"/>
          <p:cNvSpPr>
            <a:spLocks noGrp="1"/>
          </p:cNvSpPr>
          <p:nvPr>
            <p:ph type="sldNum" sz="quarter" idx="12"/>
          </p:nvPr>
        </p:nvSpPr>
        <p:spPr/>
        <p:txBody>
          <a:bodyPr/>
          <a:lstStyle/>
          <a:p>
            <a:pPr>
              <a:defRPr/>
            </a:pPr>
            <a:fld id="{F6118098-1231-4168-9CBE-B9CECFB192A2}" type="slidenum">
              <a:rPr lang="en-US" smtClean="0"/>
              <a:pPr>
                <a:defRPr/>
              </a:pPr>
              <a:t>‹#›</a:t>
            </a:fld>
            <a:endParaRPr lang="en-US"/>
          </a:p>
        </p:txBody>
      </p:sp>
    </p:spTree>
    <p:extLst>
      <p:ext uri="{BB962C8B-B14F-4D97-AF65-F5344CB8AC3E}">
        <p14:creationId xmlns:p14="http://schemas.microsoft.com/office/powerpoint/2010/main" val="4001151228"/>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0FC07424-EAFD-4757-B57C-62CCA0F43388}" type="slidenum">
              <a:rPr lang="en-US" smtClean="0"/>
              <a:pPr>
                <a:defRPr/>
              </a:pPr>
              <a:t>‹#›</a:t>
            </a:fld>
            <a:endParaRPr lang="en-US"/>
          </a:p>
        </p:txBody>
      </p:sp>
    </p:spTree>
    <p:extLst>
      <p:ext uri="{BB962C8B-B14F-4D97-AF65-F5344CB8AC3E}">
        <p14:creationId xmlns:p14="http://schemas.microsoft.com/office/powerpoint/2010/main" val="1443891106"/>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r>
              <a:rPr lang="en-US"/>
              <a:t>20/9/2010</a:t>
            </a:r>
          </a:p>
        </p:txBody>
      </p:sp>
      <p:sp>
        <p:nvSpPr>
          <p:cNvPr id="8" name="Footer Placeholder 7"/>
          <p:cNvSpPr>
            <a:spLocks noGrp="1"/>
          </p:cNvSpPr>
          <p:nvPr>
            <p:ph type="ftr" sz="quarter" idx="11"/>
          </p:nvPr>
        </p:nvSpPr>
        <p:spPr/>
        <p:txBody>
          <a:bodyPr/>
          <a:lstStyle/>
          <a:p>
            <a:pPr>
              <a:defRPr/>
            </a:pPr>
            <a:r>
              <a:rPr lang="en-US"/>
              <a:t>Pendidikan Pancasila</a:t>
            </a:r>
          </a:p>
        </p:txBody>
      </p:sp>
      <p:sp>
        <p:nvSpPr>
          <p:cNvPr id="9" name="Slide Number Placeholder 8"/>
          <p:cNvSpPr>
            <a:spLocks noGrp="1"/>
          </p:cNvSpPr>
          <p:nvPr>
            <p:ph type="sldNum" sz="quarter" idx="12"/>
          </p:nvPr>
        </p:nvSpPr>
        <p:spPr/>
        <p:txBody>
          <a:bodyPr/>
          <a:lstStyle/>
          <a:p>
            <a:pPr>
              <a:defRPr/>
            </a:pPr>
            <a:fld id="{52FAC995-01D3-43FD-9A76-92A9ACDA73E1}" type="slidenum">
              <a:rPr lang="en-US" smtClean="0"/>
              <a:pPr>
                <a:defRPr/>
              </a:pPr>
              <a:t>‹#›</a:t>
            </a:fld>
            <a:endParaRPr lang="en-US"/>
          </a:p>
        </p:txBody>
      </p:sp>
    </p:spTree>
    <p:extLst>
      <p:ext uri="{BB962C8B-B14F-4D97-AF65-F5344CB8AC3E}">
        <p14:creationId xmlns:p14="http://schemas.microsoft.com/office/powerpoint/2010/main" val="2624136335"/>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r>
              <a:rPr lang="en-US"/>
              <a:t>20/9/2010</a:t>
            </a:r>
          </a:p>
        </p:txBody>
      </p:sp>
      <p:sp>
        <p:nvSpPr>
          <p:cNvPr id="4" name="Footer Placeholder 3"/>
          <p:cNvSpPr>
            <a:spLocks noGrp="1"/>
          </p:cNvSpPr>
          <p:nvPr>
            <p:ph type="ftr" sz="quarter" idx="11"/>
          </p:nvPr>
        </p:nvSpPr>
        <p:spPr/>
        <p:txBody>
          <a:bodyPr/>
          <a:lstStyle/>
          <a:p>
            <a:pPr>
              <a:defRPr/>
            </a:pPr>
            <a:r>
              <a:rPr lang="en-US"/>
              <a:t>Pendidikan Pancasila</a:t>
            </a:r>
          </a:p>
        </p:txBody>
      </p:sp>
      <p:sp>
        <p:nvSpPr>
          <p:cNvPr id="5" name="Slide Number Placeholder 4"/>
          <p:cNvSpPr>
            <a:spLocks noGrp="1"/>
          </p:cNvSpPr>
          <p:nvPr>
            <p:ph type="sldNum" sz="quarter" idx="12"/>
          </p:nvPr>
        </p:nvSpPr>
        <p:spPr/>
        <p:txBody>
          <a:bodyPr/>
          <a:lstStyle/>
          <a:p>
            <a:pPr>
              <a:defRPr/>
            </a:pPr>
            <a:fld id="{4EDBCEC1-2110-494F-9C6E-31A6ACC4BD4B}" type="slidenum">
              <a:rPr lang="en-US" smtClean="0"/>
              <a:pPr>
                <a:defRPr/>
              </a:pPr>
              <a:t>‹#›</a:t>
            </a:fld>
            <a:endParaRPr lang="en-US"/>
          </a:p>
        </p:txBody>
      </p:sp>
    </p:spTree>
    <p:extLst>
      <p:ext uri="{BB962C8B-B14F-4D97-AF65-F5344CB8AC3E}">
        <p14:creationId xmlns:p14="http://schemas.microsoft.com/office/powerpoint/2010/main" val="694720971"/>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20/9/2010</a:t>
            </a:r>
          </a:p>
        </p:txBody>
      </p:sp>
      <p:sp>
        <p:nvSpPr>
          <p:cNvPr id="3" name="Footer Placeholder 2"/>
          <p:cNvSpPr>
            <a:spLocks noGrp="1"/>
          </p:cNvSpPr>
          <p:nvPr>
            <p:ph type="ftr" sz="quarter" idx="11"/>
          </p:nvPr>
        </p:nvSpPr>
        <p:spPr/>
        <p:txBody>
          <a:bodyPr/>
          <a:lstStyle/>
          <a:p>
            <a:pPr>
              <a:defRPr/>
            </a:pPr>
            <a:r>
              <a:rPr lang="en-US"/>
              <a:t>Pendidikan Pancasila</a:t>
            </a:r>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a:t>
            </a:fld>
            <a:endParaRPr lang="en-US"/>
          </a:p>
        </p:txBody>
      </p:sp>
    </p:spTree>
    <p:extLst>
      <p:ext uri="{BB962C8B-B14F-4D97-AF65-F5344CB8AC3E}">
        <p14:creationId xmlns:p14="http://schemas.microsoft.com/office/powerpoint/2010/main" val="901817399"/>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46A1CD64-0430-4475-817B-6287EBDAAFBB}" type="slidenum">
              <a:rPr lang="en-US" smtClean="0"/>
              <a:pPr>
                <a:defRPr/>
              </a:pPr>
              <a:t>‹#›</a:t>
            </a:fld>
            <a:endParaRPr lang="en-US"/>
          </a:p>
        </p:txBody>
      </p:sp>
    </p:spTree>
    <p:extLst>
      <p:ext uri="{BB962C8B-B14F-4D97-AF65-F5344CB8AC3E}">
        <p14:creationId xmlns:p14="http://schemas.microsoft.com/office/powerpoint/2010/main" val="3973602982"/>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r>
              <a:rPr lang="en-US"/>
              <a:t>20/9/2010</a:t>
            </a:r>
          </a:p>
        </p:txBody>
      </p:sp>
      <p:sp>
        <p:nvSpPr>
          <p:cNvPr id="6" name="Footer Placeholder 5"/>
          <p:cNvSpPr>
            <a:spLocks noGrp="1"/>
          </p:cNvSpPr>
          <p:nvPr>
            <p:ph type="ftr" sz="quarter" idx="11"/>
          </p:nvPr>
        </p:nvSpPr>
        <p:spPr/>
        <p:txBody>
          <a:bodyPr/>
          <a:lstStyle/>
          <a:p>
            <a:pPr>
              <a:defRPr/>
            </a:pPr>
            <a:r>
              <a:rPr lang="en-US"/>
              <a:t>Pendidikan Pancasila</a:t>
            </a:r>
          </a:p>
        </p:txBody>
      </p:sp>
      <p:sp>
        <p:nvSpPr>
          <p:cNvPr id="7" name="Slide Number Placeholder 6"/>
          <p:cNvSpPr>
            <a:spLocks noGrp="1"/>
          </p:cNvSpPr>
          <p:nvPr>
            <p:ph type="sldNum" sz="quarter" idx="12"/>
          </p:nvPr>
        </p:nvSpPr>
        <p:spPr/>
        <p:txBody>
          <a:bodyPr/>
          <a:lstStyle/>
          <a:p>
            <a:pPr>
              <a:defRPr/>
            </a:pPr>
            <a:fld id="{6D5F07C2-F5F1-4398-A6BC-3FD48BB3A40E}" type="slidenum">
              <a:rPr lang="en-US" smtClean="0"/>
              <a:pPr>
                <a:defRPr/>
              </a:pPr>
              <a:t>‹#›</a:t>
            </a:fld>
            <a:endParaRPr lang="en-US"/>
          </a:p>
        </p:txBody>
      </p:sp>
    </p:spTree>
    <p:extLst>
      <p:ext uri="{BB962C8B-B14F-4D97-AF65-F5344CB8AC3E}">
        <p14:creationId xmlns:p14="http://schemas.microsoft.com/office/powerpoint/2010/main" val="3714225711"/>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r>
              <a:rPr lang="en-US"/>
              <a:t>20/9/2010</a:t>
            </a: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a:t>Pendidikan Pancasila</a:t>
            </a: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21DA43FA-E337-46FB-AD3A-36D7971CDF66}" type="slidenum">
              <a:rPr lang="en-US" smtClean="0"/>
              <a:pPr>
                <a:defRPr/>
              </a:pPr>
              <a:t>‹#›</a:t>
            </a:fld>
            <a:endParaRPr lang="en-US"/>
          </a:p>
        </p:txBody>
      </p:sp>
    </p:spTree>
    <p:extLst>
      <p:ext uri="{BB962C8B-B14F-4D97-AF65-F5344CB8AC3E}">
        <p14:creationId xmlns:p14="http://schemas.microsoft.com/office/powerpoint/2010/main" val="33104898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ransition spd="slow">
    <p:fade thruBlk="1"/>
  </p:transition>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Subtitle 5"/>
          <p:cNvSpPr>
            <a:spLocks noGrp="1"/>
          </p:cNvSpPr>
          <p:nvPr>
            <p:ph type="subTitle" idx="1"/>
          </p:nvPr>
        </p:nvSpPr>
        <p:spPr>
          <a:xfrm>
            <a:off x="357158" y="4786322"/>
            <a:ext cx="8458200" cy="914400"/>
          </a:xfrm>
        </p:spPr>
        <p:txBody>
          <a:bodyPr>
            <a:normAutofit fontScale="62500" lnSpcReduction="20000"/>
          </a:bodyPr>
          <a:lstStyle/>
          <a:p>
            <a:pPr algn="ctr"/>
            <a:r>
              <a:rPr lang="en-US" sz="4800" b="1" dirty="0">
                <a:solidFill>
                  <a:srgbClr val="002060"/>
                </a:solidFill>
                <a:effectLst>
                  <a:outerShdw blurRad="38100" dist="38100" dir="2700000" algn="tl">
                    <a:srgbClr val="000000">
                      <a:alpha val="43137"/>
                    </a:srgbClr>
                  </a:outerShdw>
                </a:effectLst>
                <a:latin typeface="Arial Rounded MT Bold" pitchFamily="34" charset="0"/>
              </a:rPr>
              <a:t>PANCASILA DALAM SEJARAH BANGSA</a:t>
            </a:r>
          </a:p>
        </p:txBody>
      </p:sp>
      <p:sp>
        <p:nvSpPr>
          <p:cNvPr id="14" name="Slide Number Placeholder 13"/>
          <p:cNvSpPr>
            <a:spLocks noGrp="1"/>
          </p:cNvSpPr>
          <p:nvPr>
            <p:ph type="sldNum" sz="quarter" idx="12"/>
          </p:nvPr>
        </p:nvSpPr>
        <p:spPr/>
        <p:txBody>
          <a:bodyPr/>
          <a:lstStyle/>
          <a:p>
            <a:pPr>
              <a:defRPr/>
            </a:pPr>
            <a:fld id="{CAB8CABC-47B3-4A22-ABA4-2A58EE12D5CB}" type="slidenum">
              <a:rPr lang="en-US"/>
              <a:pPr>
                <a:defRPr/>
              </a:pPr>
              <a:t>1</a:t>
            </a:fld>
            <a:endParaRPr lang="en-US"/>
          </a:p>
        </p:txBody>
      </p:sp>
      <p:sp>
        <p:nvSpPr>
          <p:cNvPr id="10" name="Rectangle 9"/>
          <p:cNvSpPr/>
          <p:nvPr/>
        </p:nvSpPr>
        <p:spPr>
          <a:xfrm>
            <a:off x="214282" y="357166"/>
            <a:ext cx="2863284" cy="52322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800" b="1" cap="none" spc="0" dirty="0" err="1">
                <a:ln w="11430"/>
                <a:solidFill>
                  <a:srgbClr val="002060"/>
                </a:solidFill>
                <a:effectLst>
                  <a:outerShdw blurRad="50800" dist="39000" dir="5460000" algn="tl">
                    <a:srgbClr val="000000">
                      <a:alpha val="38000"/>
                    </a:srgbClr>
                  </a:outerShdw>
                </a:effectLst>
              </a:rPr>
              <a:t>Pertemuan</a:t>
            </a:r>
            <a:r>
              <a:rPr lang="en-US" sz="2800" b="1" cap="none" spc="0" dirty="0">
                <a:ln w="11430"/>
                <a:solidFill>
                  <a:srgbClr val="002060"/>
                </a:solidFill>
                <a:effectLst>
                  <a:outerShdw blurRad="50800" dist="39000" dir="5460000" algn="tl">
                    <a:srgbClr val="000000">
                      <a:alpha val="38000"/>
                    </a:srgbClr>
                  </a:outerShdw>
                </a:effectLst>
              </a:rPr>
              <a:t> ke-3</a:t>
            </a:r>
          </a:p>
        </p:txBody>
      </p:sp>
      <p:pic>
        <p:nvPicPr>
          <p:cNvPr id="1026" name="Picture 2" descr="G:\LAMPUNG\GALERY\POLITIK\Lubang Buaya.jpg"/>
          <p:cNvPicPr>
            <a:picLocks noChangeAspect="1" noChangeArrowheads="1"/>
          </p:cNvPicPr>
          <p:nvPr/>
        </p:nvPicPr>
        <p:blipFill>
          <a:blip r:embed="rId4"/>
          <a:srcRect/>
          <a:stretch>
            <a:fillRect/>
          </a:stretch>
        </p:blipFill>
        <p:spPr bwMode="auto">
          <a:xfrm>
            <a:off x="2000232" y="1071546"/>
            <a:ext cx="5194232" cy="3609991"/>
          </a:xfrm>
          <a:prstGeom prst="rect">
            <a:avLst/>
          </a:prstGeom>
          <a:noFill/>
        </p:spPr>
      </p:pic>
      <p:sp>
        <p:nvSpPr>
          <p:cNvPr id="8" name="Rectangle 7"/>
          <p:cNvSpPr/>
          <p:nvPr/>
        </p:nvSpPr>
        <p:spPr>
          <a:xfrm>
            <a:off x="2000232" y="5357826"/>
            <a:ext cx="5206041" cy="584775"/>
          </a:xfrm>
          <a:prstGeom prst="rect">
            <a:avLst/>
          </a:prstGeom>
          <a:noFill/>
        </p:spPr>
        <p:txBody>
          <a:bodyPr wrap="none" lIns="91440" tIns="45720" rIns="91440" bIns="45720">
            <a:spAutoFit/>
          </a:bodyPr>
          <a:lstStyle/>
          <a:p>
            <a:pPr algn="ct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ORBA </a:t>
            </a:r>
            <a:r>
              <a:rPr lang="en-US" sz="32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dan</a:t>
            </a: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Era </a:t>
            </a:r>
            <a:r>
              <a:rPr lang="en-US" sz="32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Reformasi</a:t>
            </a:r>
            <a:endParaRPr lang="en-US" sz="32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custDataLst>
              <p:tags r:id="rId1"/>
            </p:custDataLst>
          </p:nvPr>
        </p:nvSpPr>
        <p:spPr>
          <a:xfrm>
            <a:off x="3500430" y="2629327"/>
            <a:ext cx="2428892" cy="1362075"/>
          </a:xfrm>
        </p:spPr>
        <p:txBody>
          <a:bodyPr rtlCol="0">
            <a:normAutofit/>
          </a:bodyPr>
          <a:lstStyle/>
          <a:p>
            <a:pPr eaLnBrk="1" fontAlgn="auto" hangingPunct="1">
              <a:spcAft>
                <a:spcPts val="0"/>
              </a:spcAft>
              <a:defRPr/>
            </a:pPr>
            <a:r>
              <a:rPr lang="en-US" sz="7200" b="0" cap="none" dirty="0">
                <a:ln w="18415" cmpd="sng">
                  <a:solidFill>
                    <a:srgbClr val="FFFFFF"/>
                  </a:solidFill>
                  <a:prstDash val="solid"/>
                </a:ln>
                <a:solidFill>
                  <a:srgbClr val="FFFF00"/>
                </a:solidFill>
                <a:effectLst>
                  <a:glow rad="63500">
                    <a:schemeClr val="accent4">
                      <a:satMod val="175000"/>
                      <a:alpha val="40000"/>
                    </a:schemeClr>
                  </a:glow>
                  <a:outerShdw blurRad="63500" dir="3600000" algn="tl" rotWithShape="0">
                    <a:srgbClr val="000000">
                      <a:alpha val="70000"/>
                    </a:srgbClr>
                  </a:outerShdw>
                  <a:reflection blurRad="6350" stA="60000" endA="900" endPos="58000" dir="5400000" sy="-100000" algn="bl" rotWithShape="0"/>
                </a:effectLst>
                <a:latin typeface="Arial Black" pitchFamily="34" charset="0"/>
              </a:rPr>
              <a:t>end</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2</a:t>
            </a:fld>
            <a:endParaRPr lang="en-US"/>
          </a:p>
        </p:txBody>
      </p:sp>
      <p:sp>
        <p:nvSpPr>
          <p:cNvPr id="5" name="Title 1"/>
          <p:cNvSpPr txBox="1">
            <a:spLocks/>
          </p:cNvSpPr>
          <p:nvPr/>
        </p:nvSpPr>
        <p:spPr>
          <a:xfrm>
            <a:off x="54394" y="319776"/>
            <a:ext cx="8334030" cy="838200"/>
          </a:xfrm>
          <a:prstGeom prst="rect">
            <a:avLst/>
          </a:prstGeo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Masa </a:t>
            </a:r>
            <a:r>
              <a:rPr kumimoji="0" lang="en-US" sz="4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Orde</a:t>
            </a: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 </a:t>
            </a:r>
            <a:r>
              <a:rPr lang="en-US" sz="4000" b="1" dirty="0">
                <a:effectLst>
                  <a:outerShdw blurRad="38100" dist="38100" dir="2700000" algn="tl">
                    <a:srgbClr val="000000">
                      <a:alpha val="43137"/>
                    </a:srgbClr>
                  </a:outerShdw>
                </a:effectLst>
                <a:latin typeface="Arial Black" pitchFamily="34" charset="0"/>
                <a:ea typeface="+mj-ea"/>
                <a:cs typeface="+mj-cs"/>
              </a:rPr>
              <a:t>B</a:t>
            </a:r>
            <a:r>
              <a:rPr kumimoji="0" lang="en-US" sz="4000" b="1" i="0" u="none" strike="noStrike" kern="1200" cap="none" spc="0" normalizeH="0" baseline="0" noProof="0" dirty="0" err="1">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aru</a:t>
            </a:r>
            <a:r>
              <a:rPr kumimoji="0" lang="id-ID"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 (196</a:t>
            </a:r>
            <a:r>
              <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6</a:t>
            </a:r>
            <a:r>
              <a:rPr kumimoji="0" lang="id-ID"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rPr>
              <a:t>-1998)</a:t>
            </a:r>
            <a:endParaRPr kumimoji="0" lang="en-US" sz="40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Black" pitchFamily="34" charset="0"/>
              <a:ea typeface="+mj-ea"/>
              <a:cs typeface="+mj-cs"/>
            </a:endParaRPr>
          </a:p>
        </p:txBody>
      </p:sp>
      <p:sp>
        <p:nvSpPr>
          <p:cNvPr id="6" name="Content Placeholder 2"/>
          <p:cNvSpPr txBox="1">
            <a:spLocks/>
          </p:cNvSpPr>
          <p:nvPr/>
        </p:nvSpPr>
        <p:spPr>
          <a:xfrm>
            <a:off x="3317172" y="1902629"/>
            <a:ext cx="6240840" cy="4321296"/>
          </a:xfrm>
          <a:prstGeom prst="rect">
            <a:avLst/>
          </a:prstGeom>
        </p:spPr>
        <p:txBody>
          <a:bodyPr>
            <a:noAutofit/>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lang="en-US" sz="3200" dirty="0">
                <a:latin typeface="Berlin Sans FB Demi" pitchFamily="34" charset="0"/>
              </a:rPr>
              <a:t>T</a:t>
            </a:r>
            <a:r>
              <a:rPr lang="id-ID" sz="3200" dirty="0">
                <a:latin typeface="Berlin Sans FB Demi" pitchFamily="34" charset="0"/>
              </a:rPr>
              <a:t>untutan masa Orde Baru</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lang="id-ID" sz="2000" dirty="0">
                <a:latin typeface="Berlin Sans FB Demi" pitchFamily="34" charset="0"/>
              </a:rPr>
              <a:t>K</a:t>
            </a:r>
            <a:r>
              <a:rPr lang="en-US" sz="2000" dirty="0" err="1">
                <a:latin typeface="Berlin Sans FB Demi" pitchFamily="34" charset="0"/>
              </a:rPr>
              <a:t>einginan</a:t>
            </a:r>
            <a:r>
              <a:rPr lang="en-US" sz="2000" dirty="0">
                <a:latin typeface="Berlin Sans FB Demi" pitchFamily="34" charset="0"/>
              </a:rPr>
              <a:t> d</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ilaksanakanya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Pancasila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UUD 1945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secara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murni</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konsekuen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p>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000" b="0" i="0" u="none" strike="noStrike" kern="1200" cap="none" spc="0" normalizeH="0" baseline="0" noProof="0" dirty="0" err="1">
                <a:ln>
                  <a:noFill/>
                </a:ln>
                <a:solidFill>
                  <a:schemeClr val="tx1"/>
                </a:solidFill>
                <a:effectLst/>
                <a:uLnTx/>
                <a:uFillTx/>
                <a:latin typeface="Berlin Sans FB Demi" pitchFamily="34" charset="0"/>
              </a:rPr>
              <a:t>Muncul</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Tritura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tiga</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tuntutan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rakyat</a:t>
            </a:r>
            <a:r>
              <a:rPr kumimoji="0" lang="en-US" sz="2000" b="0" i="0" u="none" strike="noStrike" kern="1200" cap="none" spc="0" normalizeH="0" baseline="0" noProof="0" dirty="0">
                <a:ln>
                  <a:noFill/>
                </a:ln>
                <a:solidFill>
                  <a:schemeClr val="tx1"/>
                </a:solidFill>
                <a:effectLst/>
                <a:uLnTx/>
                <a:uFillTx/>
                <a:latin typeface="Berlin Sans FB Demi" pitchFamily="34" charset="0"/>
              </a:rPr>
              <a:t>):</a:t>
            </a: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pembubaran</a:t>
            </a:r>
            <a:r>
              <a:rPr kumimoji="0" lang="en-US" sz="2000" b="0" i="0" u="none" strike="noStrike" kern="1200" cap="none" spc="0" normalizeH="0" baseline="0" noProof="0" dirty="0">
                <a:ln>
                  <a:noFill/>
                </a:ln>
                <a:solidFill>
                  <a:schemeClr val="tx1"/>
                </a:solidFill>
                <a:effectLst/>
                <a:uLnTx/>
                <a:uFillTx/>
                <a:latin typeface="Berlin Sans FB Demi" pitchFamily="34" charset="0"/>
              </a:rPr>
              <a:t> PKI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ormas-ormasnya</a:t>
            </a:r>
            <a:endParaRPr kumimoji="0" lang="en-US" sz="2000" b="0" i="0" u="none" strike="noStrike" kern="1200" cap="none" spc="0" normalizeH="0" baseline="0" noProof="0" dirty="0">
              <a:ln>
                <a:noFill/>
              </a:ln>
              <a:solidFill>
                <a:schemeClr val="tx1"/>
              </a:solidFill>
              <a:effectLst/>
              <a:uLnTx/>
              <a:uFillTx/>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pembersihan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id-ID" sz="2000" b="0" i="0" u="none" strike="noStrike" kern="1200" cap="none" spc="0" normalizeH="0" baseline="0" noProof="0" dirty="0">
                <a:ln>
                  <a:noFill/>
                </a:ln>
                <a:solidFill>
                  <a:schemeClr val="tx1"/>
                </a:solidFill>
                <a:effectLst/>
                <a:uLnTx/>
                <a:uFillTx/>
                <a:latin typeface="Berlin Sans FB Demi" pitchFamily="34" charset="0"/>
              </a:rPr>
              <a:t>k</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abinet</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dari</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unsur</a:t>
            </a:r>
            <a:r>
              <a:rPr kumimoji="0" lang="en-US" sz="2000" b="0" i="0" u="none" strike="noStrike" kern="1200" cap="none" spc="0" normalizeH="0" baseline="0" noProof="0" dirty="0">
                <a:ln>
                  <a:noFill/>
                </a:ln>
                <a:solidFill>
                  <a:schemeClr val="tx1"/>
                </a:solidFill>
                <a:effectLst/>
                <a:uLnTx/>
                <a:uFillTx/>
                <a:latin typeface="Berlin Sans FB Demi" pitchFamily="34" charset="0"/>
              </a:rPr>
              <a:t> PKI</a:t>
            </a: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2000" b="0" i="0" u="none" strike="noStrike" kern="1200" cap="none" spc="0" normalizeH="0" baseline="0" noProof="0" dirty="0">
                <a:ln>
                  <a:noFill/>
                </a:ln>
                <a:solidFill>
                  <a:schemeClr val="tx1"/>
                </a:solidFill>
                <a:effectLst/>
                <a:uLnTx/>
                <a:uFillTx/>
                <a:latin typeface="Berlin Sans FB Demi" pitchFamily="34" charset="0"/>
              </a:rPr>
              <a:t>	-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penuntutan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penurunan</a:t>
            </a:r>
            <a:r>
              <a:rPr kumimoji="0" lang="en-US" sz="2000" b="0" i="0" u="none" strike="noStrike" kern="1200" cap="none" spc="0" normalizeH="0" baseline="0" noProof="0" dirty="0">
                <a:ln>
                  <a:noFill/>
                </a:ln>
                <a:solidFill>
                  <a:schemeClr val="tx1"/>
                </a:solidFill>
                <a:effectLst/>
                <a:uLnTx/>
                <a:uFillTx/>
                <a:latin typeface="Berlin Sans FB Demi" pitchFamily="34" charset="0"/>
              </a:rPr>
              <a:t> </a:t>
            </a:r>
            <a:r>
              <a:rPr kumimoji="0" lang="en-US" sz="2000" b="0" i="0" u="none" strike="noStrike" kern="1200" cap="none" spc="0" normalizeH="0" baseline="0" noProof="0" dirty="0" err="1">
                <a:ln>
                  <a:noFill/>
                </a:ln>
                <a:solidFill>
                  <a:schemeClr val="tx1"/>
                </a:solidFill>
                <a:effectLst/>
                <a:uLnTx/>
                <a:uFillTx/>
                <a:latin typeface="Berlin Sans FB Demi" pitchFamily="34" charset="0"/>
              </a:rPr>
              <a:t>harga</a:t>
            </a:r>
            <a:endParaRPr kumimoji="0" lang="en-US" sz="2000" b="0" i="0" u="none" strike="noStrike" kern="1200" cap="none" spc="0" normalizeH="0" baseline="0" noProof="0" dirty="0">
              <a:ln>
                <a:noFill/>
              </a:ln>
              <a:solidFill>
                <a:schemeClr val="tx1"/>
              </a:solidFill>
              <a:effectLst/>
              <a:uLnTx/>
              <a:uFillTx/>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SUPERSEMAR – </a:t>
            </a:r>
            <a:r>
              <a:rPr lang="en-US" sz="2000" dirty="0" err="1">
                <a:latin typeface="Berlin Sans FB Demi" pitchFamily="34" charset="0"/>
              </a:rPr>
              <a:t>Soeharto</a:t>
            </a:r>
            <a:endParaRPr lang="en-US" sz="2000" dirty="0">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err="1">
                <a:latin typeface="Berlin Sans FB Demi" pitchFamily="34" charset="0"/>
              </a:rPr>
              <a:t>Pemilu</a:t>
            </a:r>
            <a:r>
              <a:rPr lang="en-US" sz="2000" dirty="0">
                <a:latin typeface="Berlin Sans FB Demi" pitchFamily="34" charset="0"/>
              </a:rPr>
              <a:t> 1973</a:t>
            </a: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GBHN</a:t>
            </a: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lang="en-US" sz="2000" dirty="0">
                <a:latin typeface="Berlin Sans FB Demi" pitchFamily="34" charset="0"/>
              </a:rPr>
              <a:t>P4 – </a:t>
            </a:r>
            <a:r>
              <a:rPr lang="en-US" sz="2000" dirty="0" err="1">
                <a:latin typeface="Berlin Sans FB Demi" pitchFamily="34" charset="0"/>
              </a:rPr>
              <a:t>Eka</a:t>
            </a:r>
            <a:r>
              <a:rPr lang="en-US" sz="2000" dirty="0">
                <a:latin typeface="Berlin Sans FB Demi" pitchFamily="34" charset="0"/>
              </a:rPr>
              <a:t> </a:t>
            </a:r>
            <a:r>
              <a:rPr lang="en-US" sz="2000" dirty="0" err="1">
                <a:latin typeface="Berlin Sans FB Demi" pitchFamily="34" charset="0"/>
              </a:rPr>
              <a:t>Prasetya</a:t>
            </a:r>
            <a:r>
              <a:rPr lang="en-US" sz="2000" dirty="0">
                <a:latin typeface="Berlin Sans FB Demi" pitchFamily="34" charset="0"/>
              </a:rPr>
              <a:t> </a:t>
            </a:r>
            <a:r>
              <a:rPr lang="en-US" sz="2000" dirty="0" err="1">
                <a:latin typeface="Berlin Sans FB Demi" pitchFamily="34" charset="0"/>
              </a:rPr>
              <a:t>Panca</a:t>
            </a:r>
            <a:r>
              <a:rPr lang="en-US" sz="2000" dirty="0">
                <a:latin typeface="Berlin Sans FB Demi" pitchFamily="34" charset="0"/>
              </a:rPr>
              <a:t> </a:t>
            </a:r>
            <a:r>
              <a:rPr lang="en-US" sz="2000" dirty="0" err="1">
                <a:latin typeface="Berlin Sans FB Demi" pitchFamily="34" charset="0"/>
              </a:rPr>
              <a:t>Karsa</a:t>
            </a:r>
            <a:endParaRPr lang="en-US" sz="2000" dirty="0">
              <a:latin typeface="Berlin Sans FB Demi" pitchFamily="34" charset="0"/>
            </a:endParaRPr>
          </a:p>
          <a:p>
            <a:pPr marL="34290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800" b="0" i="0" u="none" strike="noStrike" kern="1200" cap="none" spc="0" normalizeH="0" baseline="0" noProof="0" dirty="0">
              <a:ln>
                <a:noFill/>
              </a:ln>
              <a:solidFill>
                <a:schemeClr val="tx1"/>
              </a:solidFill>
              <a:effectLst/>
              <a:uLnTx/>
              <a:uFillTx/>
              <a:latin typeface="Berlin Sans FB Demi" pitchFamily="34" charset="0"/>
              <a:ea typeface="+mn-ea"/>
              <a:cs typeface="+mn-cs"/>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139" y="1412776"/>
            <a:ext cx="3200400" cy="4361688"/>
          </a:xfrm>
          <a:prstGeom prst="rect">
            <a:avLst/>
          </a:prstGeom>
        </p:spPr>
      </p:pic>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FD5764B0-D16D-4C96-898B-D8834D420C27}" type="slidenum">
              <a:rPr lang="en-US" altLang="id-ID" sz="900">
                <a:solidFill>
                  <a:schemeClr val="accent1"/>
                </a:solidFill>
              </a:rPr>
              <a:pPr/>
              <a:t>3</a:t>
            </a:fld>
            <a:endParaRPr lang="en-US" altLang="id-ID" sz="900">
              <a:solidFill>
                <a:schemeClr val="accent1"/>
              </a:solidFill>
            </a:endParaRPr>
          </a:p>
        </p:txBody>
      </p:sp>
      <p:sp>
        <p:nvSpPr>
          <p:cNvPr id="37891" name="TextBox 2"/>
          <p:cNvSpPr txBox="1">
            <a:spLocks noChangeArrowheads="1"/>
          </p:cNvSpPr>
          <p:nvPr/>
        </p:nvSpPr>
        <p:spPr bwMode="auto">
          <a:xfrm>
            <a:off x="685800" y="609600"/>
            <a:ext cx="8001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r>
              <a:rPr lang="en-US" altLang="id-ID" dirty="0"/>
              <a:t>PANCASILA ERA ORDE BARU</a:t>
            </a:r>
            <a:r>
              <a:rPr lang="id-ID" altLang="id-ID" dirty="0"/>
              <a:t> (1965-1998)</a:t>
            </a:r>
            <a:endParaRPr lang="en-US" altLang="id-ID" dirty="0"/>
          </a:p>
        </p:txBody>
      </p:sp>
      <p:sp>
        <p:nvSpPr>
          <p:cNvPr id="4" name="TextBox 3"/>
          <p:cNvSpPr txBox="1"/>
          <p:nvPr/>
        </p:nvSpPr>
        <p:spPr>
          <a:xfrm>
            <a:off x="1475657" y="1484784"/>
            <a:ext cx="7222256" cy="4524315"/>
          </a:xfrm>
          <a:prstGeom prst="rect">
            <a:avLst/>
          </a:prstGeom>
          <a:noFill/>
        </p:spPr>
        <p:txBody>
          <a:bodyPr wrap="square">
            <a:spAutoFit/>
          </a:bodyPr>
          <a:lstStyle/>
          <a:p>
            <a:pPr marL="174625" eaLnBrk="1" hangingPunct="1">
              <a:defRPr/>
            </a:pPr>
            <a:r>
              <a:rPr lang="en-US" dirty="0"/>
              <a:t>Ada 2 </a:t>
            </a:r>
            <a:r>
              <a:rPr lang="en-US" dirty="0" err="1"/>
              <a:t>pandangan</a:t>
            </a:r>
            <a:r>
              <a:rPr lang="en-US" dirty="0"/>
              <a:t> </a:t>
            </a:r>
            <a:r>
              <a:rPr lang="en-US" dirty="0" err="1"/>
              <a:t>besar</a:t>
            </a:r>
            <a:r>
              <a:rPr lang="en-US" dirty="0"/>
              <a:t> </a:t>
            </a:r>
            <a:r>
              <a:rPr lang="en-US" dirty="0" err="1"/>
              <a:t>terhadap</a:t>
            </a:r>
            <a:r>
              <a:rPr lang="en-US" dirty="0"/>
              <a:t> </a:t>
            </a:r>
            <a:r>
              <a:rPr lang="en-US" dirty="0" err="1"/>
              <a:t>Dasar</a:t>
            </a:r>
            <a:r>
              <a:rPr lang="en-US" dirty="0"/>
              <a:t> Negara </a:t>
            </a:r>
            <a:r>
              <a:rPr lang="en-US" dirty="0" err="1"/>
              <a:t>munculnya</a:t>
            </a:r>
            <a:r>
              <a:rPr lang="en-US" dirty="0"/>
              <a:t> </a:t>
            </a:r>
            <a:r>
              <a:rPr lang="en-US" dirty="0" err="1"/>
              <a:t>Dekrit</a:t>
            </a:r>
            <a:r>
              <a:rPr lang="en-US" dirty="0"/>
              <a:t> </a:t>
            </a:r>
            <a:r>
              <a:rPr lang="en-US" dirty="0" err="1"/>
              <a:t>presiden</a:t>
            </a:r>
            <a:endParaRPr lang="en-US" dirty="0"/>
          </a:p>
          <a:p>
            <a:pPr marL="174625" eaLnBrk="1" hangingPunct="1">
              <a:defRPr/>
            </a:pPr>
            <a:endParaRPr lang="en-US" dirty="0"/>
          </a:p>
          <a:p>
            <a:pPr marL="631825" indent="-457200" eaLnBrk="1" hangingPunct="1">
              <a:buFont typeface="+mj-lt"/>
              <a:buAutoNum type="arabicPeriod"/>
              <a:defRPr/>
            </a:pPr>
            <a:r>
              <a:rPr lang="en-US" dirty="0" err="1"/>
              <a:t>Pandangan</a:t>
            </a:r>
            <a:r>
              <a:rPr lang="en-US" dirty="0"/>
              <a:t> yang </a:t>
            </a:r>
            <a:r>
              <a:rPr lang="en-US" dirty="0" err="1"/>
              <a:t>memenuhi</a:t>
            </a:r>
            <a:r>
              <a:rPr lang="en-US" dirty="0"/>
              <a:t> </a:t>
            </a:r>
            <a:r>
              <a:rPr lang="en-US" dirty="0" err="1"/>
              <a:t>anjuran</a:t>
            </a:r>
            <a:r>
              <a:rPr lang="en-US" dirty="0"/>
              <a:t> </a:t>
            </a:r>
            <a:r>
              <a:rPr lang="en-US" dirty="0" err="1"/>
              <a:t>Presiden</a:t>
            </a:r>
            <a:r>
              <a:rPr lang="en-US" dirty="0"/>
              <a:t> / </a:t>
            </a:r>
            <a:r>
              <a:rPr lang="en-US" dirty="0" err="1"/>
              <a:t>Pemerintah</a:t>
            </a:r>
            <a:r>
              <a:rPr lang="en-US" dirty="0"/>
              <a:t> </a:t>
            </a:r>
            <a:r>
              <a:rPr lang="en-US" dirty="0" err="1"/>
              <a:t>untuk</a:t>
            </a:r>
            <a:r>
              <a:rPr lang="en-US" dirty="0"/>
              <a:t> </a:t>
            </a:r>
            <a:r>
              <a:rPr lang="en-US" dirty="0" err="1"/>
              <a:t>kembali</a:t>
            </a:r>
            <a:r>
              <a:rPr lang="en-US" dirty="0"/>
              <a:t> </a:t>
            </a:r>
            <a:r>
              <a:rPr lang="en-US" dirty="0" err="1"/>
              <a:t>ke</a:t>
            </a:r>
            <a:r>
              <a:rPr lang="en-US" dirty="0"/>
              <a:t> UUD 1945 </a:t>
            </a:r>
            <a:r>
              <a:rPr lang="en-US" dirty="0" err="1"/>
              <a:t>dengan</a:t>
            </a:r>
            <a:r>
              <a:rPr lang="en-US" dirty="0"/>
              <a:t> </a:t>
            </a:r>
            <a:r>
              <a:rPr lang="en-US" dirty="0" err="1"/>
              <a:t>Pancasila</a:t>
            </a:r>
            <a:r>
              <a:rPr lang="en-US" dirty="0"/>
              <a:t> yang </a:t>
            </a:r>
            <a:r>
              <a:rPr lang="en-US" dirty="0" err="1"/>
              <a:t>ada</a:t>
            </a:r>
            <a:r>
              <a:rPr lang="en-US" dirty="0"/>
              <a:t> </a:t>
            </a:r>
            <a:r>
              <a:rPr lang="en-US" dirty="0" err="1"/>
              <a:t>dalam</a:t>
            </a:r>
            <a:r>
              <a:rPr lang="en-US" dirty="0"/>
              <a:t> </a:t>
            </a:r>
            <a:r>
              <a:rPr lang="en-US" dirty="0" err="1"/>
              <a:t>Piagam</a:t>
            </a:r>
            <a:r>
              <a:rPr lang="en-US" dirty="0"/>
              <a:t> Jakarta </a:t>
            </a:r>
            <a:r>
              <a:rPr lang="en-US" dirty="0" err="1"/>
              <a:t>sebagai</a:t>
            </a:r>
            <a:r>
              <a:rPr lang="en-US" dirty="0"/>
              <a:t> </a:t>
            </a:r>
            <a:r>
              <a:rPr lang="en-US" dirty="0" err="1"/>
              <a:t>Dasar</a:t>
            </a:r>
            <a:r>
              <a:rPr lang="en-US" dirty="0"/>
              <a:t> Negara</a:t>
            </a:r>
          </a:p>
          <a:p>
            <a:pPr marL="631825" indent="-457200" eaLnBrk="1" hangingPunct="1">
              <a:buFont typeface="+mj-lt"/>
              <a:buAutoNum type="arabicPeriod"/>
              <a:defRPr/>
            </a:pPr>
            <a:endParaRPr lang="en-US" dirty="0"/>
          </a:p>
          <a:p>
            <a:pPr marL="631825" indent="-457200" eaLnBrk="1" hangingPunct="1">
              <a:buFont typeface="+mj-lt"/>
              <a:buAutoNum type="arabicPeriod"/>
              <a:defRPr/>
            </a:pPr>
            <a:r>
              <a:rPr lang="en-US" dirty="0" err="1"/>
              <a:t>Kembali</a:t>
            </a:r>
            <a:r>
              <a:rPr lang="en-US" dirty="0"/>
              <a:t> </a:t>
            </a:r>
            <a:r>
              <a:rPr lang="en-US" dirty="0" err="1"/>
              <a:t>ke</a:t>
            </a:r>
            <a:r>
              <a:rPr lang="en-US" dirty="0"/>
              <a:t> UUD </a:t>
            </a:r>
            <a:r>
              <a:rPr lang="en-US" dirty="0" err="1"/>
              <a:t>dengan</a:t>
            </a:r>
            <a:r>
              <a:rPr lang="en-US" dirty="0"/>
              <a:t> </a:t>
            </a:r>
            <a:r>
              <a:rPr lang="en-US" dirty="0" err="1"/>
              <a:t>Pancasila</a:t>
            </a:r>
            <a:r>
              <a:rPr lang="en-US" dirty="0"/>
              <a:t> yang </a:t>
            </a:r>
            <a:r>
              <a:rPr lang="en-US" dirty="0" err="1"/>
              <a:t>dirumuskan</a:t>
            </a:r>
            <a:r>
              <a:rPr lang="en-US" dirty="0"/>
              <a:t>  </a:t>
            </a:r>
            <a:r>
              <a:rPr lang="en-US" dirty="0" err="1"/>
              <a:t>dalam</a:t>
            </a:r>
            <a:r>
              <a:rPr lang="en-US" dirty="0"/>
              <a:t> </a:t>
            </a:r>
            <a:r>
              <a:rPr lang="en-US" dirty="0" err="1"/>
              <a:t>Pembukaan</a:t>
            </a:r>
            <a:r>
              <a:rPr lang="en-US" dirty="0"/>
              <a:t> UUD 1945 </a:t>
            </a:r>
            <a:r>
              <a:rPr lang="en-US" dirty="0" err="1"/>
              <a:t>dan</a:t>
            </a:r>
            <a:r>
              <a:rPr lang="en-US" dirty="0"/>
              <a:t> </a:t>
            </a:r>
            <a:r>
              <a:rPr lang="en-US" dirty="0" err="1"/>
              <a:t>disyahkan</a:t>
            </a:r>
            <a:r>
              <a:rPr lang="en-US" dirty="0"/>
              <a:t> PPKI </a:t>
            </a:r>
            <a:r>
              <a:rPr lang="en-US" dirty="0" err="1"/>
              <a:t>tanggal</a:t>
            </a:r>
            <a:r>
              <a:rPr lang="en-US" dirty="0"/>
              <a:t> 18 </a:t>
            </a:r>
            <a:r>
              <a:rPr lang="en-US" dirty="0" err="1"/>
              <a:t>Agustus</a:t>
            </a:r>
            <a:r>
              <a:rPr lang="en-US" dirty="0"/>
              <a:t> 1945 </a:t>
            </a:r>
            <a:r>
              <a:rPr lang="en-US" dirty="0" err="1"/>
              <a:t>sebagai</a:t>
            </a:r>
            <a:r>
              <a:rPr lang="en-US" dirty="0"/>
              <a:t> </a:t>
            </a:r>
            <a:r>
              <a:rPr lang="en-US" dirty="0" err="1"/>
              <a:t>Dasar</a:t>
            </a:r>
            <a:r>
              <a:rPr lang="en-US" dirty="0"/>
              <a:t> Negara.(Anshari,1981)</a:t>
            </a:r>
          </a:p>
          <a:p>
            <a:pPr marL="631825" indent="-457200" eaLnBrk="1" hangingPunct="1">
              <a:buFont typeface="+mj-lt"/>
              <a:buAutoNum type="arabicPeriod"/>
              <a:defRPr/>
            </a:pPr>
            <a:endParaRPr lang="en-US" dirty="0"/>
          </a:p>
          <a:p>
            <a:pPr marL="174625" eaLnBrk="1" hangingPunct="1">
              <a:defRPr/>
            </a:pPr>
            <a:r>
              <a:rPr lang="en-US" dirty="0" err="1"/>
              <a:t>Konstituante</a:t>
            </a:r>
            <a:r>
              <a:rPr lang="en-US" dirty="0"/>
              <a:t> </a:t>
            </a:r>
            <a:r>
              <a:rPr lang="en-US" dirty="0" err="1"/>
              <a:t>menemui</a:t>
            </a:r>
            <a:r>
              <a:rPr lang="en-US" dirty="0"/>
              <a:t> </a:t>
            </a:r>
            <a:r>
              <a:rPr lang="en-US" dirty="0" err="1"/>
              <a:t>jalan</a:t>
            </a:r>
            <a:r>
              <a:rPr lang="en-US" dirty="0"/>
              <a:t> </a:t>
            </a:r>
            <a:r>
              <a:rPr lang="en-US" dirty="0" err="1"/>
              <a:t>buntu</a:t>
            </a:r>
            <a:r>
              <a:rPr lang="en-US" dirty="0"/>
              <a:t> </a:t>
            </a:r>
            <a:r>
              <a:rPr lang="en-US" dirty="0" err="1"/>
              <a:t>sehingga</a:t>
            </a:r>
            <a:r>
              <a:rPr lang="en-US" dirty="0"/>
              <a:t> </a:t>
            </a:r>
            <a:r>
              <a:rPr lang="en-US" dirty="0" err="1"/>
              <a:t>Presiden</a:t>
            </a:r>
            <a:r>
              <a:rPr lang="en-US" dirty="0"/>
              <a:t> </a:t>
            </a:r>
            <a:r>
              <a:rPr lang="en-US" dirty="0" err="1"/>
              <a:t>turun</a:t>
            </a:r>
            <a:r>
              <a:rPr lang="en-US" dirty="0"/>
              <a:t> </a:t>
            </a:r>
            <a:r>
              <a:rPr lang="en-US" dirty="0" err="1"/>
              <a:t>tangan</a:t>
            </a:r>
            <a:r>
              <a:rPr lang="en-US" dirty="0"/>
              <a:t> </a:t>
            </a:r>
            <a:r>
              <a:rPr lang="en-US" dirty="0" err="1"/>
              <a:t>dengan</a:t>
            </a:r>
            <a:r>
              <a:rPr lang="en-US" dirty="0"/>
              <a:t> </a:t>
            </a:r>
            <a:r>
              <a:rPr lang="en-US" dirty="0" err="1"/>
              <a:t>dengan</a:t>
            </a:r>
            <a:r>
              <a:rPr lang="en-US" dirty="0"/>
              <a:t> </a:t>
            </a:r>
            <a:r>
              <a:rPr lang="en-US" dirty="0" err="1"/>
              <a:t>mengeluarkan</a:t>
            </a:r>
            <a:r>
              <a:rPr lang="en-US" dirty="0"/>
              <a:t> </a:t>
            </a:r>
            <a:r>
              <a:rPr lang="en-US" dirty="0" err="1"/>
              <a:t>Dekrit</a:t>
            </a:r>
            <a:r>
              <a:rPr lang="en-US" dirty="0"/>
              <a:t> </a:t>
            </a:r>
            <a:r>
              <a:rPr lang="en-US" dirty="0" err="1"/>
              <a:t>Presiden</a:t>
            </a:r>
            <a:r>
              <a:rPr lang="en-US" dirty="0"/>
              <a:t> 5Juli 1959 </a:t>
            </a:r>
            <a:r>
              <a:rPr lang="en-US" dirty="0" err="1"/>
              <a:t>Isinya</a:t>
            </a:r>
            <a:r>
              <a:rPr lang="en-US" dirty="0"/>
              <a:t> :</a:t>
            </a:r>
          </a:p>
          <a:p>
            <a:pPr marL="631825" indent="-457200" eaLnBrk="1" hangingPunct="1">
              <a:buFont typeface="+mj-lt"/>
              <a:buAutoNum type="arabicPeriod"/>
              <a:defRPr/>
            </a:pPr>
            <a:r>
              <a:rPr lang="en-US" dirty="0" err="1"/>
              <a:t>Pembubaran</a:t>
            </a:r>
            <a:r>
              <a:rPr lang="en-US" dirty="0"/>
              <a:t> </a:t>
            </a:r>
            <a:r>
              <a:rPr lang="en-US" dirty="0" err="1"/>
              <a:t>Konstituante</a:t>
            </a:r>
            <a:endParaRPr lang="en-US" dirty="0"/>
          </a:p>
          <a:p>
            <a:pPr marL="631825" indent="-457200" eaLnBrk="1" hangingPunct="1">
              <a:buFont typeface="+mj-lt"/>
              <a:buAutoNum type="arabicPeriod"/>
              <a:defRPr/>
            </a:pPr>
            <a:r>
              <a:rPr lang="en-US" dirty="0"/>
              <a:t>UUD 1945 </a:t>
            </a:r>
            <a:r>
              <a:rPr lang="en-US" dirty="0" err="1"/>
              <a:t>kembali</a:t>
            </a:r>
            <a:r>
              <a:rPr lang="en-US" dirty="0"/>
              <a:t> </a:t>
            </a:r>
            <a:r>
              <a:rPr lang="en-US" dirty="0" err="1"/>
              <a:t>berlaku</a:t>
            </a:r>
            <a:r>
              <a:rPr lang="en-US" dirty="0"/>
              <a:t> </a:t>
            </a:r>
            <a:r>
              <a:rPr lang="en-US" dirty="0" err="1"/>
              <a:t>dan</a:t>
            </a:r>
            <a:endParaRPr lang="en-US" dirty="0"/>
          </a:p>
          <a:p>
            <a:pPr marL="631825" indent="-457200" eaLnBrk="1" hangingPunct="1">
              <a:buFont typeface="+mj-lt"/>
              <a:buAutoNum type="arabicPeriod"/>
              <a:defRPr/>
            </a:pPr>
            <a:r>
              <a:rPr lang="en-US" dirty="0" err="1"/>
              <a:t>Pembubaran</a:t>
            </a:r>
            <a:r>
              <a:rPr lang="en-US" dirty="0"/>
              <a:t> MPRS.</a:t>
            </a:r>
          </a:p>
        </p:txBody>
      </p:sp>
    </p:spTree>
    <p:extLst>
      <p:ext uri="{BB962C8B-B14F-4D97-AF65-F5344CB8AC3E}">
        <p14:creationId xmlns:p14="http://schemas.microsoft.com/office/powerpoint/2010/main" val="280617237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ACB6AD1E-5179-4A7A-81CA-D05998B39B32}" type="slidenum">
              <a:rPr lang="en-US" altLang="id-ID" sz="900">
                <a:solidFill>
                  <a:schemeClr val="accent1"/>
                </a:solidFill>
              </a:rPr>
              <a:pPr/>
              <a:t>4</a:t>
            </a:fld>
            <a:endParaRPr lang="en-US" altLang="id-ID" sz="900">
              <a:solidFill>
                <a:schemeClr val="accent1"/>
              </a:solidFill>
            </a:endParaRPr>
          </a:p>
        </p:txBody>
      </p:sp>
      <p:sp>
        <p:nvSpPr>
          <p:cNvPr id="3" name="TextBox 2"/>
          <p:cNvSpPr txBox="1"/>
          <p:nvPr/>
        </p:nvSpPr>
        <p:spPr>
          <a:xfrm>
            <a:off x="762000" y="533400"/>
            <a:ext cx="7924800" cy="5355312"/>
          </a:xfrm>
          <a:prstGeom prst="rect">
            <a:avLst/>
          </a:prstGeom>
          <a:noFill/>
        </p:spPr>
        <p:txBody>
          <a:bodyPr>
            <a:spAutoFit/>
          </a:bodyPr>
          <a:lstStyle/>
          <a:p>
            <a:pPr eaLnBrk="1" hangingPunct="1">
              <a:defRPr/>
            </a:pPr>
            <a:r>
              <a:rPr lang="en-US" dirty="0" err="1"/>
              <a:t>Setelah</a:t>
            </a:r>
            <a:r>
              <a:rPr lang="en-US" dirty="0"/>
              <a:t> Ir. </a:t>
            </a:r>
            <a:r>
              <a:rPr lang="en-US" dirty="0" err="1"/>
              <a:t>Soekarno</a:t>
            </a:r>
            <a:r>
              <a:rPr lang="en-US" dirty="0"/>
              <a:t> </a:t>
            </a:r>
            <a:r>
              <a:rPr lang="en-US" dirty="0" err="1"/>
              <a:t>turun</a:t>
            </a:r>
            <a:r>
              <a:rPr lang="en-US" dirty="0"/>
              <a:t> </a:t>
            </a:r>
            <a:r>
              <a:rPr lang="en-US" dirty="0" err="1"/>
              <a:t>dari</a:t>
            </a:r>
            <a:r>
              <a:rPr lang="en-US" dirty="0"/>
              <a:t> </a:t>
            </a:r>
            <a:r>
              <a:rPr lang="en-US" dirty="0" err="1"/>
              <a:t>Presiden</a:t>
            </a:r>
            <a:r>
              <a:rPr lang="en-US" dirty="0"/>
              <a:t>, </a:t>
            </a:r>
            <a:r>
              <a:rPr lang="en-US" dirty="0" err="1"/>
              <a:t>Jenderal</a:t>
            </a:r>
            <a:r>
              <a:rPr lang="en-US" dirty="0"/>
              <a:t> Suharto </a:t>
            </a:r>
            <a:r>
              <a:rPr lang="en-US" dirty="0" err="1"/>
              <a:t>memegang</a:t>
            </a:r>
            <a:r>
              <a:rPr lang="en-US" dirty="0"/>
              <a:t> </a:t>
            </a:r>
            <a:r>
              <a:rPr lang="en-US" dirty="0" err="1"/>
              <a:t>kekuasaan</a:t>
            </a:r>
            <a:r>
              <a:rPr lang="en-US" dirty="0"/>
              <a:t> </a:t>
            </a:r>
            <a:r>
              <a:rPr lang="en-US" dirty="0" err="1"/>
              <a:t>kendali</a:t>
            </a:r>
            <a:r>
              <a:rPr lang="en-US" dirty="0"/>
              <a:t> </a:t>
            </a:r>
            <a:r>
              <a:rPr lang="en-US" dirty="0" err="1"/>
              <a:t>negeri</a:t>
            </a:r>
            <a:r>
              <a:rPr lang="en-US" dirty="0"/>
              <a:t> </a:t>
            </a:r>
            <a:r>
              <a:rPr lang="en-US" dirty="0" err="1"/>
              <a:t>ini</a:t>
            </a:r>
            <a:r>
              <a:rPr lang="en-US" dirty="0"/>
              <a:t>.</a:t>
            </a:r>
          </a:p>
          <a:p>
            <a:pPr eaLnBrk="1" hangingPunct="1">
              <a:defRPr/>
            </a:pPr>
            <a:r>
              <a:rPr lang="en-US" dirty="0" err="1"/>
              <a:t>Pada</a:t>
            </a:r>
            <a:r>
              <a:rPr lang="en-US" dirty="0"/>
              <a:t> </a:t>
            </a:r>
            <a:r>
              <a:rPr lang="en-US" dirty="0" err="1"/>
              <a:t>hari</a:t>
            </a:r>
            <a:r>
              <a:rPr lang="en-US" dirty="0"/>
              <a:t> </a:t>
            </a:r>
            <a:r>
              <a:rPr lang="en-US" dirty="0" err="1"/>
              <a:t>lahir</a:t>
            </a:r>
            <a:r>
              <a:rPr lang="en-US" dirty="0"/>
              <a:t> </a:t>
            </a:r>
            <a:r>
              <a:rPr lang="en-US" dirty="0" err="1"/>
              <a:t>Pancasila</a:t>
            </a:r>
            <a:r>
              <a:rPr lang="en-US" dirty="0"/>
              <a:t> 1 </a:t>
            </a:r>
            <a:r>
              <a:rPr lang="en-US" dirty="0" err="1"/>
              <a:t>Juni</a:t>
            </a:r>
            <a:r>
              <a:rPr lang="en-US" dirty="0"/>
              <a:t> 1967, </a:t>
            </a:r>
            <a:r>
              <a:rPr lang="en-US" dirty="0" err="1"/>
              <a:t>presiden</a:t>
            </a:r>
            <a:r>
              <a:rPr lang="en-US" dirty="0"/>
              <a:t> Suharto </a:t>
            </a:r>
            <a:r>
              <a:rPr lang="en-US" dirty="0" err="1"/>
              <a:t>mengatakan</a:t>
            </a:r>
            <a:r>
              <a:rPr lang="en-US" dirty="0"/>
              <a:t> “</a:t>
            </a:r>
            <a:r>
              <a:rPr lang="en-US" dirty="0" err="1"/>
              <a:t>Pancasila</a:t>
            </a:r>
            <a:r>
              <a:rPr lang="en-US" dirty="0"/>
              <a:t> </a:t>
            </a:r>
            <a:r>
              <a:rPr lang="en-US" dirty="0" err="1"/>
              <a:t>makin</a:t>
            </a:r>
            <a:r>
              <a:rPr lang="en-US" dirty="0"/>
              <a:t> </a:t>
            </a:r>
            <a:r>
              <a:rPr lang="en-US" dirty="0" err="1"/>
              <a:t>banyak</a:t>
            </a:r>
            <a:r>
              <a:rPr lang="en-US" dirty="0"/>
              <a:t> </a:t>
            </a:r>
            <a:r>
              <a:rPr lang="en-US" dirty="0" err="1"/>
              <a:t>mengalami</a:t>
            </a:r>
            <a:r>
              <a:rPr lang="en-US" dirty="0"/>
              <a:t> </a:t>
            </a:r>
            <a:r>
              <a:rPr lang="en-US" dirty="0" err="1"/>
              <a:t>ujian</a:t>
            </a:r>
            <a:r>
              <a:rPr lang="en-US" dirty="0"/>
              <a:t> </a:t>
            </a:r>
            <a:r>
              <a:rPr lang="en-US" dirty="0" err="1"/>
              <a:t>zaman</a:t>
            </a:r>
            <a:r>
              <a:rPr lang="en-US" dirty="0"/>
              <a:t> </a:t>
            </a:r>
            <a:r>
              <a:rPr lang="en-US" dirty="0" err="1"/>
              <a:t>dan</a:t>
            </a:r>
            <a:r>
              <a:rPr lang="en-US" dirty="0"/>
              <a:t> </a:t>
            </a:r>
            <a:r>
              <a:rPr lang="en-US" dirty="0" err="1"/>
              <a:t>makin</a:t>
            </a:r>
            <a:r>
              <a:rPr lang="en-US" dirty="0"/>
              <a:t> </a:t>
            </a:r>
            <a:r>
              <a:rPr lang="en-US" dirty="0" err="1"/>
              <a:t>bulat</a:t>
            </a:r>
            <a:r>
              <a:rPr lang="en-US" dirty="0"/>
              <a:t> </a:t>
            </a:r>
            <a:r>
              <a:rPr lang="en-US" dirty="0" err="1"/>
              <a:t>tekad</a:t>
            </a:r>
            <a:r>
              <a:rPr lang="en-US" dirty="0"/>
              <a:t> </a:t>
            </a:r>
            <a:r>
              <a:rPr lang="en-US" dirty="0" err="1"/>
              <a:t>kita</a:t>
            </a:r>
            <a:r>
              <a:rPr lang="en-US" dirty="0"/>
              <a:t> </a:t>
            </a:r>
            <a:r>
              <a:rPr lang="en-US" dirty="0" err="1"/>
              <a:t>mempertahankan</a:t>
            </a:r>
            <a:r>
              <a:rPr lang="en-US" dirty="0"/>
              <a:t> </a:t>
            </a:r>
            <a:r>
              <a:rPr lang="en-US" dirty="0" err="1"/>
              <a:t>Pancasila</a:t>
            </a:r>
            <a:r>
              <a:rPr lang="en-US" dirty="0"/>
              <a:t>” </a:t>
            </a:r>
            <a:r>
              <a:rPr lang="en-US" dirty="0" err="1"/>
              <a:t>Pancasila</a:t>
            </a:r>
            <a:r>
              <a:rPr lang="en-US" dirty="0"/>
              <a:t> </a:t>
            </a:r>
            <a:r>
              <a:rPr lang="en-US" dirty="0" err="1"/>
              <a:t>harus</a:t>
            </a:r>
            <a:r>
              <a:rPr lang="en-US" dirty="0"/>
              <a:t> </a:t>
            </a:r>
            <a:r>
              <a:rPr lang="en-US" dirty="0" err="1"/>
              <a:t>diamalkan</a:t>
            </a:r>
            <a:r>
              <a:rPr lang="en-US" dirty="0"/>
              <a:t> (</a:t>
            </a:r>
            <a:r>
              <a:rPr lang="en-US" dirty="0" err="1"/>
              <a:t>Setiardjo</a:t>
            </a:r>
            <a:r>
              <a:rPr lang="en-US" dirty="0"/>
              <a:t>, 1994)</a:t>
            </a:r>
          </a:p>
          <a:p>
            <a:pPr eaLnBrk="1" hangingPunct="1">
              <a:defRPr/>
            </a:pPr>
            <a:endParaRPr lang="en-US" dirty="0"/>
          </a:p>
          <a:p>
            <a:pPr marL="342900" indent="-342900" eaLnBrk="1" hangingPunct="1">
              <a:buFont typeface="Arial" panose="020B0604020202020204" pitchFamily="34" charset="0"/>
              <a:buChar char="•"/>
              <a:defRPr/>
            </a:pPr>
            <a:r>
              <a:rPr lang="en-US" dirty="0" err="1"/>
              <a:t>Tanggal</a:t>
            </a:r>
            <a:r>
              <a:rPr lang="en-US" dirty="0"/>
              <a:t> 1 </a:t>
            </a:r>
            <a:r>
              <a:rPr lang="en-US" dirty="0" err="1"/>
              <a:t>Juni</a:t>
            </a:r>
            <a:r>
              <a:rPr lang="en-US" dirty="0"/>
              <a:t> 1968 </a:t>
            </a:r>
            <a:r>
              <a:rPr lang="en-US" dirty="0" err="1"/>
              <a:t>Presiden</a:t>
            </a:r>
            <a:r>
              <a:rPr lang="en-US" dirty="0"/>
              <a:t> Suharto men</a:t>
            </a:r>
            <a:r>
              <a:rPr lang="id-ID" dirty="0"/>
              <a:t>y</a:t>
            </a:r>
            <a:r>
              <a:rPr lang="en-US" dirty="0" err="1"/>
              <a:t>atakan</a:t>
            </a:r>
            <a:r>
              <a:rPr lang="en-US" dirty="0"/>
              <a:t> </a:t>
            </a:r>
            <a:r>
              <a:rPr lang="en-US" dirty="0" err="1"/>
              <a:t>bahwa</a:t>
            </a:r>
            <a:r>
              <a:rPr lang="en-US" dirty="0"/>
              <a:t> </a:t>
            </a:r>
            <a:r>
              <a:rPr lang="en-US" dirty="0" err="1"/>
              <a:t>Pancasila</a:t>
            </a:r>
            <a:r>
              <a:rPr lang="en-US" dirty="0"/>
              <a:t> </a:t>
            </a:r>
            <a:r>
              <a:rPr lang="en-US" dirty="0" err="1"/>
              <a:t>sebagai</a:t>
            </a:r>
            <a:r>
              <a:rPr lang="en-US" dirty="0"/>
              <a:t> </a:t>
            </a:r>
            <a:r>
              <a:rPr lang="en-US" dirty="0" err="1"/>
              <a:t>pegagngan</a:t>
            </a:r>
            <a:r>
              <a:rPr lang="en-US" dirty="0"/>
              <a:t> </a:t>
            </a:r>
            <a:r>
              <a:rPr lang="en-US" dirty="0" err="1"/>
              <a:t>hidup</a:t>
            </a:r>
            <a:r>
              <a:rPr lang="en-US" dirty="0"/>
              <a:t> </a:t>
            </a:r>
            <a:r>
              <a:rPr lang="en-US" dirty="0" err="1"/>
              <a:t>bangsa</a:t>
            </a:r>
            <a:r>
              <a:rPr lang="en-US" dirty="0"/>
              <a:t>, </a:t>
            </a:r>
            <a:r>
              <a:rPr lang="en-US" dirty="0" err="1"/>
              <a:t>jika</a:t>
            </a:r>
            <a:r>
              <a:rPr lang="en-US" dirty="0"/>
              <a:t> </a:t>
            </a:r>
            <a:r>
              <a:rPr lang="en-US" dirty="0" err="1"/>
              <a:t>ada</a:t>
            </a:r>
            <a:r>
              <a:rPr lang="en-US" dirty="0"/>
              <a:t> </a:t>
            </a:r>
            <a:r>
              <a:rPr lang="en-US" dirty="0" err="1"/>
              <a:t>pihak-pihak</a:t>
            </a:r>
            <a:r>
              <a:rPr lang="en-US" dirty="0"/>
              <a:t> yang </a:t>
            </a:r>
            <a:r>
              <a:rPr lang="en-US" dirty="0" err="1"/>
              <a:t>mau</a:t>
            </a:r>
            <a:r>
              <a:rPr lang="en-US" dirty="0"/>
              <a:t> </a:t>
            </a:r>
            <a:r>
              <a:rPr lang="en-US" dirty="0" err="1"/>
              <a:t>mengganti</a:t>
            </a:r>
            <a:r>
              <a:rPr lang="en-US" dirty="0"/>
              <a:t>, </a:t>
            </a:r>
            <a:r>
              <a:rPr lang="en-US" dirty="0" err="1"/>
              <a:t>merubah</a:t>
            </a:r>
            <a:r>
              <a:rPr lang="en-US" dirty="0"/>
              <a:t> </a:t>
            </a:r>
            <a:r>
              <a:rPr lang="en-US" dirty="0" err="1"/>
              <a:t>dan</a:t>
            </a:r>
            <a:r>
              <a:rPr lang="en-US" dirty="0"/>
              <a:t> </a:t>
            </a:r>
            <a:r>
              <a:rPr lang="en-US" dirty="0" err="1"/>
              <a:t>menyimpang</a:t>
            </a:r>
            <a:r>
              <a:rPr lang="en-US" dirty="0"/>
              <a:t> </a:t>
            </a:r>
            <a:r>
              <a:rPr lang="en-US" dirty="0" err="1"/>
              <a:t>dari</a:t>
            </a:r>
            <a:r>
              <a:rPr lang="en-US" dirty="0"/>
              <a:t> </a:t>
            </a:r>
            <a:r>
              <a:rPr lang="en-US" dirty="0" err="1"/>
              <a:t>Pancasila</a:t>
            </a:r>
            <a:r>
              <a:rPr lang="en-US" dirty="0"/>
              <a:t> </a:t>
            </a:r>
            <a:r>
              <a:rPr lang="en-US" dirty="0" err="1"/>
              <a:t>pasti</a:t>
            </a:r>
            <a:r>
              <a:rPr lang="en-US" dirty="0"/>
              <a:t> </a:t>
            </a:r>
            <a:r>
              <a:rPr lang="en-US" dirty="0" err="1"/>
              <a:t>digagalkan</a:t>
            </a:r>
            <a:r>
              <a:rPr lang="en-US" dirty="0"/>
              <a:t> (</a:t>
            </a:r>
            <a:r>
              <a:rPr lang="en-US" dirty="0" err="1"/>
              <a:t>Pranoto</a:t>
            </a:r>
            <a:r>
              <a:rPr lang="en-US" dirty="0"/>
              <a:t> </a:t>
            </a:r>
            <a:r>
              <a:rPr lang="en-US" dirty="0" err="1"/>
              <a:t>dalam</a:t>
            </a:r>
            <a:r>
              <a:rPr lang="en-US" dirty="0"/>
              <a:t> Dodo &amp;</a:t>
            </a:r>
            <a:r>
              <a:rPr lang="en-US" dirty="0" err="1"/>
              <a:t>Endah</a:t>
            </a:r>
            <a:r>
              <a:rPr lang="en-US" dirty="0"/>
              <a:t>, 2010)</a:t>
            </a:r>
          </a:p>
          <a:p>
            <a:pPr marL="342900" indent="-342900" eaLnBrk="1" hangingPunct="1">
              <a:buFont typeface="Arial" panose="020B0604020202020204" pitchFamily="34" charset="0"/>
              <a:buChar char="•"/>
              <a:defRPr/>
            </a:pPr>
            <a:endParaRPr lang="en-US" dirty="0"/>
          </a:p>
          <a:p>
            <a:pPr marL="342900" indent="-342900" eaLnBrk="1" hangingPunct="1">
              <a:buFont typeface="Arial" panose="020B0604020202020204" pitchFamily="34" charset="0"/>
              <a:buChar char="•"/>
              <a:defRPr/>
            </a:pPr>
            <a:r>
              <a:rPr lang="en-US" dirty="0" err="1"/>
              <a:t>Tanggal</a:t>
            </a:r>
            <a:r>
              <a:rPr lang="en-US" dirty="0"/>
              <a:t> 22 </a:t>
            </a:r>
            <a:r>
              <a:rPr lang="en-US" dirty="0" err="1"/>
              <a:t>Maret</a:t>
            </a:r>
            <a:r>
              <a:rPr lang="en-US" dirty="0"/>
              <a:t> 1978 </a:t>
            </a:r>
            <a:r>
              <a:rPr lang="en-US" dirty="0" err="1"/>
              <a:t>ditetapkan</a:t>
            </a:r>
            <a:r>
              <a:rPr lang="en-US" dirty="0"/>
              <a:t> TAP MPR </a:t>
            </a:r>
            <a:r>
              <a:rPr lang="en-US" dirty="0" err="1"/>
              <a:t>nomor</a:t>
            </a:r>
            <a:r>
              <a:rPr lang="en-US" dirty="0"/>
              <a:t> II/MPR/1978 </a:t>
            </a:r>
            <a:r>
              <a:rPr lang="en-US" dirty="0" err="1"/>
              <a:t>tentang</a:t>
            </a:r>
            <a:r>
              <a:rPr lang="en-US" dirty="0"/>
              <a:t> P-4 (</a:t>
            </a:r>
            <a:r>
              <a:rPr lang="en-US" dirty="0" err="1"/>
              <a:t>Pedoman</a:t>
            </a:r>
            <a:r>
              <a:rPr lang="en-US" dirty="0"/>
              <a:t> </a:t>
            </a:r>
            <a:r>
              <a:rPr lang="en-US" dirty="0" err="1"/>
              <a:t>Penghayatan</a:t>
            </a:r>
            <a:r>
              <a:rPr lang="en-US" dirty="0"/>
              <a:t> </a:t>
            </a:r>
            <a:r>
              <a:rPr lang="en-US" dirty="0" err="1"/>
              <a:t>dan</a:t>
            </a:r>
            <a:r>
              <a:rPr lang="en-US" dirty="0"/>
              <a:t> </a:t>
            </a:r>
            <a:r>
              <a:rPr lang="en-US" dirty="0" err="1"/>
              <a:t>Pengamalan</a:t>
            </a:r>
            <a:r>
              <a:rPr lang="en-US" dirty="0"/>
              <a:t> </a:t>
            </a:r>
            <a:r>
              <a:rPr lang="en-US" dirty="0" err="1"/>
              <a:t>Pancasila</a:t>
            </a:r>
            <a:r>
              <a:rPr lang="en-US" dirty="0"/>
              <a:t>) </a:t>
            </a:r>
            <a:r>
              <a:rPr lang="en-US" dirty="0" err="1"/>
              <a:t>atau</a:t>
            </a:r>
            <a:r>
              <a:rPr lang="en-US" dirty="0"/>
              <a:t> </a:t>
            </a:r>
            <a:r>
              <a:rPr lang="en-US" dirty="0" err="1"/>
              <a:t>Eka</a:t>
            </a:r>
            <a:r>
              <a:rPr lang="en-US" dirty="0"/>
              <a:t> </a:t>
            </a:r>
            <a:r>
              <a:rPr lang="en-US" dirty="0" err="1"/>
              <a:t>Prasetya</a:t>
            </a:r>
            <a:r>
              <a:rPr lang="en-US" dirty="0"/>
              <a:t> </a:t>
            </a:r>
            <a:r>
              <a:rPr lang="en-US" dirty="0" err="1"/>
              <a:t>Panca</a:t>
            </a:r>
            <a:r>
              <a:rPr lang="en-US" dirty="0"/>
              <a:t> </a:t>
            </a:r>
            <a:r>
              <a:rPr lang="en-US" dirty="0" err="1"/>
              <a:t>Karsa</a:t>
            </a:r>
            <a:r>
              <a:rPr lang="en-US" dirty="0"/>
              <a:t>. </a:t>
            </a:r>
            <a:r>
              <a:rPr lang="en-US" dirty="0" err="1"/>
              <a:t>Pasal</a:t>
            </a:r>
            <a:r>
              <a:rPr lang="en-US" dirty="0"/>
              <a:t> 4 </a:t>
            </a:r>
            <a:r>
              <a:rPr lang="en-US" dirty="0" err="1"/>
              <a:t>menjelaskan</a:t>
            </a:r>
            <a:r>
              <a:rPr lang="en-US" dirty="0"/>
              <a:t> P-4 </a:t>
            </a:r>
            <a:r>
              <a:rPr lang="en-US" dirty="0" err="1"/>
              <a:t>merupakan</a:t>
            </a:r>
            <a:r>
              <a:rPr lang="en-US" dirty="0"/>
              <a:t> </a:t>
            </a:r>
            <a:r>
              <a:rPr lang="en-US" dirty="0" err="1"/>
              <a:t>penuntun</a:t>
            </a:r>
            <a:r>
              <a:rPr lang="en-US" dirty="0"/>
              <a:t> </a:t>
            </a:r>
            <a:r>
              <a:rPr lang="en-US" dirty="0" err="1"/>
              <a:t>dan</a:t>
            </a:r>
            <a:r>
              <a:rPr lang="en-US" dirty="0"/>
              <a:t> </a:t>
            </a:r>
            <a:r>
              <a:rPr lang="en-US" dirty="0" err="1"/>
              <a:t>pegangan</a:t>
            </a:r>
            <a:r>
              <a:rPr lang="en-US" dirty="0"/>
              <a:t> </a:t>
            </a:r>
            <a:r>
              <a:rPr lang="en-US" dirty="0" err="1"/>
              <a:t>hidup</a:t>
            </a:r>
            <a:r>
              <a:rPr lang="en-US" dirty="0"/>
              <a:t> </a:t>
            </a:r>
            <a:r>
              <a:rPr lang="en-US" dirty="0" err="1"/>
              <a:t>dalam</a:t>
            </a:r>
            <a:r>
              <a:rPr lang="en-US" dirty="0"/>
              <a:t> </a:t>
            </a:r>
            <a:r>
              <a:rPr lang="en-US" dirty="0" err="1"/>
              <a:t>kehidupan</a:t>
            </a:r>
            <a:r>
              <a:rPr lang="en-US" dirty="0"/>
              <a:t> </a:t>
            </a:r>
            <a:r>
              <a:rPr lang="en-US" dirty="0" err="1"/>
              <a:t>bermsyarakat</a:t>
            </a:r>
            <a:r>
              <a:rPr lang="en-US" dirty="0"/>
              <a:t>, </a:t>
            </a:r>
            <a:r>
              <a:rPr lang="en-US" dirty="0" err="1"/>
              <a:t>berbangsa</a:t>
            </a:r>
            <a:r>
              <a:rPr lang="en-US" dirty="0"/>
              <a:t> </a:t>
            </a:r>
            <a:r>
              <a:rPr lang="en-US" dirty="0" err="1"/>
              <a:t>dan</a:t>
            </a:r>
            <a:r>
              <a:rPr lang="en-US" dirty="0"/>
              <a:t> </a:t>
            </a:r>
            <a:r>
              <a:rPr lang="en-US" dirty="0" err="1"/>
              <a:t>bernegara</a:t>
            </a:r>
            <a:r>
              <a:rPr lang="en-US" dirty="0"/>
              <a:t> </a:t>
            </a:r>
            <a:r>
              <a:rPr lang="en-US" dirty="0" err="1"/>
              <a:t>bagi</a:t>
            </a:r>
            <a:r>
              <a:rPr lang="en-US" dirty="0"/>
              <a:t> </a:t>
            </a:r>
            <a:r>
              <a:rPr lang="en-US" dirty="0" err="1"/>
              <a:t>setiap</a:t>
            </a:r>
            <a:r>
              <a:rPr lang="en-US" dirty="0"/>
              <a:t> WNI </a:t>
            </a:r>
            <a:r>
              <a:rPr lang="en-US" dirty="0" err="1"/>
              <a:t>dengan</a:t>
            </a:r>
            <a:r>
              <a:rPr lang="en-US" dirty="0"/>
              <a:t> </a:t>
            </a:r>
            <a:r>
              <a:rPr lang="en-US" dirty="0" err="1"/>
              <a:t>nilai</a:t>
            </a:r>
            <a:r>
              <a:rPr lang="en-US" dirty="0"/>
              <a:t> </a:t>
            </a:r>
            <a:r>
              <a:rPr lang="en-US" dirty="0" err="1"/>
              <a:t>dan</a:t>
            </a:r>
            <a:r>
              <a:rPr lang="en-US" dirty="0"/>
              <a:t> </a:t>
            </a:r>
            <a:r>
              <a:rPr lang="en-US" dirty="0" err="1"/>
              <a:t>norma-norma</a:t>
            </a:r>
            <a:r>
              <a:rPr lang="en-US" dirty="0"/>
              <a:t> yang </a:t>
            </a:r>
            <a:r>
              <a:rPr lang="en-US" dirty="0" err="1"/>
              <a:t>terkandung</a:t>
            </a:r>
            <a:r>
              <a:rPr lang="en-US" dirty="0"/>
              <a:t> </a:t>
            </a:r>
            <a:r>
              <a:rPr lang="en-US" dirty="0" err="1"/>
              <a:t>dalam</a:t>
            </a:r>
            <a:r>
              <a:rPr lang="en-US" dirty="0"/>
              <a:t> P-4 </a:t>
            </a:r>
            <a:r>
              <a:rPr lang="en-US" dirty="0" err="1"/>
              <a:t>sebanyak</a:t>
            </a:r>
            <a:r>
              <a:rPr lang="en-US" dirty="0"/>
              <a:t> 36 </a:t>
            </a:r>
            <a:r>
              <a:rPr lang="en-US" dirty="0" err="1"/>
              <a:t>butir</a:t>
            </a:r>
            <a:r>
              <a:rPr lang="en-US" dirty="0"/>
              <a:t>, </a:t>
            </a:r>
            <a:r>
              <a:rPr lang="en-US" dirty="0" err="1"/>
              <a:t>kemudian</a:t>
            </a:r>
            <a:r>
              <a:rPr lang="en-US" dirty="0"/>
              <a:t> </a:t>
            </a:r>
            <a:r>
              <a:rPr lang="en-US" dirty="0" err="1"/>
              <a:t>tahun</a:t>
            </a:r>
            <a:r>
              <a:rPr lang="en-US" dirty="0"/>
              <a:t> 1994 </a:t>
            </a:r>
            <a:r>
              <a:rPr lang="en-US" dirty="0" err="1"/>
              <a:t>menjadi</a:t>
            </a:r>
            <a:r>
              <a:rPr lang="en-US" dirty="0"/>
              <a:t> 45 </a:t>
            </a:r>
            <a:r>
              <a:rPr lang="en-US" dirty="0" err="1"/>
              <a:t>butir</a:t>
            </a:r>
            <a:r>
              <a:rPr lang="en-US" dirty="0"/>
              <a:t> </a:t>
            </a:r>
            <a:r>
              <a:rPr lang="en-US" dirty="0" err="1"/>
              <a:t>penjabarannya</a:t>
            </a:r>
            <a:endParaRPr lang="en-US" dirty="0"/>
          </a:p>
          <a:p>
            <a:pPr marL="342900" indent="-342900" eaLnBrk="1" hangingPunct="1">
              <a:buFont typeface="Arial" panose="020B0604020202020204" pitchFamily="34" charset="0"/>
              <a:buChar char="•"/>
              <a:defRPr/>
            </a:pPr>
            <a:endParaRPr lang="en-US" dirty="0"/>
          </a:p>
        </p:txBody>
      </p:sp>
    </p:spTree>
    <p:extLst>
      <p:ext uri="{BB962C8B-B14F-4D97-AF65-F5344CB8AC3E}">
        <p14:creationId xmlns:p14="http://schemas.microsoft.com/office/powerpoint/2010/main" val="400999361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E3D13838-D5C2-410B-8E2F-4687C1D03E21}" type="slidenum">
              <a:rPr lang="en-US" altLang="id-ID" sz="900">
                <a:solidFill>
                  <a:schemeClr val="accent1"/>
                </a:solidFill>
              </a:rPr>
              <a:pPr/>
              <a:t>5</a:t>
            </a:fld>
            <a:endParaRPr lang="en-US" altLang="id-ID" sz="900">
              <a:solidFill>
                <a:schemeClr val="accent1"/>
              </a:solidFill>
            </a:endParaRPr>
          </a:p>
        </p:txBody>
      </p:sp>
      <p:sp>
        <p:nvSpPr>
          <p:cNvPr id="39939" name="TextBox 2"/>
          <p:cNvSpPr txBox="1">
            <a:spLocks noChangeArrowheads="1"/>
          </p:cNvSpPr>
          <p:nvPr/>
        </p:nvSpPr>
        <p:spPr bwMode="auto">
          <a:xfrm>
            <a:off x="762000" y="457200"/>
            <a:ext cx="7620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a:t>Agustus 1982 pemerintah Orde Baru menjalankan azas tunggal , dimana setiap parpol harus mengakui posisi Pancasila sebagai pemersatu bangsa (Pranoto dalam dodo dan Endah, 2010)</a:t>
            </a:r>
          </a:p>
          <a:p>
            <a:pPr eaLnBrk="1" hangingPunct="1">
              <a:buFont typeface="Arial" panose="020B0604020202020204" pitchFamily="34" charset="0"/>
              <a:buChar char="•"/>
            </a:pPr>
            <a:endParaRPr lang="en-US" altLang="id-ID"/>
          </a:p>
          <a:p>
            <a:pPr eaLnBrk="1" hangingPunct="1">
              <a:buFont typeface="Arial" panose="020B0604020202020204" pitchFamily="34" charset="0"/>
              <a:buChar char="•"/>
            </a:pPr>
            <a:r>
              <a:rPr lang="en-US" altLang="id-ID"/>
              <a:t>Dengan semakin terbukanya informasi dunia dan pengaruh luar masuk ke Indonesia Demokrasi semakin santer mengkritik praktek pemerintah Orde Baru yang tidak transparan dan Otoriter, kosup dan manipulasi politik dan sekaligus mengkritik praktek Pancasila. Tapi kondisi ini bertahan sampai lengsernya Presiden Suharto pada 21 Mei 1998 (Pranoto dalam dodo dan Endah, 2010)</a:t>
            </a:r>
          </a:p>
        </p:txBody>
      </p:sp>
    </p:spTree>
    <p:extLst>
      <p:ext uri="{BB962C8B-B14F-4D97-AF65-F5344CB8AC3E}">
        <p14:creationId xmlns:p14="http://schemas.microsoft.com/office/powerpoint/2010/main" val="354397700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3A05BD3F-7DD6-461F-8BE5-F890B5171E5D}" type="slidenum">
              <a:rPr lang="en-US" altLang="id-ID" sz="900">
                <a:solidFill>
                  <a:schemeClr val="accent1"/>
                </a:solidFill>
              </a:rPr>
              <a:pPr/>
              <a:t>6</a:t>
            </a:fld>
            <a:endParaRPr lang="en-US" altLang="id-ID" sz="900">
              <a:solidFill>
                <a:schemeClr val="accent1"/>
              </a:solidFill>
            </a:endParaRPr>
          </a:p>
        </p:txBody>
      </p:sp>
      <p:sp>
        <p:nvSpPr>
          <p:cNvPr id="40963" name="TextBox 2"/>
          <p:cNvSpPr txBox="1">
            <a:spLocks noChangeArrowheads="1"/>
          </p:cNvSpPr>
          <p:nvPr/>
        </p:nvSpPr>
        <p:spPr bwMode="auto">
          <a:xfrm>
            <a:off x="685800" y="381000"/>
            <a:ext cx="8229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r>
              <a:rPr lang="en-US" altLang="id-ID" dirty="0"/>
              <a:t>PANCASILA ERA REFORMASI</a:t>
            </a:r>
          </a:p>
        </p:txBody>
      </p:sp>
      <p:sp>
        <p:nvSpPr>
          <p:cNvPr id="40964" name="TextBox 3"/>
          <p:cNvSpPr txBox="1">
            <a:spLocks noChangeArrowheads="1"/>
          </p:cNvSpPr>
          <p:nvPr/>
        </p:nvSpPr>
        <p:spPr bwMode="auto">
          <a:xfrm>
            <a:off x="2987824" y="1076614"/>
            <a:ext cx="5927576"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9113" indent="-28575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algn="just" eaLnBrk="1" hangingPunct="1">
              <a:buFont typeface="Arial" panose="020B0604020202020204" pitchFamily="34" charset="0"/>
              <a:buChar char="•"/>
            </a:pPr>
            <a:r>
              <a:rPr lang="en-US" altLang="id-ID" sz="1600" dirty="0" err="1"/>
              <a:t>Pancasila</a:t>
            </a:r>
            <a:r>
              <a:rPr lang="en-US" altLang="id-ID" sz="1600" dirty="0"/>
              <a:t> yang </a:t>
            </a:r>
            <a:r>
              <a:rPr lang="en-US" altLang="id-ID" sz="1600" dirty="0" err="1"/>
              <a:t>seharusnya</a:t>
            </a:r>
            <a:r>
              <a:rPr lang="en-US" altLang="id-ID" sz="1600" dirty="0"/>
              <a:t> </a:t>
            </a:r>
            <a:r>
              <a:rPr lang="en-US" altLang="id-ID" sz="1600" dirty="0" err="1"/>
              <a:t>sebagai</a:t>
            </a:r>
            <a:r>
              <a:rPr lang="en-US" altLang="id-ID" sz="1600" dirty="0"/>
              <a:t> </a:t>
            </a:r>
            <a:r>
              <a:rPr lang="en-US" altLang="id-ID" sz="1600" dirty="0" err="1"/>
              <a:t>nilai</a:t>
            </a:r>
            <a:r>
              <a:rPr lang="en-US" altLang="id-ID" sz="1600" dirty="0"/>
              <a:t>, </a:t>
            </a:r>
            <a:r>
              <a:rPr lang="en-US" altLang="id-ID" sz="1600" dirty="0" err="1"/>
              <a:t>dasar</a:t>
            </a:r>
            <a:r>
              <a:rPr lang="en-US" altLang="id-ID" sz="1600" dirty="0"/>
              <a:t> moral </a:t>
            </a:r>
            <a:r>
              <a:rPr lang="en-US" altLang="id-ID" sz="1600" dirty="0" err="1"/>
              <a:t>etika</a:t>
            </a:r>
            <a:r>
              <a:rPr lang="en-US" altLang="id-ID" sz="1600" dirty="0"/>
              <a:t> </a:t>
            </a:r>
            <a:r>
              <a:rPr lang="en-US" altLang="id-ID" sz="1600" dirty="0" err="1"/>
              <a:t>bagi</a:t>
            </a:r>
            <a:r>
              <a:rPr lang="en-US" altLang="id-ID" sz="1600" dirty="0"/>
              <a:t> Negara </a:t>
            </a:r>
            <a:r>
              <a:rPr lang="en-US" altLang="id-ID" sz="1600" dirty="0" err="1"/>
              <a:t>dan</a:t>
            </a:r>
            <a:r>
              <a:rPr lang="en-US" altLang="id-ID" sz="1600" dirty="0"/>
              <a:t> </a:t>
            </a:r>
            <a:r>
              <a:rPr lang="en-US" altLang="id-ID" sz="1600" dirty="0" err="1"/>
              <a:t>pelaksana</a:t>
            </a:r>
            <a:r>
              <a:rPr lang="en-US" altLang="id-ID" sz="1600" dirty="0"/>
              <a:t> Negara, </a:t>
            </a:r>
            <a:r>
              <a:rPr lang="en-US" altLang="id-ID" sz="1600" dirty="0" err="1"/>
              <a:t>dalam</a:t>
            </a:r>
            <a:r>
              <a:rPr lang="en-US" altLang="id-ID" sz="1600" dirty="0"/>
              <a:t> </a:t>
            </a:r>
            <a:r>
              <a:rPr lang="en-US" altLang="id-ID" sz="1600" dirty="0" err="1"/>
              <a:t>kenyataanya</a:t>
            </a:r>
            <a:r>
              <a:rPr lang="en-US" altLang="id-ID" sz="1600" dirty="0"/>
              <a:t> </a:t>
            </a:r>
            <a:r>
              <a:rPr lang="en-US" altLang="id-ID" sz="1600" dirty="0" err="1"/>
              <a:t>digunakan</a:t>
            </a:r>
            <a:r>
              <a:rPr lang="en-US" altLang="id-ID" sz="1600" dirty="0"/>
              <a:t> </a:t>
            </a:r>
            <a:r>
              <a:rPr lang="en-US" altLang="id-ID" sz="1600" dirty="0" err="1"/>
              <a:t>sebagai</a:t>
            </a:r>
            <a:r>
              <a:rPr lang="en-US" altLang="id-ID" sz="1600" dirty="0"/>
              <a:t> </a:t>
            </a:r>
            <a:r>
              <a:rPr lang="en-US" altLang="id-ID" sz="1600" dirty="0" err="1"/>
              <a:t>alat</a:t>
            </a:r>
            <a:r>
              <a:rPr lang="en-US" altLang="id-ID" sz="1600" dirty="0"/>
              <a:t> </a:t>
            </a:r>
            <a:r>
              <a:rPr lang="en-US" altLang="id-ID" sz="1600" dirty="0" err="1"/>
              <a:t>legitimasi</a:t>
            </a:r>
            <a:r>
              <a:rPr lang="en-US" altLang="id-ID" sz="1600" dirty="0"/>
              <a:t> </a:t>
            </a:r>
            <a:r>
              <a:rPr lang="en-US" altLang="id-ID" sz="1600" dirty="0" err="1"/>
              <a:t>politik</a:t>
            </a:r>
            <a:r>
              <a:rPr lang="en-US" altLang="id-ID" sz="1600" dirty="0"/>
              <a:t> </a:t>
            </a:r>
            <a:r>
              <a:rPr lang="en-US" altLang="id-ID" sz="1600" dirty="0" err="1"/>
              <a:t>Pancasila</a:t>
            </a:r>
            <a:r>
              <a:rPr lang="en-US" altLang="id-ID" sz="1600" dirty="0"/>
              <a:t> </a:t>
            </a:r>
            <a:r>
              <a:rPr lang="en-US" altLang="id-ID" sz="1600" dirty="0" err="1"/>
              <a:t>ditandai</a:t>
            </a:r>
            <a:r>
              <a:rPr lang="en-US" altLang="id-ID" sz="1600" dirty="0"/>
              <a:t> </a:t>
            </a:r>
            <a:r>
              <a:rPr lang="en-US" altLang="id-ID" sz="1600" dirty="0" err="1"/>
              <a:t>hancurnya</a:t>
            </a:r>
            <a:r>
              <a:rPr lang="en-US" altLang="id-ID" sz="1600" dirty="0"/>
              <a:t> </a:t>
            </a:r>
            <a:r>
              <a:rPr lang="en-US" altLang="id-ID" sz="1600" dirty="0" err="1"/>
              <a:t>ekonomi</a:t>
            </a:r>
            <a:r>
              <a:rPr lang="en-US" altLang="id-ID" sz="1600" dirty="0"/>
              <a:t> </a:t>
            </a:r>
            <a:r>
              <a:rPr lang="en-US" altLang="id-ID" sz="1600" dirty="0" err="1"/>
              <a:t>nasional</a:t>
            </a:r>
            <a:r>
              <a:rPr lang="en-US" altLang="id-ID" sz="1600" dirty="0"/>
              <a:t>, </a:t>
            </a:r>
            <a:r>
              <a:rPr lang="en-US" altLang="id-ID" sz="1600" dirty="0" err="1"/>
              <a:t>maka</a:t>
            </a:r>
            <a:r>
              <a:rPr lang="en-US" altLang="id-ID" sz="1600" dirty="0"/>
              <a:t> </a:t>
            </a:r>
            <a:r>
              <a:rPr lang="en-US" altLang="id-ID" sz="1600" dirty="0" err="1"/>
              <a:t>timbullah</a:t>
            </a:r>
            <a:r>
              <a:rPr lang="en-US" altLang="id-ID" sz="1600" dirty="0"/>
              <a:t> </a:t>
            </a:r>
            <a:r>
              <a:rPr lang="en-US" altLang="id-ID" sz="1600" dirty="0" err="1"/>
              <a:t>berbagai</a:t>
            </a:r>
            <a:r>
              <a:rPr lang="en-US" altLang="id-ID" sz="1600" dirty="0"/>
              <a:t> </a:t>
            </a:r>
            <a:r>
              <a:rPr lang="en-US" altLang="id-ID" sz="1600" dirty="0" err="1"/>
              <a:t>gerakan</a:t>
            </a:r>
            <a:r>
              <a:rPr lang="en-US" altLang="id-ID" sz="1600" dirty="0"/>
              <a:t> </a:t>
            </a:r>
            <a:r>
              <a:rPr lang="en-US" altLang="id-ID" sz="1600" dirty="0" err="1"/>
              <a:t>masyarakat</a:t>
            </a:r>
            <a:r>
              <a:rPr lang="en-US" altLang="id-ID" sz="1600" dirty="0"/>
              <a:t> yang </a:t>
            </a:r>
            <a:r>
              <a:rPr lang="en-US" altLang="id-ID" sz="1600" dirty="0" err="1"/>
              <a:t>dipelopori</a:t>
            </a:r>
            <a:r>
              <a:rPr lang="en-US" altLang="id-ID" sz="1600" dirty="0"/>
              <a:t> </a:t>
            </a:r>
            <a:r>
              <a:rPr lang="en-US" altLang="id-ID" sz="1600" dirty="0" err="1"/>
              <a:t>oleh</a:t>
            </a:r>
            <a:r>
              <a:rPr lang="en-US" altLang="id-ID" sz="1600" dirty="0"/>
              <a:t> </a:t>
            </a:r>
            <a:r>
              <a:rPr lang="en-US" altLang="id-ID" sz="1600" dirty="0" err="1"/>
              <a:t>mahasiswa</a:t>
            </a:r>
            <a:r>
              <a:rPr lang="en-US" altLang="id-ID" sz="1600" dirty="0"/>
              <a:t> </a:t>
            </a:r>
            <a:r>
              <a:rPr lang="en-US" altLang="id-ID" sz="1600" dirty="0" err="1"/>
              <a:t>cendekiawan</a:t>
            </a:r>
            <a:r>
              <a:rPr lang="en-US" altLang="id-ID" sz="1600" dirty="0"/>
              <a:t> </a:t>
            </a:r>
            <a:r>
              <a:rPr lang="en-US" altLang="id-ID" sz="1600" dirty="0" err="1"/>
              <a:t>dan</a:t>
            </a:r>
            <a:r>
              <a:rPr lang="en-US" altLang="id-ID" sz="1600" dirty="0"/>
              <a:t> </a:t>
            </a:r>
            <a:r>
              <a:rPr lang="en-US" altLang="id-ID" sz="1600" dirty="0" err="1"/>
              <a:t>masyarakat</a:t>
            </a:r>
            <a:r>
              <a:rPr lang="en-US" altLang="id-ID" sz="1600" dirty="0"/>
              <a:t> </a:t>
            </a:r>
            <a:r>
              <a:rPr lang="en-US" altLang="id-ID" sz="1600" dirty="0" err="1"/>
              <a:t>sebagai</a:t>
            </a:r>
            <a:r>
              <a:rPr lang="en-US" altLang="id-ID" sz="1600" dirty="0"/>
              <a:t> </a:t>
            </a:r>
            <a:r>
              <a:rPr lang="en-US" altLang="id-ID" sz="1600" dirty="0" err="1"/>
              <a:t>gerakan</a:t>
            </a:r>
            <a:r>
              <a:rPr lang="en-US" altLang="id-ID" sz="1600" dirty="0"/>
              <a:t> moral </a:t>
            </a:r>
            <a:r>
              <a:rPr lang="en-US" altLang="id-ID" sz="1600" dirty="0" err="1"/>
              <a:t>politik</a:t>
            </a:r>
            <a:r>
              <a:rPr lang="en-US" altLang="id-ID" sz="1600" dirty="0"/>
              <a:t> yang </a:t>
            </a:r>
            <a:r>
              <a:rPr lang="en-US" altLang="id-ID" sz="1600" dirty="0" err="1"/>
              <a:t>menuntut</a:t>
            </a:r>
            <a:r>
              <a:rPr lang="en-US" altLang="id-ID" sz="1600" dirty="0"/>
              <a:t> </a:t>
            </a:r>
            <a:r>
              <a:rPr lang="en-US" altLang="id-ID" sz="1600" dirty="0" err="1"/>
              <a:t>adanya</a:t>
            </a:r>
            <a:r>
              <a:rPr lang="en-US" altLang="id-ID" sz="1600" dirty="0"/>
              <a:t> </a:t>
            </a:r>
            <a:r>
              <a:rPr lang="en-US" altLang="id-ID" sz="1600" dirty="0" err="1"/>
              <a:t>reformasi</a:t>
            </a:r>
            <a:r>
              <a:rPr lang="en-US" altLang="id-ID" sz="1600" dirty="0"/>
              <a:t> di </a:t>
            </a:r>
            <a:r>
              <a:rPr lang="en-US" altLang="id-ID" sz="1600" dirty="0" err="1"/>
              <a:t>bidang</a:t>
            </a:r>
            <a:r>
              <a:rPr lang="en-US" altLang="id-ID" sz="1600" dirty="0"/>
              <a:t> </a:t>
            </a:r>
            <a:r>
              <a:rPr lang="en-US" altLang="id-ID" sz="1600" dirty="0" err="1"/>
              <a:t>politik</a:t>
            </a:r>
            <a:r>
              <a:rPr lang="en-US" altLang="id-ID" sz="1600" dirty="0"/>
              <a:t>, </a:t>
            </a:r>
            <a:r>
              <a:rPr lang="en-US" altLang="id-ID" sz="1600" dirty="0" err="1"/>
              <a:t>ekonomi</a:t>
            </a:r>
            <a:r>
              <a:rPr lang="en-US" altLang="id-ID" sz="1600" dirty="0"/>
              <a:t> </a:t>
            </a:r>
            <a:r>
              <a:rPr lang="en-US" altLang="id-ID" sz="1600" dirty="0" err="1"/>
              <a:t>dan</a:t>
            </a:r>
            <a:r>
              <a:rPr lang="en-US" altLang="id-ID" sz="1600" dirty="0"/>
              <a:t> hokum (Kaelan,2000)</a:t>
            </a:r>
          </a:p>
          <a:p>
            <a:pPr algn="just" eaLnBrk="1" hangingPunct="1">
              <a:buFont typeface="Arial" panose="020B0604020202020204" pitchFamily="34" charset="0"/>
              <a:buChar char="•"/>
            </a:pPr>
            <a:endParaRPr lang="en-US" altLang="id-ID" sz="1600" dirty="0"/>
          </a:p>
          <a:p>
            <a:pPr algn="just" eaLnBrk="1" hangingPunct="1">
              <a:buFont typeface="Arial" panose="020B0604020202020204" pitchFamily="34" charset="0"/>
              <a:buChar char="•"/>
            </a:pPr>
            <a:r>
              <a:rPr lang="en-US" altLang="id-ID" sz="1600" dirty="0" err="1"/>
              <a:t>Saat</a:t>
            </a:r>
            <a:r>
              <a:rPr lang="en-US" altLang="id-ID" sz="1600" dirty="0"/>
              <a:t> </a:t>
            </a:r>
            <a:r>
              <a:rPr lang="en-US" altLang="id-ID" sz="1600" dirty="0" err="1"/>
              <a:t>Orde</a:t>
            </a:r>
            <a:r>
              <a:rPr lang="en-US" altLang="id-ID" sz="1600" dirty="0"/>
              <a:t> </a:t>
            </a:r>
            <a:r>
              <a:rPr lang="en-US" altLang="id-ID" sz="1600" dirty="0" err="1"/>
              <a:t>Baru</a:t>
            </a:r>
            <a:r>
              <a:rPr lang="en-US" altLang="id-ID" sz="1600" dirty="0"/>
              <a:t> </a:t>
            </a:r>
            <a:r>
              <a:rPr lang="en-US" altLang="id-ID" sz="1600" dirty="0" err="1"/>
              <a:t>tumbang</a:t>
            </a:r>
            <a:r>
              <a:rPr lang="en-US" altLang="id-ID" sz="1600" dirty="0"/>
              <a:t>, </a:t>
            </a:r>
            <a:r>
              <a:rPr lang="en-US" altLang="id-ID" sz="1600" dirty="0" err="1"/>
              <a:t>muncul</a:t>
            </a:r>
            <a:r>
              <a:rPr lang="en-US" altLang="id-ID" sz="1600" dirty="0"/>
              <a:t> </a:t>
            </a:r>
            <a:r>
              <a:rPr lang="en-US" altLang="id-ID" sz="1600" dirty="0" err="1"/>
              <a:t>fobia</a:t>
            </a:r>
            <a:r>
              <a:rPr lang="en-US" altLang="id-ID" sz="1600" dirty="0"/>
              <a:t> </a:t>
            </a:r>
            <a:r>
              <a:rPr lang="en-US" altLang="id-ID" sz="1600" dirty="0" err="1"/>
              <a:t>terhadap</a:t>
            </a:r>
            <a:r>
              <a:rPr lang="en-US" altLang="id-ID" sz="1600" dirty="0"/>
              <a:t> </a:t>
            </a:r>
            <a:r>
              <a:rPr lang="en-US" altLang="id-ID" sz="1600" dirty="0" err="1"/>
              <a:t>Pancasila</a:t>
            </a:r>
            <a:r>
              <a:rPr lang="en-US" altLang="id-ID" sz="1600" dirty="0"/>
              <a:t>, </a:t>
            </a:r>
            <a:r>
              <a:rPr lang="en-US" altLang="id-ID" sz="1600" dirty="0" err="1"/>
              <a:t>sebagai</a:t>
            </a:r>
            <a:r>
              <a:rPr lang="en-US" altLang="id-ID" sz="1600" dirty="0"/>
              <a:t> </a:t>
            </a:r>
            <a:r>
              <a:rPr lang="en-US" altLang="id-ID" sz="1600" dirty="0" err="1"/>
              <a:t>Dasar</a:t>
            </a:r>
            <a:r>
              <a:rPr lang="en-US" altLang="id-ID" sz="1600" dirty="0"/>
              <a:t> Negara </a:t>
            </a:r>
            <a:r>
              <a:rPr lang="en-US" altLang="id-ID" sz="1600" dirty="0" err="1"/>
              <a:t>untuk</a:t>
            </a:r>
            <a:r>
              <a:rPr lang="en-US" altLang="id-ID" sz="1600" dirty="0"/>
              <a:t> </a:t>
            </a:r>
            <a:r>
              <a:rPr lang="en-US" altLang="id-ID" sz="1600" dirty="0" err="1"/>
              <a:t>sementara</a:t>
            </a:r>
            <a:r>
              <a:rPr lang="en-US" altLang="id-ID" sz="1600" dirty="0"/>
              <a:t> </a:t>
            </a:r>
            <a:r>
              <a:rPr lang="en-US" altLang="id-ID" sz="1600" dirty="0" err="1"/>
              <a:t>waktu</a:t>
            </a:r>
            <a:r>
              <a:rPr lang="en-US" altLang="id-ID" sz="1600" dirty="0"/>
              <a:t> </a:t>
            </a:r>
            <a:r>
              <a:rPr lang="en-US" altLang="id-ID" sz="1600" dirty="0" err="1"/>
              <a:t>awalnya</a:t>
            </a:r>
            <a:r>
              <a:rPr lang="en-US" altLang="id-ID" sz="1600" dirty="0"/>
              <a:t> </a:t>
            </a:r>
            <a:r>
              <a:rPr lang="en-US" altLang="id-ID" sz="1600" dirty="0" err="1"/>
              <a:t>tidak</a:t>
            </a:r>
            <a:r>
              <a:rPr lang="en-US" altLang="id-ID" sz="1600" dirty="0"/>
              <a:t> </a:t>
            </a:r>
            <a:r>
              <a:rPr lang="en-US" altLang="id-ID" sz="1600" dirty="0" err="1"/>
              <a:t>tampak</a:t>
            </a:r>
            <a:r>
              <a:rPr lang="en-US" altLang="id-ID" sz="1600" dirty="0"/>
              <a:t> </a:t>
            </a:r>
            <a:r>
              <a:rPr lang="en-US" altLang="id-ID" sz="1600" dirty="0" err="1"/>
              <a:t>suatu</a:t>
            </a:r>
            <a:r>
              <a:rPr lang="en-US" altLang="id-ID" sz="1600" dirty="0"/>
              <a:t> </a:t>
            </a:r>
            <a:r>
              <a:rPr lang="en-US" altLang="id-ID" sz="1600" dirty="0" err="1"/>
              <a:t>dampak</a:t>
            </a:r>
            <a:r>
              <a:rPr lang="en-US" altLang="id-ID" sz="1600" dirty="0"/>
              <a:t> negative </a:t>
            </a:r>
            <a:r>
              <a:rPr lang="en-US" altLang="id-ID" sz="1600" dirty="0" err="1"/>
              <a:t>tapi</a:t>
            </a:r>
            <a:r>
              <a:rPr lang="en-US" altLang="id-ID" sz="1600" dirty="0"/>
              <a:t> </a:t>
            </a:r>
            <a:r>
              <a:rPr lang="en-US" altLang="id-ID" sz="1600" dirty="0" err="1"/>
              <a:t>semakin</a:t>
            </a:r>
            <a:r>
              <a:rPr lang="en-US" altLang="id-ID" sz="1600" dirty="0"/>
              <a:t> </a:t>
            </a:r>
            <a:r>
              <a:rPr lang="en-US" altLang="id-ID" sz="1600" dirty="0" err="1"/>
              <a:t>hari</a:t>
            </a:r>
            <a:r>
              <a:rPr lang="en-US" altLang="id-ID" sz="1600" dirty="0"/>
              <a:t> </a:t>
            </a:r>
            <a:r>
              <a:rPr lang="en-US" altLang="id-ID" sz="1600" dirty="0" err="1"/>
              <a:t>semakin</a:t>
            </a:r>
            <a:r>
              <a:rPr lang="en-US" altLang="id-ID" sz="1600" dirty="0"/>
              <a:t> </a:t>
            </a:r>
            <a:r>
              <a:rPr lang="en-US" altLang="id-ID" sz="1600" dirty="0" err="1"/>
              <a:t>terasa</a:t>
            </a:r>
            <a:r>
              <a:rPr lang="en-US" altLang="id-ID" sz="1600" dirty="0"/>
              <a:t> </a:t>
            </a:r>
            <a:r>
              <a:rPr lang="en-US" altLang="id-ID" sz="1600" dirty="0" err="1"/>
              <a:t>dan</a:t>
            </a:r>
            <a:r>
              <a:rPr lang="en-US" altLang="id-ID" sz="1600" dirty="0"/>
              <a:t> </a:t>
            </a:r>
            <a:r>
              <a:rPr lang="en-US" altLang="id-ID" sz="1600" dirty="0" err="1"/>
              <a:t>sangat</a:t>
            </a:r>
            <a:r>
              <a:rPr lang="en-US" altLang="id-ID" sz="1600" dirty="0"/>
              <a:t> total </a:t>
            </a:r>
            <a:r>
              <a:rPr lang="en-US" altLang="id-ID" sz="1600" dirty="0" err="1"/>
              <a:t>terhadap</a:t>
            </a:r>
            <a:r>
              <a:rPr lang="en-US" altLang="id-ID" sz="1600" dirty="0"/>
              <a:t> </a:t>
            </a:r>
            <a:r>
              <a:rPr lang="en-US" altLang="id-ID" sz="1600" dirty="0" err="1"/>
              <a:t>kehidupan</a:t>
            </a:r>
            <a:r>
              <a:rPr lang="en-US" altLang="id-ID" sz="1600" dirty="0"/>
              <a:t> </a:t>
            </a:r>
            <a:r>
              <a:rPr lang="en-US" altLang="id-ID" sz="1600" dirty="0" err="1"/>
              <a:t>berbangsa</a:t>
            </a:r>
            <a:r>
              <a:rPr lang="en-US" altLang="id-ID" sz="1600" dirty="0"/>
              <a:t> </a:t>
            </a:r>
            <a:r>
              <a:rPr lang="en-US" altLang="id-ID" sz="1600" dirty="0" err="1"/>
              <a:t>dan</a:t>
            </a:r>
            <a:r>
              <a:rPr lang="en-US" altLang="id-ID" sz="1600" dirty="0"/>
              <a:t> </a:t>
            </a:r>
            <a:r>
              <a:rPr lang="en-US" altLang="id-ID" sz="1600" dirty="0" err="1"/>
              <a:t>bernegara</a:t>
            </a:r>
            <a:r>
              <a:rPr lang="en-US" altLang="id-ID" sz="1600" dirty="0"/>
              <a:t> </a:t>
            </a:r>
            <a:r>
              <a:rPr lang="en-US" altLang="id-ID" sz="1600" dirty="0" err="1"/>
              <a:t>terjadi</a:t>
            </a:r>
            <a:r>
              <a:rPr lang="en-US" altLang="id-ID" sz="1600" dirty="0"/>
              <a:t> </a:t>
            </a:r>
            <a:r>
              <a:rPr lang="en-US" altLang="id-ID" sz="1600" dirty="0" err="1"/>
              <a:t>komflik-komflik</a:t>
            </a:r>
            <a:r>
              <a:rPr lang="en-US" altLang="id-ID" sz="1600" dirty="0"/>
              <a:t> horizontal </a:t>
            </a:r>
            <a:r>
              <a:rPr lang="en-US" altLang="id-ID" sz="1600" dirty="0" err="1"/>
              <a:t>dan</a:t>
            </a:r>
            <a:r>
              <a:rPr lang="en-US" altLang="id-ID" sz="1600" dirty="0"/>
              <a:t> vertical.</a:t>
            </a:r>
          </a:p>
          <a:p>
            <a:pPr algn="just" eaLnBrk="1" hangingPunct="1">
              <a:buFont typeface="Arial" panose="020B0604020202020204" pitchFamily="34" charset="0"/>
              <a:buChar char="•"/>
            </a:pPr>
            <a:endParaRPr lang="en-US" altLang="id-ID" sz="1600" dirty="0"/>
          </a:p>
          <a:p>
            <a:pPr algn="just" eaLnBrk="1" hangingPunct="1">
              <a:buFont typeface="Arial" panose="020B0604020202020204" pitchFamily="34" charset="0"/>
              <a:buChar char="•"/>
            </a:pPr>
            <a:r>
              <a:rPr lang="en-US" altLang="id-ID" sz="1600" dirty="0" err="1"/>
              <a:t>Melunaknya</a:t>
            </a:r>
            <a:r>
              <a:rPr lang="en-US" altLang="id-ID" sz="1600" dirty="0"/>
              <a:t> </a:t>
            </a:r>
            <a:r>
              <a:rPr lang="en-US" altLang="id-ID" sz="1600" dirty="0" err="1"/>
              <a:t>sendi-sendi</a:t>
            </a:r>
            <a:r>
              <a:rPr lang="en-US" altLang="id-ID" sz="1600" dirty="0"/>
              <a:t> </a:t>
            </a:r>
            <a:r>
              <a:rPr lang="en-US" altLang="id-ID" sz="1600" dirty="0" err="1"/>
              <a:t>persatuan</a:t>
            </a:r>
            <a:r>
              <a:rPr lang="en-US" altLang="id-ID" sz="1600" dirty="0"/>
              <a:t> </a:t>
            </a:r>
            <a:r>
              <a:rPr lang="en-US" altLang="id-ID" sz="1600" dirty="0" err="1"/>
              <a:t>dan</a:t>
            </a:r>
            <a:r>
              <a:rPr lang="en-US" altLang="id-ID" sz="1600" dirty="0"/>
              <a:t> </a:t>
            </a:r>
            <a:r>
              <a:rPr lang="en-US" altLang="id-ID" sz="1600" dirty="0" err="1"/>
              <a:t>kesatuan</a:t>
            </a:r>
            <a:r>
              <a:rPr lang="en-US" altLang="id-ID" sz="1600" dirty="0"/>
              <a:t> </a:t>
            </a:r>
            <a:r>
              <a:rPr lang="en-US" altLang="id-ID" sz="1600" dirty="0" err="1"/>
              <a:t>bangsa</a:t>
            </a:r>
            <a:r>
              <a:rPr lang="en-US" altLang="id-ID" sz="1600" dirty="0"/>
              <a:t> </a:t>
            </a:r>
            <a:r>
              <a:rPr lang="en-US" altLang="id-ID" sz="1600" dirty="0" err="1"/>
              <a:t>dan</a:t>
            </a:r>
            <a:r>
              <a:rPr lang="en-US" altLang="id-ID" sz="1600" dirty="0"/>
              <a:t> Negara Indonesia </a:t>
            </a:r>
            <a:r>
              <a:rPr lang="en-US" altLang="id-ID" sz="1600" dirty="0" err="1"/>
              <a:t>dalam</a:t>
            </a:r>
            <a:r>
              <a:rPr lang="en-US" altLang="id-ID" sz="1600" dirty="0"/>
              <a:t> </a:t>
            </a:r>
            <a:r>
              <a:rPr lang="en-US" altLang="id-ID" sz="1600" dirty="0" err="1"/>
              <a:t>bidang</a:t>
            </a:r>
            <a:r>
              <a:rPr lang="en-US" altLang="id-ID" sz="1600" dirty="0"/>
              <a:t> </a:t>
            </a:r>
            <a:r>
              <a:rPr lang="en-US" altLang="id-ID" sz="1600" dirty="0" err="1"/>
              <a:t>budaya</a:t>
            </a:r>
            <a:r>
              <a:rPr lang="en-US" altLang="id-ID" sz="1600" dirty="0"/>
              <a:t> </a:t>
            </a:r>
            <a:r>
              <a:rPr lang="en-US" altLang="id-ID" sz="1600" dirty="0" err="1"/>
              <a:t>yaitu</a:t>
            </a:r>
            <a:r>
              <a:rPr lang="en-US" altLang="id-ID" sz="1600" dirty="0"/>
              <a:t> </a:t>
            </a:r>
            <a:r>
              <a:rPr lang="en-US" altLang="id-ID" sz="1600" dirty="0" err="1"/>
              <a:t>keluhuran</a:t>
            </a:r>
            <a:r>
              <a:rPr lang="en-US" altLang="id-ID" sz="1600" dirty="0"/>
              <a:t> </a:t>
            </a:r>
            <a:r>
              <a:rPr lang="en-US" altLang="id-ID" sz="1600" dirty="0" err="1"/>
              <a:t>budaya</a:t>
            </a:r>
            <a:r>
              <a:rPr lang="en-US" altLang="id-ID" sz="1600" dirty="0"/>
              <a:t> </a:t>
            </a:r>
            <a:r>
              <a:rPr lang="en-US" altLang="id-ID" sz="1600" dirty="0" err="1"/>
              <a:t>bangsa</a:t>
            </a:r>
            <a:r>
              <a:rPr lang="en-US" altLang="id-ID" sz="1600" dirty="0"/>
              <a:t> Indonesia </a:t>
            </a:r>
            <a:r>
              <a:rPr lang="en-US" altLang="id-ID" sz="1600" dirty="0" err="1"/>
              <a:t>mulai</a:t>
            </a:r>
            <a:r>
              <a:rPr lang="en-US" altLang="id-ID" sz="1600" dirty="0"/>
              <a:t> </a:t>
            </a:r>
            <a:r>
              <a:rPr lang="en-US" altLang="id-ID" sz="1600" dirty="0" err="1"/>
              <a:t>luntur</a:t>
            </a:r>
            <a:r>
              <a:rPr lang="en-US" altLang="id-ID" sz="1600" dirty="0"/>
              <a:t>, </a:t>
            </a:r>
            <a:r>
              <a:rPr lang="en-US" altLang="id-ID" sz="1600" dirty="0" err="1"/>
              <a:t>rusaknya</a:t>
            </a:r>
            <a:r>
              <a:rPr lang="en-US" altLang="id-ID" sz="1600" dirty="0"/>
              <a:t> moral </a:t>
            </a:r>
            <a:r>
              <a:rPr lang="en-US" altLang="id-ID" sz="1600" dirty="0" err="1"/>
              <a:t>generasi</a:t>
            </a:r>
            <a:r>
              <a:rPr lang="en-US" altLang="id-ID" sz="1600" dirty="0"/>
              <a:t> </a:t>
            </a:r>
            <a:r>
              <a:rPr lang="en-US" altLang="id-ID" sz="1600" dirty="0" err="1"/>
              <a:t>muda</a:t>
            </a:r>
            <a:r>
              <a:rPr lang="en-US" altLang="id-ID" sz="1600" dirty="0"/>
              <a:t> di </a:t>
            </a:r>
            <a:r>
              <a:rPr lang="en-US" altLang="id-ID" sz="1600" dirty="0" err="1"/>
              <a:t>bidang</a:t>
            </a:r>
            <a:r>
              <a:rPr lang="en-US" altLang="id-ID" sz="1600" dirty="0"/>
              <a:t> </a:t>
            </a:r>
            <a:r>
              <a:rPr lang="en-US" altLang="id-ID" sz="1600" dirty="0" err="1"/>
              <a:t>ekonomi</a:t>
            </a:r>
            <a:r>
              <a:rPr lang="en-US" altLang="id-ID" sz="1600" dirty="0"/>
              <a:t> </a:t>
            </a:r>
            <a:r>
              <a:rPr lang="en-US" altLang="id-ID" sz="1600" dirty="0" err="1"/>
              <a:t>terjadi</a:t>
            </a:r>
            <a:r>
              <a:rPr lang="en-US" altLang="id-ID" sz="1600" dirty="0"/>
              <a:t> </a:t>
            </a:r>
            <a:r>
              <a:rPr lang="en-US" altLang="id-ID" sz="1600" dirty="0" err="1"/>
              <a:t>ketimpangan</a:t>
            </a:r>
            <a:r>
              <a:rPr lang="en-US" altLang="id-ID" sz="1600" dirty="0"/>
              <a:t> </a:t>
            </a:r>
            <a:r>
              <a:rPr lang="en-US" altLang="id-ID" sz="1600" dirty="0" err="1"/>
              <a:t>diberbagai</a:t>
            </a:r>
            <a:r>
              <a:rPr lang="en-US" altLang="id-ID" sz="1600" dirty="0"/>
              <a:t> sector </a:t>
            </a:r>
            <a:r>
              <a:rPr lang="en-US" altLang="id-ID" sz="1600" dirty="0" err="1"/>
              <a:t>diperparah</a:t>
            </a:r>
            <a:r>
              <a:rPr lang="en-US" altLang="id-ID" sz="1600" dirty="0"/>
              <a:t> </a:t>
            </a:r>
            <a:r>
              <a:rPr lang="en-US" altLang="id-ID" sz="1600" dirty="0" err="1"/>
              <a:t>dengan</a:t>
            </a:r>
            <a:r>
              <a:rPr lang="en-US" altLang="id-ID" sz="1600" dirty="0"/>
              <a:t> </a:t>
            </a:r>
            <a:r>
              <a:rPr lang="en-US" altLang="id-ID" sz="1600" dirty="0" err="1"/>
              <a:t>cengkeraman</a:t>
            </a:r>
            <a:r>
              <a:rPr lang="en-US" altLang="id-ID" sz="1600" dirty="0"/>
              <a:t> modal </a:t>
            </a:r>
            <a:r>
              <a:rPr lang="en-US" altLang="id-ID" sz="1600" dirty="0" err="1"/>
              <a:t>asing</a:t>
            </a:r>
            <a:r>
              <a:rPr lang="en-US" altLang="id-ID" sz="1600" dirty="0"/>
              <a:t> </a:t>
            </a:r>
            <a:r>
              <a:rPr lang="en-US" altLang="id-ID" sz="1600" dirty="0" err="1"/>
              <a:t>dalam</a:t>
            </a:r>
            <a:r>
              <a:rPr lang="en-US" altLang="id-ID" sz="1600" dirty="0"/>
              <a:t> </a:t>
            </a:r>
            <a:r>
              <a:rPr lang="en-US" altLang="id-ID" sz="1600" dirty="0" err="1"/>
              <a:t>perekonomian</a:t>
            </a:r>
            <a:r>
              <a:rPr lang="en-US" altLang="id-ID" sz="1600" dirty="0"/>
              <a:t> Indonesia</a:t>
            </a:r>
          </a:p>
        </p:txBody>
      </p:sp>
      <p:sp>
        <p:nvSpPr>
          <p:cNvPr id="3" name="AutoShape 4" descr="Partai Politik di Masa Orde Baru | Serbuk Indonesia"/>
          <p:cNvSpPr>
            <a:spLocks noChangeAspect="1" noChangeArrowheads="1"/>
          </p:cNvSpPr>
          <p:nvPr/>
        </p:nvSpPr>
        <p:spPr bwMode="auto">
          <a:xfrm>
            <a:off x="179512" y="162880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4" name="Picture 3"/>
          <p:cNvPicPr>
            <a:picLocks noChangeAspect="1"/>
          </p:cNvPicPr>
          <p:nvPr/>
        </p:nvPicPr>
        <p:blipFill>
          <a:blip r:embed="rId2"/>
          <a:stretch>
            <a:fillRect/>
          </a:stretch>
        </p:blipFill>
        <p:spPr>
          <a:xfrm>
            <a:off x="484312" y="1484784"/>
            <a:ext cx="2657475" cy="2016224"/>
          </a:xfrm>
          <a:prstGeom prst="rect">
            <a:avLst/>
          </a:prstGeom>
        </p:spPr>
      </p:pic>
    </p:spTree>
    <p:extLst>
      <p:ext uri="{BB962C8B-B14F-4D97-AF65-F5344CB8AC3E}">
        <p14:creationId xmlns:p14="http://schemas.microsoft.com/office/powerpoint/2010/main" val="230974667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t>20/9/2010</a:t>
            </a:r>
          </a:p>
        </p:txBody>
      </p:sp>
      <p:sp>
        <p:nvSpPr>
          <p:cNvPr id="3" name="Footer Placeholder 2"/>
          <p:cNvSpPr>
            <a:spLocks noGrp="1"/>
          </p:cNvSpPr>
          <p:nvPr>
            <p:ph type="ftr" sz="quarter" idx="11"/>
          </p:nvPr>
        </p:nvSpPr>
        <p:spPr/>
        <p:txBody>
          <a:bodyPr/>
          <a:lstStyle/>
          <a:p>
            <a:pPr>
              <a:defRPr/>
            </a:pPr>
            <a:r>
              <a:rPr lang="en-US"/>
              <a:t>Pendidikan Pancasila</a:t>
            </a:r>
          </a:p>
        </p:txBody>
      </p:sp>
      <p:sp>
        <p:nvSpPr>
          <p:cNvPr id="4" name="Slide Number Placeholder 3"/>
          <p:cNvSpPr>
            <a:spLocks noGrp="1"/>
          </p:cNvSpPr>
          <p:nvPr>
            <p:ph type="sldNum" sz="quarter" idx="12"/>
          </p:nvPr>
        </p:nvSpPr>
        <p:spPr/>
        <p:txBody>
          <a:bodyPr/>
          <a:lstStyle/>
          <a:p>
            <a:pPr>
              <a:defRPr/>
            </a:pPr>
            <a:fld id="{BB096C41-EA2E-4D80-AC76-BDBE4A827545}" type="slidenum">
              <a:rPr lang="en-US" smtClean="0"/>
              <a:pPr>
                <a:defRPr/>
              </a:pPr>
              <a:t>7</a:t>
            </a:fld>
            <a:endParaRPr lang="en-US"/>
          </a:p>
        </p:txBody>
      </p:sp>
      <p:sp>
        <p:nvSpPr>
          <p:cNvPr id="6" name="Date Placeholder 1"/>
          <p:cNvSpPr txBox="1">
            <a:spLocks/>
          </p:cNvSpPr>
          <p:nvPr/>
        </p:nvSpPr>
        <p:spPr>
          <a:xfrm>
            <a:off x="457200" y="6356350"/>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20/9/2010</a:t>
            </a:r>
          </a:p>
        </p:txBody>
      </p:sp>
      <p:sp>
        <p:nvSpPr>
          <p:cNvPr id="7" name="Footer Placeholder 2"/>
          <p:cNvSpPr txBox="1">
            <a:spLocks/>
          </p:cNvSpPr>
          <p:nvPr/>
        </p:nvSpPr>
        <p:spPr>
          <a:xfrm>
            <a:off x="3124200" y="6356350"/>
            <a:ext cx="2895600" cy="365125"/>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Pendidikan Pancasila</a:t>
            </a:r>
          </a:p>
        </p:txBody>
      </p:sp>
      <p:sp>
        <p:nvSpPr>
          <p:cNvPr id="8" name="Slide Number Placeholder 3"/>
          <p:cNvSpPr txBox="1">
            <a:spLocks/>
          </p:cNvSpPr>
          <p:nvPr/>
        </p:nvSpPr>
        <p:spPr>
          <a:xfrm>
            <a:off x="6553200" y="6356350"/>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3D7D0541-1706-451E-B6DA-D958ABDB108A}" type="slidenum">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pic>
        <p:nvPicPr>
          <p:cNvPr id="9" name="Picture 2" descr="F:\LAMPUNG\GALERY\POLITIK\31318.jpg"/>
          <p:cNvPicPr>
            <a:picLocks noChangeAspect="1" noChangeArrowheads="1"/>
          </p:cNvPicPr>
          <p:nvPr/>
        </p:nvPicPr>
        <p:blipFill>
          <a:blip r:embed="rId2"/>
          <a:srcRect/>
          <a:stretch>
            <a:fillRect/>
          </a:stretch>
        </p:blipFill>
        <p:spPr bwMode="auto">
          <a:xfrm>
            <a:off x="71405" y="0"/>
            <a:ext cx="4742319" cy="3357562"/>
          </a:xfrm>
          <a:prstGeom prst="rect">
            <a:avLst/>
          </a:prstGeom>
          <a:noFill/>
        </p:spPr>
      </p:pic>
      <p:pic>
        <p:nvPicPr>
          <p:cNvPr id="10" name="Picture 3" descr="F:\LAMPUNG\GALERY\POLITIK\67662_simpatisan_ppp_dibuai_musik_soneta_saat_kampanye_300_225.jpg"/>
          <p:cNvPicPr>
            <a:picLocks noChangeAspect="1" noChangeArrowheads="1"/>
          </p:cNvPicPr>
          <p:nvPr/>
        </p:nvPicPr>
        <p:blipFill>
          <a:blip r:embed="rId3"/>
          <a:srcRect/>
          <a:stretch>
            <a:fillRect/>
          </a:stretch>
        </p:blipFill>
        <p:spPr bwMode="auto">
          <a:xfrm>
            <a:off x="4429102" y="0"/>
            <a:ext cx="4714898" cy="3536174"/>
          </a:xfrm>
          <a:prstGeom prst="rect">
            <a:avLst/>
          </a:prstGeom>
          <a:noFill/>
        </p:spPr>
      </p:pic>
      <p:pic>
        <p:nvPicPr>
          <p:cNvPr id="11" name="Picture 4" descr="F:\LAMPUNG\GALERY\POLITIK\Demo 3.jpg"/>
          <p:cNvPicPr>
            <a:picLocks noChangeAspect="1" noChangeArrowheads="1"/>
          </p:cNvPicPr>
          <p:nvPr/>
        </p:nvPicPr>
        <p:blipFill>
          <a:blip r:embed="rId4"/>
          <a:srcRect/>
          <a:stretch>
            <a:fillRect/>
          </a:stretch>
        </p:blipFill>
        <p:spPr bwMode="auto">
          <a:xfrm>
            <a:off x="0" y="3357562"/>
            <a:ext cx="5263816" cy="3500438"/>
          </a:xfrm>
          <a:prstGeom prst="rect">
            <a:avLst/>
          </a:prstGeom>
          <a:noFill/>
        </p:spPr>
      </p:pic>
      <p:pic>
        <p:nvPicPr>
          <p:cNvPr id="2050" name="Picture 2" descr="G:\LAMPUNG\GALERY\POLITIK\bpk demo ahmadiyah.jpg"/>
          <p:cNvPicPr>
            <a:picLocks noChangeAspect="1" noChangeArrowheads="1"/>
          </p:cNvPicPr>
          <p:nvPr/>
        </p:nvPicPr>
        <p:blipFill>
          <a:blip r:embed="rId5"/>
          <a:srcRect/>
          <a:stretch>
            <a:fillRect/>
          </a:stretch>
        </p:blipFill>
        <p:spPr bwMode="auto">
          <a:xfrm>
            <a:off x="4429124" y="3321842"/>
            <a:ext cx="4714876" cy="3536157"/>
          </a:xfrm>
          <a:prstGeom prst="rect">
            <a:avLst/>
          </a:prstGeom>
          <a:noFill/>
        </p:spPr>
      </p:pic>
      <p:sp>
        <p:nvSpPr>
          <p:cNvPr id="13" name="Rectangle 12"/>
          <p:cNvSpPr/>
          <p:nvPr/>
        </p:nvSpPr>
        <p:spPr>
          <a:xfrm>
            <a:off x="2739662" y="428604"/>
            <a:ext cx="6101157" cy="144655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Era </a:t>
            </a:r>
            <a:r>
              <a:rPr lang="en-US" sz="4400" b="1" spc="50" dirty="0" err="1">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Reformasi</a:t>
            </a:r>
            <a:endParaRPr lang="id-ID"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id-ID"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Tahun 1998-Sekarang</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414679602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ou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ou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ou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9339FCF5-2E7F-4CDF-BBAF-DD6E4EBDE518}" type="slidenum">
              <a:rPr lang="en-US" altLang="id-ID" sz="900">
                <a:solidFill>
                  <a:schemeClr val="accent1"/>
                </a:solidFill>
              </a:rPr>
              <a:pPr/>
              <a:t>8</a:t>
            </a:fld>
            <a:endParaRPr lang="en-US" altLang="id-ID" sz="900">
              <a:solidFill>
                <a:schemeClr val="accent1"/>
              </a:solidFill>
            </a:endParaRPr>
          </a:p>
        </p:txBody>
      </p:sp>
      <p:sp>
        <p:nvSpPr>
          <p:cNvPr id="41987" name="TextBox 2"/>
          <p:cNvSpPr txBox="1">
            <a:spLocks noChangeArrowheads="1"/>
          </p:cNvSpPr>
          <p:nvPr/>
        </p:nvSpPr>
        <p:spPr bwMode="auto">
          <a:xfrm>
            <a:off x="2987824" y="1340768"/>
            <a:ext cx="5470376"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sz="1600" dirty="0" err="1"/>
              <a:t>Dalam</a:t>
            </a:r>
            <a:r>
              <a:rPr lang="en-US" altLang="id-ID" sz="1600" dirty="0"/>
              <a:t> </a:t>
            </a:r>
            <a:r>
              <a:rPr lang="en-US" altLang="id-ID" sz="1600" dirty="0" err="1"/>
              <a:t>bidang</a:t>
            </a:r>
            <a:r>
              <a:rPr lang="en-US" altLang="id-ID" sz="1600" dirty="0"/>
              <a:t> </a:t>
            </a:r>
            <a:r>
              <a:rPr lang="en-US" altLang="id-ID" sz="1600" dirty="0" err="1"/>
              <a:t>politik</a:t>
            </a:r>
            <a:r>
              <a:rPr lang="en-US" altLang="id-ID" sz="1600" dirty="0"/>
              <a:t> </a:t>
            </a:r>
            <a:r>
              <a:rPr lang="en-US" altLang="id-ID" sz="1600" dirty="0" err="1"/>
              <a:t>terjadi</a:t>
            </a:r>
            <a:r>
              <a:rPr lang="en-US" altLang="id-ID" sz="1600" dirty="0"/>
              <a:t> dis </a:t>
            </a:r>
            <a:r>
              <a:rPr lang="en-US" altLang="id-ID" sz="1600" dirty="0" err="1"/>
              <a:t>orientasi</a:t>
            </a:r>
            <a:r>
              <a:rPr lang="en-US" altLang="id-ID" sz="1600" dirty="0"/>
              <a:t> </a:t>
            </a:r>
            <a:r>
              <a:rPr lang="en-US" altLang="id-ID" sz="1600" dirty="0" err="1"/>
              <a:t>politik</a:t>
            </a:r>
            <a:r>
              <a:rPr lang="en-US" altLang="id-ID" sz="1600" dirty="0"/>
              <a:t> </a:t>
            </a:r>
            <a:r>
              <a:rPr lang="en-US" altLang="id-ID" sz="1600" dirty="0" err="1"/>
              <a:t>kebangsaan</a:t>
            </a:r>
            <a:r>
              <a:rPr lang="en-US" altLang="id-ID" sz="1600" dirty="0"/>
              <a:t>, </a:t>
            </a:r>
            <a:r>
              <a:rPr lang="en-US" altLang="id-ID" sz="1600" dirty="0" err="1"/>
              <a:t>seluruh</a:t>
            </a:r>
            <a:r>
              <a:rPr lang="en-US" altLang="id-ID" sz="1600" dirty="0"/>
              <a:t> </a:t>
            </a:r>
            <a:r>
              <a:rPr lang="en-US" altLang="id-ID" sz="1600" dirty="0" err="1"/>
              <a:t>aktifitas</a:t>
            </a:r>
            <a:r>
              <a:rPr lang="en-US" altLang="id-ID" sz="1600" dirty="0"/>
              <a:t> </a:t>
            </a:r>
            <a:r>
              <a:rPr lang="en-US" altLang="id-ID" sz="1600" dirty="0" err="1"/>
              <a:t>politik</a:t>
            </a:r>
            <a:r>
              <a:rPr lang="en-US" altLang="id-ID" sz="1600" dirty="0"/>
              <a:t> </a:t>
            </a:r>
            <a:r>
              <a:rPr lang="en-US" altLang="id-ID" sz="1600" dirty="0" err="1"/>
              <a:t>seolah-olah</a:t>
            </a:r>
            <a:r>
              <a:rPr lang="en-US" altLang="id-ID" sz="1600" dirty="0"/>
              <a:t> </a:t>
            </a:r>
            <a:r>
              <a:rPr lang="en-US" altLang="id-ID" sz="1600" dirty="0" err="1"/>
              <a:t>hanya</a:t>
            </a:r>
            <a:r>
              <a:rPr lang="en-US" altLang="id-ID" sz="1600" dirty="0"/>
              <a:t> </a:t>
            </a:r>
            <a:r>
              <a:rPr lang="en-US" altLang="id-ID" sz="1600" dirty="0" err="1"/>
              <a:t>tertuju</a:t>
            </a:r>
            <a:r>
              <a:rPr lang="en-US" altLang="id-ID" sz="1600" dirty="0"/>
              <a:t> </a:t>
            </a:r>
            <a:r>
              <a:rPr lang="en-US" altLang="id-ID" sz="1600" dirty="0" err="1"/>
              <a:t>pada</a:t>
            </a:r>
            <a:r>
              <a:rPr lang="en-US" altLang="id-ID" sz="1600" dirty="0"/>
              <a:t> </a:t>
            </a:r>
            <a:r>
              <a:rPr lang="en-US" altLang="id-ID" sz="1600" dirty="0" err="1"/>
              <a:t>kepentingan</a:t>
            </a:r>
            <a:r>
              <a:rPr lang="en-US" altLang="id-ID" sz="1600" dirty="0"/>
              <a:t> </a:t>
            </a:r>
            <a:r>
              <a:rPr lang="en-US" altLang="id-ID" sz="1600" dirty="0" err="1"/>
              <a:t>kelompok</a:t>
            </a:r>
            <a:r>
              <a:rPr lang="en-US" altLang="id-ID" sz="1600" dirty="0"/>
              <a:t> </a:t>
            </a:r>
            <a:r>
              <a:rPr lang="en-US" altLang="id-ID" sz="1600" dirty="0" err="1"/>
              <a:t>atau</a:t>
            </a:r>
            <a:r>
              <a:rPr lang="en-US" altLang="id-ID" sz="1600" dirty="0"/>
              <a:t> </a:t>
            </a:r>
            <a:r>
              <a:rPr lang="en-US" altLang="id-ID" sz="1600" dirty="0" err="1"/>
              <a:t>golongan</a:t>
            </a:r>
            <a:r>
              <a:rPr lang="en-US" altLang="id-ID" sz="1600" dirty="0"/>
              <a:t> (</a:t>
            </a:r>
            <a:r>
              <a:rPr lang="en-US" altLang="id-ID" sz="1600" dirty="0" err="1"/>
              <a:t>Hidayat</a:t>
            </a:r>
            <a:r>
              <a:rPr lang="en-US" altLang="id-ID" sz="1600" dirty="0"/>
              <a:t>, 2012)</a:t>
            </a:r>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Disini</a:t>
            </a:r>
            <a:r>
              <a:rPr lang="en-US" altLang="id-ID" sz="1600" dirty="0"/>
              <a:t> </a:t>
            </a:r>
            <a:r>
              <a:rPr lang="en-US" altLang="id-ID" sz="1600" dirty="0" err="1"/>
              <a:t>kesepakatan</a:t>
            </a:r>
            <a:r>
              <a:rPr lang="en-US" altLang="id-ID" sz="1600" dirty="0"/>
              <a:t> </a:t>
            </a:r>
            <a:r>
              <a:rPr lang="en-US" altLang="id-ID" sz="1600" dirty="0" err="1"/>
              <a:t>Pancasila</a:t>
            </a:r>
            <a:r>
              <a:rPr lang="en-US" altLang="id-ID" sz="1600" dirty="0"/>
              <a:t> </a:t>
            </a:r>
            <a:r>
              <a:rPr lang="en-US" altLang="id-ID" sz="1600" dirty="0" err="1"/>
              <a:t>menjadi</a:t>
            </a:r>
            <a:r>
              <a:rPr lang="en-US" altLang="id-ID" sz="1600" dirty="0"/>
              <a:t> </a:t>
            </a:r>
            <a:r>
              <a:rPr lang="en-US" altLang="id-ID" sz="1600" dirty="0" err="1"/>
              <a:t>dasar</a:t>
            </a:r>
            <a:r>
              <a:rPr lang="en-US" altLang="id-ID" sz="1600" dirty="0"/>
              <a:t> Negara </a:t>
            </a:r>
            <a:r>
              <a:rPr lang="en-US" altLang="id-ID" sz="1600" dirty="0" err="1"/>
              <a:t>Republik</a:t>
            </a:r>
            <a:r>
              <a:rPr lang="en-US" altLang="id-ID" sz="1600" dirty="0"/>
              <a:t> Indonesia </a:t>
            </a:r>
            <a:r>
              <a:rPr lang="en-US" altLang="id-ID" sz="1600" dirty="0" err="1"/>
              <a:t>tercantum</a:t>
            </a:r>
            <a:r>
              <a:rPr lang="en-US" altLang="id-ID" sz="1600" dirty="0"/>
              <a:t> </a:t>
            </a:r>
            <a:r>
              <a:rPr lang="en-US" altLang="id-ID" sz="1600" dirty="0" err="1"/>
              <a:t>dalam</a:t>
            </a:r>
            <a:r>
              <a:rPr lang="en-US" altLang="id-ID" sz="1600" dirty="0"/>
              <a:t> TAP MPR </a:t>
            </a:r>
            <a:r>
              <a:rPr lang="en-US" altLang="id-ID" sz="1600" dirty="0" err="1"/>
              <a:t>nomor</a:t>
            </a:r>
            <a:r>
              <a:rPr lang="en-US" altLang="id-ID" sz="1600" dirty="0"/>
              <a:t> XVIII / MPR / 1998 </a:t>
            </a:r>
            <a:r>
              <a:rPr lang="en-US" altLang="id-ID" sz="1600" dirty="0" err="1"/>
              <a:t>pasal</a:t>
            </a:r>
            <a:r>
              <a:rPr lang="en-US" altLang="id-ID" sz="1600" dirty="0"/>
              <a:t> 1 </a:t>
            </a:r>
            <a:r>
              <a:rPr lang="en-US" altLang="id-ID" sz="1600" dirty="0" err="1"/>
              <a:t>yaitu</a:t>
            </a:r>
            <a:r>
              <a:rPr lang="en-US" altLang="id-ID" sz="1600" dirty="0"/>
              <a:t> </a:t>
            </a:r>
            <a:r>
              <a:rPr lang="en-US" altLang="id-ID" sz="1600" dirty="0" err="1"/>
              <a:t>Pancasila</a:t>
            </a:r>
            <a:r>
              <a:rPr lang="en-US" altLang="id-ID" sz="1600" dirty="0"/>
              <a:t> </a:t>
            </a:r>
            <a:r>
              <a:rPr lang="en-US" altLang="id-ID" sz="1600" dirty="0" err="1"/>
              <a:t>sebagaimana</a:t>
            </a:r>
            <a:r>
              <a:rPr lang="en-US" altLang="id-ID" sz="1600" dirty="0"/>
              <a:t> </a:t>
            </a:r>
            <a:r>
              <a:rPr lang="en-US" altLang="id-ID" sz="1600" dirty="0" err="1"/>
              <a:t>termaksud</a:t>
            </a:r>
            <a:r>
              <a:rPr lang="en-US" altLang="id-ID" sz="1600" dirty="0"/>
              <a:t> </a:t>
            </a:r>
            <a:r>
              <a:rPr lang="en-US" altLang="id-ID" sz="1600" dirty="0" err="1"/>
              <a:t>dalam</a:t>
            </a:r>
            <a:r>
              <a:rPr lang="en-US" altLang="id-ID" sz="1600" dirty="0"/>
              <a:t> </a:t>
            </a:r>
            <a:r>
              <a:rPr lang="en-US" altLang="id-ID" sz="1600" dirty="0" err="1"/>
              <a:t>pembukaan</a:t>
            </a:r>
            <a:r>
              <a:rPr lang="en-US" altLang="id-ID" sz="1600" dirty="0"/>
              <a:t> UUD 1945 </a:t>
            </a:r>
            <a:r>
              <a:rPr lang="en-US" altLang="id-ID" sz="1600" dirty="0" err="1"/>
              <a:t>adalah</a:t>
            </a:r>
            <a:r>
              <a:rPr lang="en-US" altLang="id-ID" sz="1600" dirty="0"/>
              <a:t> </a:t>
            </a:r>
            <a:r>
              <a:rPr lang="en-US" altLang="id-ID" sz="1600" dirty="0" err="1"/>
              <a:t>dasar</a:t>
            </a:r>
            <a:r>
              <a:rPr lang="en-US" altLang="id-ID" sz="1600" dirty="0"/>
              <a:t> Negara </a:t>
            </a:r>
            <a:r>
              <a:rPr lang="en-US" altLang="id-ID" sz="1600" dirty="0" err="1"/>
              <a:t>Kesatuan</a:t>
            </a:r>
            <a:r>
              <a:rPr lang="en-US" altLang="id-ID" sz="1600" dirty="0"/>
              <a:t> </a:t>
            </a:r>
            <a:r>
              <a:rPr lang="en-US" altLang="id-ID" sz="1600" dirty="0" err="1"/>
              <a:t>Republik</a:t>
            </a:r>
            <a:r>
              <a:rPr lang="en-US" altLang="id-ID" sz="1600" dirty="0"/>
              <a:t> Indonesia </a:t>
            </a:r>
            <a:r>
              <a:rPr lang="en-US" altLang="id-ID" sz="1600" dirty="0" err="1"/>
              <a:t>dilaksanakan</a:t>
            </a:r>
            <a:r>
              <a:rPr lang="en-US" altLang="id-ID" sz="1600" dirty="0"/>
              <a:t> </a:t>
            </a:r>
            <a:r>
              <a:rPr lang="en-US" altLang="id-ID" sz="1600" dirty="0" err="1"/>
              <a:t>secara</a:t>
            </a:r>
            <a:r>
              <a:rPr lang="en-US" altLang="id-ID" sz="1600" dirty="0"/>
              <a:t> </a:t>
            </a:r>
            <a:r>
              <a:rPr lang="en-US" altLang="id-ID" sz="1600" dirty="0" err="1"/>
              <a:t>Konsisten</a:t>
            </a:r>
            <a:r>
              <a:rPr lang="en-US" altLang="id-ID" sz="1600" dirty="0"/>
              <a:t> (MD,2011)</a:t>
            </a:r>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Semakin</a:t>
            </a:r>
            <a:r>
              <a:rPr lang="en-US" altLang="id-ID" sz="1600" dirty="0"/>
              <a:t> </a:t>
            </a:r>
            <a:r>
              <a:rPr lang="en-US" altLang="id-ID" sz="1600" dirty="0" err="1"/>
              <a:t>memudarnya</a:t>
            </a:r>
            <a:r>
              <a:rPr lang="en-US" altLang="id-ID" sz="1600" dirty="0"/>
              <a:t> </a:t>
            </a:r>
            <a:r>
              <a:rPr lang="en-US" altLang="id-ID" sz="1600" dirty="0" err="1"/>
              <a:t>Pancasila</a:t>
            </a:r>
            <a:r>
              <a:rPr lang="en-US" altLang="id-ID" sz="1600" dirty="0"/>
              <a:t> </a:t>
            </a:r>
            <a:r>
              <a:rPr lang="en-US" altLang="id-ID" sz="1600" dirty="0" err="1"/>
              <a:t>dalam</a:t>
            </a:r>
            <a:r>
              <a:rPr lang="en-US" altLang="id-ID" sz="1600" dirty="0"/>
              <a:t> </a:t>
            </a:r>
            <a:r>
              <a:rPr lang="en-US" altLang="id-ID" sz="1600" dirty="0" err="1"/>
              <a:t>kehidupan</a:t>
            </a:r>
            <a:r>
              <a:rPr lang="en-US" altLang="id-ID" sz="1600" dirty="0"/>
              <a:t> </a:t>
            </a:r>
            <a:r>
              <a:rPr lang="en-US" altLang="id-ID" sz="1600" dirty="0" err="1"/>
              <a:t>ber</a:t>
            </a:r>
            <a:r>
              <a:rPr lang="en-US" altLang="id-ID" sz="1600" dirty="0"/>
              <a:t>, </a:t>
            </a:r>
            <a:r>
              <a:rPr lang="en-US" altLang="id-ID" sz="1600" dirty="0" err="1"/>
              <a:t>berbangsa</a:t>
            </a:r>
            <a:r>
              <a:rPr lang="en-US" altLang="id-ID" sz="1600" dirty="0"/>
              <a:t> </a:t>
            </a:r>
            <a:r>
              <a:rPr lang="en-US" altLang="id-ID" sz="1600" dirty="0" err="1"/>
              <a:t>dan</a:t>
            </a:r>
            <a:r>
              <a:rPr lang="en-US" altLang="id-ID" sz="1600" dirty="0"/>
              <a:t> </a:t>
            </a:r>
            <a:r>
              <a:rPr lang="en-US" altLang="id-ID" sz="1600" dirty="0" err="1"/>
              <a:t>bernegara</a:t>
            </a:r>
            <a:r>
              <a:rPr lang="en-US" altLang="id-ID" sz="1600" dirty="0"/>
              <a:t> </a:t>
            </a:r>
            <a:r>
              <a:rPr lang="en-US" altLang="id-ID" sz="1600" dirty="0" err="1"/>
              <a:t>membuat</a:t>
            </a:r>
            <a:r>
              <a:rPr lang="en-US" altLang="id-ID" sz="1600" dirty="0"/>
              <a:t> </a:t>
            </a:r>
            <a:r>
              <a:rPr lang="en-US" altLang="id-ID" sz="1600" dirty="0" err="1"/>
              <a:t>kawatir</a:t>
            </a:r>
            <a:r>
              <a:rPr lang="en-US" altLang="id-ID" sz="1600" dirty="0"/>
              <a:t> </a:t>
            </a:r>
            <a:r>
              <a:rPr lang="en-US" altLang="id-ID" sz="1600" dirty="0" err="1"/>
              <a:t>berbagai</a:t>
            </a:r>
            <a:r>
              <a:rPr lang="en-US" altLang="id-ID" sz="1600" dirty="0"/>
              <a:t> </a:t>
            </a:r>
            <a:r>
              <a:rPr lang="en-US" altLang="id-ID" sz="1600" dirty="0" err="1"/>
              <a:t>lapisan</a:t>
            </a:r>
            <a:r>
              <a:rPr lang="en-US" altLang="id-ID" sz="1600" dirty="0"/>
              <a:t> </a:t>
            </a:r>
            <a:r>
              <a:rPr lang="en-US" altLang="id-ID" sz="1600" dirty="0" err="1"/>
              <a:t>elemen</a:t>
            </a:r>
            <a:r>
              <a:rPr lang="en-US" altLang="id-ID" sz="1600" dirty="0"/>
              <a:t> </a:t>
            </a:r>
            <a:r>
              <a:rPr lang="en-US" altLang="id-ID" sz="1600" dirty="0" err="1"/>
              <a:t>masyarakat</a:t>
            </a:r>
            <a:endParaRPr lang="en-US" altLang="id-ID" sz="1600" dirty="0"/>
          </a:p>
          <a:p>
            <a:pPr eaLnBrk="1" hangingPunct="1">
              <a:buFont typeface="Arial" panose="020B0604020202020204" pitchFamily="34" charset="0"/>
              <a:buChar char="•"/>
            </a:pPr>
            <a:endParaRPr lang="en-US" altLang="id-ID" sz="1600" dirty="0"/>
          </a:p>
          <a:p>
            <a:pPr eaLnBrk="1" hangingPunct="1">
              <a:buFont typeface="Arial" panose="020B0604020202020204" pitchFamily="34" charset="0"/>
              <a:buChar char="•"/>
            </a:pPr>
            <a:r>
              <a:rPr lang="en-US" altLang="id-ID" sz="1600" dirty="0" err="1"/>
              <a:t>Sekitar</a:t>
            </a:r>
            <a:r>
              <a:rPr lang="en-US" altLang="id-ID" sz="1600" dirty="0"/>
              <a:t> </a:t>
            </a:r>
            <a:r>
              <a:rPr lang="en-US" altLang="id-ID" sz="1600" dirty="0" err="1"/>
              <a:t>tahun</a:t>
            </a:r>
            <a:r>
              <a:rPr lang="en-US" altLang="id-ID" sz="1600" dirty="0"/>
              <a:t> 2004Azyumardi </a:t>
            </a:r>
            <a:r>
              <a:rPr lang="en-US" altLang="id-ID" sz="1600" dirty="0" err="1"/>
              <a:t>azra</a:t>
            </a:r>
            <a:r>
              <a:rPr lang="en-US" altLang="id-ID" sz="1600" dirty="0"/>
              <a:t> </a:t>
            </a:r>
            <a:r>
              <a:rPr lang="en-US" altLang="id-ID" sz="1600" dirty="0" err="1"/>
              <a:t>mengagas</a:t>
            </a:r>
            <a:r>
              <a:rPr lang="en-US" altLang="id-ID" sz="1600" dirty="0"/>
              <a:t> </a:t>
            </a:r>
            <a:r>
              <a:rPr lang="en-US" altLang="id-ID" sz="1600" dirty="0" err="1"/>
              <a:t>perlunya</a:t>
            </a:r>
            <a:r>
              <a:rPr lang="en-US" altLang="id-ID" sz="1600" dirty="0"/>
              <a:t> </a:t>
            </a:r>
            <a:r>
              <a:rPr lang="en-US" altLang="id-ID" sz="1600" dirty="0" err="1"/>
              <a:t>rejuvenasi</a:t>
            </a:r>
            <a:r>
              <a:rPr lang="en-US" altLang="id-ID" sz="1600" dirty="0"/>
              <a:t> </a:t>
            </a:r>
            <a:r>
              <a:rPr lang="en-US" altLang="id-ID" sz="1600" dirty="0" err="1"/>
              <a:t>Pancasila</a:t>
            </a:r>
            <a:r>
              <a:rPr lang="en-US" altLang="id-ID" sz="1600" dirty="0"/>
              <a:t> </a:t>
            </a:r>
            <a:r>
              <a:rPr lang="en-US" altLang="id-ID" sz="1600" dirty="0" err="1"/>
              <a:t>sebagai</a:t>
            </a:r>
            <a:r>
              <a:rPr lang="en-US" altLang="id-ID" sz="1600" dirty="0"/>
              <a:t> factor integrative </a:t>
            </a:r>
            <a:r>
              <a:rPr lang="en-US" altLang="id-ID" sz="1600" dirty="0" err="1"/>
              <a:t>dan</a:t>
            </a:r>
            <a:r>
              <a:rPr lang="en-US" altLang="id-ID" sz="1600" dirty="0"/>
              <a:t> </a:t>
            </a:r>
            <a:r>
              <a:rPr lang="en-US" altLang="id-ID" sz="1600" dirty="0" err="1"/>
              <a:t>salah</a:t>
            </a:r>
            <a:r>
              <a:rPr lang="en-US" altLang="id-ID" sz="1600" dirty="0"/>
              <a:t> </a:t>
            </a:r>
            <a:r>
              <a:rPr lang="en-US" altLang="id-ID" sz="1600" dirty="0" err="1"/>
              <a:t>satu</a:t>
            </a:r>
            <a:r>
              <a:rPr lang="en-US" altLang="id-ID" sz="1600" dirty="0"/>
              <a:t> fundamental </a:t>
            </a:r>
            <a:r>
              <a:rPr lang="en-US" altLang="id-ID" sz="1600" dirty="0" err="1"/>
              <a:t>identitas</a:t>
            </a:r>
            <a:r>
              <a:rPr lang="en-US" altLang="id-ID" sz="1600" dirty="0"/>
              <a:t> </a:t>
            </a:r>
            <a:r>
              <a:rPr lang="en-US" altLang="id-ID" sz="1600" dirty="0" err="1"/>
              <a:t>nasional</a:t>
            </a:r>
            <a:endParaRPr lang="en-US" altLang="id-ID" sz="1600" dirty="0"/>
          </a:p>
        </p:txBody>
      </p:sp>
      <p:pic>
        <p:nvPicPr>
          <p:cNvPr id="2050" name="Picture 2" descr="Penyimpangan terhadap Pancasila pada Masa Orde Baru Halaman all - Kompas.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628800"/>
            <a:ext cx="2880320" cy="2018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62919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fld id="{E715EDF7-E61A-4B4C-A2A0-F676296FAAAA}" type="slidenum">
              <a:rPr lang="en-US" altLang="id-ID" sz="900">
                <a:solidFill>
                  <a:schemeClr val="accent1"/>
                </a:solidFill>
              </a:rPr>
              <a:pPr/>
              <a:t>9</a:t>
            </a:fld>
            <a:endParaRPr lang="en-US" altLang="id-ID" sz="900">
              <a:solidFill>
                <a:schemeClr val="accent1"/>
              </a:solidFill>
            </a:endParaRPr>
          </a:p>
        </p:txBody>
      </p:sp>
      <p:sp>
        <p:nvSpPr>
          <p:cNvPr id="43011" name="TextBox 2"/>
          <p:cNvSpPr txBox="1">
            <a:spLocks noChangeArrowheads="1"/>
          </p:cNvSpPr>
          <p:nvPr/>
        </p:nvSpPr>
        <p:spPr bwMode="auto">
          <a:xfrm>
            <a:off x="609600" y="457200"/>
            <a:ext cx="8077200" cy="535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000">
                <a:solidFill>
                  <a:schemeClr val="tx1"/>
                </a:solidFill>
                <a:latin typeface="Arial" panose="020B0604020202020204" pitchFamily="34" charset="0"/>
                <a:cs typeface="Arial" panose="020B0604020202020204" pitchFamily="34" charset="0"/>
              </a:defRPr>
            </a:lvl1pPr>
            <a:lvl2pPr marL="742950" indent="-285750">
              <a:defRPr sz="2000">
                <a:solidFill>
                  <a:schemeClr val="tx1"/>
                </a:solidFill>
                <a:latin typeface="Arial" panose="020B0604020202020204" pitchFamily="34" charset="0"/>
                <a:cs typeface="Arial" panose="020B0604020202020204" pitchFamily="34" charset="0"/>
              </a:defRPr>
            </a:lvl2pPr>
            <a:lvl3pPr marL="1143000" indent="-228600">
              <a:defRPr sz="2000">
                <a:solidFill>
                  <a:schemeClr val="tx1"/>
                </a:solidFill>
                <a:latin typeface="Arial" panose="020B0604020202020204" pitchFamily="34" charset="0"/>
                <a:cs typeface="Arial" panose="020B0604020202020204" pitchFamily="34" charset="0"/>
              </a:defRPr>
            </a:lvl3pPr>
            <a:lvl4pPr marL="1600200" indent="-228600">
              <a:defRPr sz="2000">
                <a:solidFill>
                  <a:schemeClr val="tx1"/>
                </a:solidFill>
                <a:latin typeface="Arial" panose="020B0604020202020204" pitchFamily="34" charset="0"/>
                <a:cs typeface="Arial" panose="020B0604020202020204" pitchFamily="34" charset="0"/>
              </a:defRPr>
            </a:lvl4pPr>
            <a:lvl5pPr marL="2057400" indent="-228600">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en-US" altLang="id-ID" sz="1800"/>
              <a:t>Beberapa perguruan tinggi menyelenggarakan diskusi tentang Pancasilakembali menghangat dan meluas. FISIP UT (Simposium Peringatan Hari Lahir Pancasila), 31 Mei 2006 (Ali,2009). Tahun 2008/2009 Sekretariat Wapres melaksanakan diskusi-diskusi merevitalisasi sosialisasi nilai-nilai Pancasila. Tahun 2009 Dirjen Dikti membentuk tim Pengkajian Pendidikan Pancasila di P.T Kongres Pancasila di UGM dan di Udayana dll.</a:t>
            </a:r>
          </a:p>
          <a:p>
            <a:pPr eaLnBrk="1" hangingPunct="1">
              <a:buFont typeface="Arial" panose="020B0604020202020204" pitchFamily="34" charset="0"/>
              <a:buChar char="•"/>
            </a:pPr>
            <a:endParaRPr lang="en-US" altLang="id-ID" sz="1800"/>
          </a:p>
          <a:p>
            <a:pPr eaLnBrk="1" hangingPunct="1">
              <a:buFont typeface="Arial" panose="020B0604020202020204" pitchFamily="34" charset="0"/>
              <a:buChar char="•"/>
            </a:pPr>
            <a:r>
              <a:rPr lang="en-US" altLang="id-ID" sz="1800"/>
              <a:t>Selain Tap MPR dan berbagai aktifitas untuk mensosialisasikan kembali Pancasila dalam kehidupan bermasyarakat, berbangsa dan bernegara secara tegas UU RI nomor 12 tahun 2011 tentang Pembentukan Peraturan Perundang-Undangan pada pasal 2 bahwa Penempatan Pancasila sebagai sumber dari segala sumber hukum Negara adalah sesuai dengan pembukaan UUD’1945 alinea ke 4.</a:t>
            </a:r>
          </a:p>
          <a:p>
            <a:pPr eaLnBrk="1" hangingPunct="1">
              <a:buFont typeface="Arial" panose="020B0604020202020204" pitchFamily="34" charset="0"/>
              <a:buChar char="•"/>
            </a:pPr>
            <a:endParaRPr lang="en-US" altLang="id-ID" sz="1800"/>
          </a:p>
          <a:p>
            <a:pPr eaLnBrk="1" hangingPunct="1">
              <a:buFont typeface="Arial" panose="020B0604020202020204" pitchFamily="34" charset="0"/>
              <a:buChar char="•"/>
            </a:pPr>
            <a:r>
              <a:rPr lang="en-US" altLang="id-ID" sz="1800"/>
              <a:t>Salah satu kebijakan Nasional yang sejalan dengan semangat melestarikan Pancasila di kalangan mahasiswa adalah Pasal 35 UU nomor 12 tahun 2012 tentang pendidikan tinggi wajib memuat matakuliah Agama, Pancasila, Kewarganegaraan dan Bahsa Indonesia</a:t>
            </a:r>
          </a:p>
        </p:txBody>
      </p:sp>
    </p:spTree>
    <p:extLst>
      <p:ext uri="{BB962C8B-B14F-4D97-AF65-F5344CB8AC3E}">
        <p14:creationId xmlns:p14="http://schemas.microsoft.com/office/powerpoint/2010/main" val="261273524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quot;/&gt;&lt;property id=&quot;20307&quot; value=&quot;256&quot;/&gt;&lt;property id=&quot;20309&quot; value=&quot;-1&quot;/&gt;&lt;/object&gt;&lt;object type=&quot;3&quot; unique_id=&quot;11563&quot;&gt;&lt;property id=&quot;20148&quot; value=&quot;5&quot;/&gt;&lt;property id=&quot;20300&quot; value=&quot;Slide 2 - &amp;quot;Posisi dan Arti Penting Pembelajaran&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05A44488-2ACF-4347-AB47-2512FC001EB7}&quot;/&gt;&lt;filename val=&quot;D:\template ppt\template darmajaya\flash template\data\asimages\{05A44488-2ACF-4347-AB47-2512FC001EB7}.png&quot;/&gt;&lt;hasEffects val=&quot;1&quot;/&gt;&lt;left val=&quot;168.72&quot;/&gt;&lt;top val=&quot;177.84&quot;/&gt;&lt;width val=&quot;391.92&quot;/&gt;&lt;height val=&quot;205.2&quot;/&gt;&lt;/ThreeDShapeInfo&gt;"/>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791</TotalTime>
  <Words>772</Words>
  <Application>Microsoft Office PowerPoint</Application>
  <PresentationFormat>On-screen Show (4:3)</PresentationFormat>
  <Paragraphs>69</Paragraphs>
  <Slides>10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Black</vt:lpstr>
      <vt:lpstr>Arial Rounded MT Bold</vt:lpstr>
      <vt:lpstr>Berlin Sans FB Demi</vt:lpstr>
      <vt:lpstr>Calibri</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146</cp:revision>
  <dcterms:created xsi:type="dcterms:W3CDTF">2010-04-18T12:06:30Z</dcterms:created>
  <dcterms:modified xsi:type="dcterms:W3CDTF">2024-03-21T00:31:35Z</dcterms:modified>
</cp:coreProperties>
</file>