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8" r:id="rId10"/>
    <p:sldId id="27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85286A-D098-44EC-93CA-001BD6BBF7CB}">
          <p14:sldIdLst>
            <p14:sldId id="256"/>
            <p14:sldId id="257"/>
            <p14:sldId id="258"/>
            <p14:sldId id="259"/>
            <p14:sldId id="260"/>
            <p14:sldId id="267"/>
            <p14:sldId id="268"/>
            <p14:sldId id="269"/>
            <p14:sldId id="278"/>
            <p14:sldId id="279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8" autoAdjust="0"/>
    <p:restoredTop sz="94660"/>
  </p:normalViewPr>
  <p:slideViewPr>
    <p:cSldViewPr snapToGrid="0">
      <p:cViewPr varScale="1">
        <p:scale>
          <a:sx n="33" d="100"/>
          <a:sy n="33" d="100"/>
        </p:scale>
        <p:origin x="78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4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9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Keputusan Penggunaan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penerapan</a:t>
            </a:r>
            <a:r>
              <a:rPr lang="en-US" sz="2400" dirty="0" smtClean="0"/>
              <a:t> model </a:t>
            </a:r>
            <a:r>
              <a:rPr lang="en-US" sz="2400" dirty="0"/>
              <a:t>SSO (Shared Service </a:t>
            </a:r>
            <a:r>
              <a:rPr lang="en-US" sz="2400" dirty="0" err="1"/>
              <a:t>Organisation</a:t>
            </a:r>
            <a:r>
              <a:rPr lang="en-US" sz="2400" dirty="0"/>
              <a:t>) 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berbagi</a:t>
            </a:r>
            <a:r>
              <a:rPr lang="en-US" sz="2400" dirty="0" smtClean="0"/>
              <a:t> </a:t>
            </a:r>
            <a:r>
              <a:rPr lang="en-US" sz="2400" dirty="0" err="1" smtClean="0"/>
              <a:t>pakai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prasyarat</a:t>
            </a:r>
            <a:r>
              <a:rPr lang="en-US" sz="2400" dirty="0" smtClean="0"/>
              <a:t> </a:t>
            </a:r>
            <a:r>
              <a:rPr lang="en-US" sz="2400" dirty="0" err="1" smtClean="0"/>
              <a:t>mutlak</a:t>
            </a:r>
            <a:r>
              <a:rPr lang="en-US" sz="2400" dirty="0" smtClean="0"/>
              <a:t> </a:t>
            </a: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inisiatif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alami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SSO, </a:t>
            </a: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kesuksesannya</a:t>
            </a:r>
            <a:r>
              <a:rPr lang="en-US" sz="240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6553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</a:t>
            </a:r>
            <a:r>
              <a:rPr lang="en-US" b="1" dirty="0" smtClean="0"/>
              <a:t>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Strategi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Menuju</a:t>
            </a:r>
            <a:r>
              <a:rPr lang="en-US" sz="4000" b="1" dirty="0" smtClean="0">
                <a:solidFill>
                  <a:srgbClr val="0070C0"/>
                </a:solidFill>
              </a:rPr>
              <a:t> Shared Services </a:t>
            </a:r>
            <a:r>
              <a:rPr lang="en-US" sz="4000" b="1" dirty="0" err="1" smtClean="0">
                <a:solidFill>
                  <a:srgbClr val="0070C0"/>
                </a:solidFill>
              </a:rPr>
              <a:t>Organisation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4535" y="691761"/>
            <a:ext cx="8911590" cy="67818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4535" y="1710055"/>
            <a:ext cx="9450213" cy="3982822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Pendahuluan</a:t>
            </a:r>
            <a:endParaRPr lang="en-US" sz="2800" dirty="0" smtClean="0"/>
          </a:p>
          <a:p>
            <a:r>
              <a:rPr lang="id-ID" sz="2800" dirty="0"/>
              <a:t>Sejarah Berbagi Pakai Sumber </a:t>
            </a:r>
            <a:r>
              <a:rPr lang="id-ID" sz="2800" dirty="0" smtClean="0"/>
              <a:t>Daya</a:t>
            </a:r>
            <a:endParaRPr lang="en-US" sz="2800" dirty="0" smtClean="0"/>
          </a:p>
          <a:p>
            <a:r>
              <a:rPr lang="id-ID" sz="2800" dirty="0" smtClean="0"/>
              <a:t>Definisi </a:t>
            </a:r>
            <a:r>
              <a:rPr lang="id-ID" sz="2800" dirty="0"/>
              <a:t>Shared </a:t>
            </a:r>
            <a:r>
              <a:rPr lang="id-ID" sz="2800" dirty="0" smtClean="0"/>
              <a:t>Services</a:t>
            </a:r>
            <a:endParaRPr lang="en-US" sz="2800" dirty="0" smtClean="0"/>
          </a:p>
          <a:p>
            <a:r>
              <a:rPr lang="id-ID" sz="2800" dirty="0" smtClean="0"/>
              <a:t>Klasifikasi </a:t>
            </a:r>
            <a:r>
              <a:rPr lang="id-ID" sz="2800" dirty="0"/>
              <a:t>Komponen Berbagi </a:t>
            </a:r>
            <a:r>
              <a:rPr lang="id-ID" sz="2800" dirty="0" smtClean="0"/>
              <a:t>Pakai</a:t>
            </a:r>
            <a:endParaRPr lang="en-US" sz="2800" dirty="0" smtClean="0"/>
          </a:p>
          <a:p>
            <a:r>
              <a:rPr lang="id-ID" sz="2800" dirty="0" smtClean="0"/>
              <a:t>Ragam </a:t>
            </a:r>
            <a:r>
              <a:rPr lang="id-ID" sz="2800" dirty="0"/>
              <a:t>Model </a:t>
            </a:r>
            <a:r>
              <a:rPr lang="id-ID" sz="2800" dirty="0" smtClean="0"/>
              <a:t>Shared-Servies</a:t>
            </a:r>
            <a:endParaRPr lang="en-US" sz="2800" dirty="0" smtClean="0"/>
          </a:p>
          <a:p>
            <a:r>
              <a:rPr lang="id-ID" sz="2800" dirty="0"/>
              <a:t>Siklus </a:t>
            </a:r>
            <a:r>
              <a:rPr lang="id-ID" sz="2800" dirty="0" smtClean="0"/>
              <a:t>Manajemen </a:t>
            </a:r>
            <a:r>
              <a:rPr lang="id-ID" sz="2800" dirty="0"/>
              <a:t>Berbagi Pakai</a:t>
            </a:r>
            <a:endParaRPr lang="en-US" sz="2800" dirty="0"/>
          </a:p>
          <a:p>
            <a:r>
              <a:rPr lang="id-ID" sz="2800" dirty="0"/>
              <a:t>Keputusan Penggunaan Model </a:t>
            </a:r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13416" y="1031875"/>
            <a:ext cx="4524252" cy="5568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6788" y="714283"/>
            <a:ext cx="7686141" cy="60207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4838" y="1316354"/>
            <a:ext cx="9791065" cy="5109846"/>
          </a:xfrm>
        </p:spPr>
        <p:txBody>
          <a:bodyPr anchor="ctr">
            <a:noAutofit/>
          </a:bodyPr>
          <a:lstStyle/>
          <a:p>
            <a:pPr marL="457200" indent="0" algn="just" fontAlgn="auto">
              <a:spcBef>
                <a:spcPts val="0"/>
              </a:spcBef>
              <a:buNone/>
            </a:pPr>
            <a:r>
              <a:rPr lang="en-US" sz="2400" dirty="0" err="1" smtClean="0"/>
              <a:t>Spektrum</a:t>
            </a:r>
            <a:r>
              <a:rPr lang="en-US" sz="2400" dirty="0" smtClean="0"/>
              <a:t> </a:t>
            </a:r>
            <a:r>
              <a:rPr lang="en-US" sz="2400" dirty="0" err="1" smtClean="0"/>
              <a:t>kompleksitas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dihadapi</a:t>
            </a:r>
            <a:r>
              <a:rPr lang="en-US" sz="2400" dirty="0" smtClean="0"/>
              <a:t> </a:t>
            </a:r>
            <a:r>
              <a:rPr lang="en-US" sz="2400" dirty="0" err="1" smtClean="0"/>
              <a:t>berkisar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cepatnya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hingga</a:t>
            </a:r>
            <a:r>
              <a:rPr lang="en-US" sz="2400" dirty="0" smtClean="0"/>
              <a:t> </a:t>
            </a:r>
            <a:r>
              <a:rPr lang="en-US" sz="2400" dirty="0" err="1" smtClean="0"/>
              <a:t>sulitnya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SDM yang </a:t>
            </a:r>
            <a:r>
              <a:rPr lang="en-US" sz="2400" dirty="0" err="1" smtClean="0"/>
              <a:t>beraneka</a:t>
            </a:r>
            <a:r>
              <a:rPr lang="en-US" sz="2400" dirty="0" smtClean="0"/>
              <a:t> </a:t>
            </a:r>
            <a:r>
              <a:rPr lang="en-US" sz="2400" dirty="0" err="1" smtClean="0"/>
              <a:t>ragam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perilakunya</a:t>
            </a:r>
            <a:r>
              <a:rPr lang="en-US" sz="2400" dirty="0" smtClean="0"/>
              <a:t>.</a:t>
            </a:r>
          </a:p>
          <a:p>
            <a:pPr marL="457200" indent="0" algn="just" fontAlgn="auto">
              <a:spcBef>
                <a:spcPts val="0"/>
              </a:spcBef>
              <a:buNone/>
            </a:pPr>
            <a:endParaRPr lang="en-US" sz="2400" dirty="0" smtClean="0"/>
          </a:p>
          <a:p>
            <a:pPr marL="457200" indent="0" algn="just" fontAlgn="auto">
              <a:spcBef>
                <a:spcPts val="0"/>
              </a:spcBef>
              <a:buNone/>
            </a:pP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negatif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TI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membengkaknya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(overhead) </a:t>
            </a:r>
            <a:r>
              <a:rPr lang="en-US" sz="2400" dirty="0" err="1" smtClean="0"/>
              <a:t>sehari-hari</a:t>
            </a:r>
            <a:r>
              <a:rPr lang="en-US" sz="2400" dirty="0" smtClean="0"/>
              <a:t>.</a:t>
            </a:r>
          </a:p>
          <a:p>
            <a:pPr marL="457200" indent="0" algn="just" fontAlgn="auto">
              <a:spcBef>
                <a:spcPts val="0"/>
              </a:spcBef>
              <a:buNone/>
            </a:pPr>
            <a:endParaRPr lang="en-US" sz="2400" dirty="0" smtClean="0"/>
          </a:p>
          <a:p>
            <a:pPr marL="457200" indent="0" algn="just" fontAlgn="auto">
              <a:spcBef>
                <a:spcPts val="0"/>
              </a:spcBef>
              <a:buNone/>
            </a:pPr>
            <a:r>
              <a:rPr lang="en-US" sz="2400" dirty="0" err="1" smtClean="0"/>
              <a:t>Penerapan</a:t>
            </a:r>
            <a:r>
              <a:rPr lang="en-US" sz="2400" dirty="0" smtClean="0"/>
              <a:t> SSO (Shared Service </a:t>
            </a:r>
            <a:r>
              <a:rPr lang="en-US" sz="2400" dirty="0" err="1" smtClean="0"/>
              <a:t>Organisation</a:t>
            </a:r>
            <a:r>
              <a:rPr lang="en-US" sz="2400" dirty="0" smtClean="0"/>
              <a:t>)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Kolaborasi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semata</a:t>
            </a:r>
            <a:r>
              <a:rPr lang="en-US" sz="2400" dirty="0" smtClean="0"/>
              <a:t>, </a:t>
            </a:r>
            <a:r>
              <a:rPr lang="en-US" sz="2400" dirty="0" err="1" smtClean="0"/>
              <a:t>dimana</a:t>
            </a:r>
            <a:r>
              <a:rPr lang="en-US" sz="2400" dirty="0" smtClean="0"/>
              <a:t> Antara </a:t>
            </a:r>
            <a:r>
              <a:rPr lang="en-US" sz="2400" dirty="0" err="1" smtClean="0"/>
              <a:t>divisi</a:t>
            </a:r>
            <a:r>
              <a:rPr lang="en-US" sz="2400" dirty="0" smtClean="0"/>
              <a:t>/unit </a:t>
            </a:r>
            <a:r>
              <a:rPr lang="en-US" sz="2400" dirty="0" err="1" smtClean="0"/>
              <a:t>kerjanya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/>
              <a:t>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401225"/>
            <a:ext cx="9652000" cy="1280890"/>
          </a:xfrm>
        </p:spPr>
        <p:txBody>
          <a:bodyPr>
            <a:normAutofit/>
          </a:bodyPr>
          <a:lstStyle/>
          <a:p>
            <a:r>
              <a:rPr lang="id-ID" dirty="0"/>
              <a:t>Sejarah Berbagi Pakai Sumber 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495" y="1524000"/>
            <a:ext cx="8915400" cy="47834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Shared Service </a:t>
            </a:r>
            <a:r>
              <a:rPr lang="en-US" sz="2400" dirty="0" err="1" smtClean="0"/>
              <a:t>diletakkan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level </a:t>
            </a:r>
            <a:r>
              <a:rPr lang="en-US" sz="2400" dirty="0" err="1" smtClean="0"/>
              <a:t>korporat</a:t>
            </a:r>
            <a:r>
              <a:rPr lang="en-US" sz="2400" dirty="0" smtClean="0"/>
              <a:t>,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: internal audit, </a:t>
            </a:r>
            <a:r>
              <a:rPr lang="en-US" sz="2400" dirty="0" err="1" smtClean="0"/>
              <a:t>hukum</a:t>
            </a:r>
            <a:r>
              <a:rPr lang="en-US" sz="2400" dirty="0" smtClean="0"/>
              <a:t>, </a:t>
            </a:r>
            <a:r>
              <a:rPr lang="en-US" sz="2400" dirty="0" err="1" smtClean="0"/>
              <a:t>pajak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Pengalihan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TI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mandiri</a:t>
            </a:r>
            <a:r>
              <a:rPr lang="en-US" sz="2400" dirty="0" smtClean="0"/>
              <a:t>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Menyederhanakan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proses TI yang </a:t>
            </a:r>
            <a:r>
              <a:rPr lang="en-US" sz="2400" dirty="0" err="1" smtClean="0"/>
              <a:t>ruwet</a:t>
            </a:r>
            <a:r>
              <a:rPr lang="en-US" sz="2400" dirty="0" smtClean="0"/>
              <a:t> &amp; </a:t>
            </a:r>
            <a:r>
              <a:rPr lang="en-US" sz="2400" dirty="0" err="1" smtClean="0"/>
              <a:t>berbelit-belit</a:t>
            </a:r>
            <a:endParaRPr lang="en-US" sz="2400" dirty="0" smtClean="0"/>
          </a:p>
          <a:p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redesain</a:t>
            </a:r>
            <a:r>
              <a:rPr lang="en-US" sz="2400" dirty="0" smtClean="0"/>
              <a:t> </a:t>
            </a:r>
            <a:r>
              <a:rPr lang="en-US" sz="2400" dirty="0" err="1" smtClean="0"/>
              <a:t>berbasis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</a:t>
            </a:r>
            <a:endParaRPr lang="en-US" sz="2400" dirty="0" smtClean="0"/>
          </a:p>
          <a:p>
            <a:r>
              <a:rPr lang="en-US" sz="2400" dirty="0" err="1" smtClean="0"/>
              <a:t>Menghemat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total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pemeliharaan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Mereduksi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total per </a:t>
            </a:r>
            <a:r>
              <a:rPr lang="en-US" sz="2400" dirty="0" err="1" smtClean="0"/>
              <a:t>karyawan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SI.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1" y="624110"/>
            <a:ext cx="9574212" cy="823690"/>
          </a:xfrm>
        </p:spPr>
        <p:txBody>
          <a:bodyPr/>
          <a:lstStyle/>
          <a:p>
            <a:r>
              <a:rPr lang="id-ID" dirty="0"/>
              <a:t>Definisi Shared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683776"/>
            <a:ext cx="9878695" cy="3035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Mengacu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keinginan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memberikan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sejumlah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value </a:t>
            </a:r>
            <a:r>
              <a:rPr lang="en-US" sz="2800" dirty="0" err="1" smtClean="0">
                <a:solidFill>
                  <a:schemeClr val="tx1"/>
                </a:solidFill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</a:rPr>
              <a:t> stakeholder, yang </a:t>
            </a:r>
            <a:r>
              <a:rPr lang="en-US" sz="2800" dirty="0" err="1" smtClean="0">
                <a:solidFill>
                  <a:schemeClr val="tx1"/>
                </a:solidFill>
              </a:rPr>
              <a:t>didominasi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oleh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keinginan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mereduksi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sejalan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target </a:t>
            </a:r>
            <a:r>
              <a:rPr lang="en-US" sz="2800" dirty="0" err="1" smtClean="0">
                <a:solidFill>
                  <a:schemeClr val="tx1"/>
                </a:solidFill>
              </a:rPr>
              <a:t>meningkatkan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kualitas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r>
              <a:rPr lang="id-ID" dirty="0"/>
              <a:t>Klasifikasi Komponen Berbagi Pakai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625600"/>
            <a:ext cx="9726612" cy="46736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Manajemen</a:t>
            </a:r>
            <a:r>
              <a:rPr lang="en-US" sz="2800" dirty="0" smtClean="0">
                <a:solidFill>
                  <a:schemeClr val="tx1"/>
                </a:solidFill>
              </a:rPr>
              <a:t> data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Pemeliharaan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jaringan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Tata </a:t>
            </a:r>
            <a:r>
              <a:rPr lang="en-US" sz="2800" dirty="0" err="1" smtClean="0">
                <a:solidFill>
                  <a:schemeClr val="tx1"/>
                </a:solidFill>
              </a:rPr>
              <a:t>kelola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pengadaan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barang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Dan lain </a:t>
            </a:r>
            <a:r>
              <a:rPr lang="en-US" sz="2800" dirty="0" err="1" smtClean="0">
                <a:solidFill>
                  <a:schemeClr val="tx1"/>
                </a:solidFill>
              </a:rPr>
              <a:t>sebagainya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Ragam Model </a:t>
            </a:r>
            <a:r>
              <a:rPr lang="id-ID" dirty="0" smtClean="0"/>
              <a:t>Shared-Servies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Autofit/>
          </a:bodyPr>
          <a:lstStyle/>
          <a:p>
            <a:r>
              <a:rPr lang="id-ID" sz="2400" dirty="0"/>
              <a:t>Internal Division Appointment</a:t>
            </a:r>
            <a:endParaRPr lang="en-US" sz="2400" dirty="0"/>
          </a:p>
          <a:p>
            <a:r>
              <a:rPr lang="id-ID" sz="2400" dirty="0"/>
              <a:t>Corporate Unit Spin Off</a:t>
            </a:r>
            <a:endParaRPr lang="en-US" sz="2400" dirty="0"/>
          </a:p>
          <a:p>
            <a:r>
              <a:rPr lang="id-ID" sz="2400" dirty="0"/>
              <a:t>Third Party </a:t>
            </a:r>
            <a:r>
              <a:rPr lang="id-ID" sz="2400" dirty="0" smtClean="0"/>
              <a:t>Alliane</a:t>
            </a:r>
            <a:endParaRPr lang="en-US" sz="2400" dirty="0" smtClean="0"/>
          </a:p>
          <a:p>
            <a:r>
              <a:rPr lang="id-ID" sz="2400" dirty="0"/>
              <a:t>Subordinate Company Forming</a:t>
            </a:r>
            <a:endParaRPr lang="en-US" sz="2400" dirty="0"/>
          </a:p>
          <a:p>
            <a:r>
              <a:rPr lang="id-ID" sz="2400" dirty="0"/>
              <a:t>Cross Mehanism</a:t>
            </a:r>
            <a:endParaRPr lang="en-US" sz="2400" dirty="0"/>
          </a:p>
          <a:p>
            <a:r>
              <a:rPr lang="id-ID" sz="2400" dirty="0"/>
              <a:t>Best of Breeds Seletion</a:t>
            </a:r>
            <a:endParaRPr lang="en-US" sz="2400" dirty="0"/>
          </a:p>
          <a:p>
            <a:r>
              <a:rPr lang="id-ID" sz="2400" dirty="0"/>
              <a:t>Just-In-Time Cooperation Proedure</a:t>
            </a:r>
            <a:endParaRPr lang="en-US" sz="2400" dirty="0"/>
          </a:p>
          <a:p>
            <a:r>
              <a:rPr lang="id-ID" sz="2400" dirty="0"/>
              <a:t>Dynamic Network </a:t>
            </a:r>
            <a:r>
              <a:rPr lang="id-ID" sz="2400" dirty="0" smtClean="0"/>
              <a:t>Assignment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598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Siklus Manajemen Berbagi Pakai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4723"/>
            <a:ext cx="8915400" cy="44196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err="1" smtClean="0"/>
              <a:t>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,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endParaRPr lang="en-US" sz="2400" dirty="0" smtClean="0"/>
          </a:p>
          <a:p>
            <a:r>
              <a:rPr lang="en-US" sz="2400" dirty="0" err="1" smtClean="0"/>
              <a:t>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kajian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TI </a:t>
            </a:r>
          </a:p>
          <a:p>
            <a:r>
              <a:rPr lang="en-US" sz="2400" dirty="0" err="1" smtClean="0"/>
              <a:t>Sepakati</a:t>
            </a:r>
            <a:r>
              <a:rPr lang="en-US" sz="2400" dirty="0" smtClean="0"/>
              <a:t> target SLA (Service Level Agreement)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dimiliki</a:t>
            </a:r>
            <a:endParaRPr lang="en-US" sz="2400" dirty="0" smtClean="0"/>
          </a:p>
          <a:p>
            <a:r>
              <a:rPr lang="en-US" sz="2400" dirty="0" err="1" smtClean="0"/>
              <a:t>Eksekusi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pengadaan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Implementasikan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disepakati</a:t>
            </a:r>
            <a:endParaRPr lang="en-US" sz="2400" dirty="0" smtClean="0"/>
          </a:p>
          <a:p>
            <a:r>
              <a:rPr lang="en-US" sz="2400" dirty="0" err="1" smtClean="0"/>
              <a:t>Ukurlah</a:t>
            </a:r>
            <a:r>
              <a:rPr lang="en-US" sz="2400" dirty="0" smtClean="0"/>
              <a:t> </a:t>
            </a:r>
            <a:r>
              <a:rPr lang="en-US" sz="2400" dirty="0" err="1" smtClean="0"/>
              <a:t>frekuensi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volume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Alokasikan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finansial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r>
              <a:rPr lang="en-US" sz="2400" dirty="0" smtClean="0"/>
              <a:t> </a:t>
            </a:r>
            <a:r>
              <a:rPr lang="en-US" sz="2400" dirty="0" err="1" smtClean="0"/>
              <a:t>penyelenggaraan</a:t>
            </a:r>
            <a:endParaRPr lang="en-US" sz="2400" dirty="0" smtClean="0"/>
          </a:p>
          <a:p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value yang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model </a:t>
            </a:r>
            <a:r>
              <a:rPr lang="en-US" sz="2400" dirty="0" err="1" smtClean="0"/>
              <a:t>penyelenggaraan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45445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642</TotalTime>
  <Words>361</Words>
  <Application>Microsoft Office PowerPoint</Application>
  <PresentationFormat>Widescreen</PresentationFormat>
  <Paragraphs>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TATA KELOLA SISTEM DAN TEKNOLOGI INFORMASI</vt:lpstr>
      <vt:lpstr>PERTEMUAN 13</vt:lpstr>
      <vt:lpstr>OUTLINE</vt:lpstr>
      <vt:lpstr>Pendahuluan</vt:lpstr>
      <vt:lpstr>Sejarah Berbagi Pakai Sumber Daya</vt:lpstr>
      <vt:lpstr>Definisi Shared Services</vt:lpstr>
      <vt:lpstr>Klasifikasi Komponen Berbagi Pakai</vt:lpstr>
      <vt:lpstr>Ragam Model Shared-Servies</vt:lpstr>
      <vt:lpstr>Siklus Manajemen Berbagi Pakai </vt:lpstr>
      <vt:lpstr>Keputusan Penggunaan Model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164</cp:revision>
  <dcterms:created xsi:type="dcterms:W3CDTF">2019-10-11T13:22:00Z</dcterms:created>
  <dcterms:modified xsi:type="dcterms:W3CDTF">2019-10-22T04:54:15Z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1033-10.2.0.5838</vt:lpwstr>
  </property>
</Properties>
</file>